
<file path=[Content_Types].xml><?xml version="1.0" encoding="utf-8"?>
<Types xmlns="http://schemas.openxmlformats.org/package/2006/content-types">
  <Override PartName="/ppt/slideLayouts/slideLayout27.xml" ContentType="application/vnd.openxmlformats-officedocument.presentationml.slideLayout+xml"/>
  <Override PartName="/customXml/itemProps5.xml" ContentType="application/vnd.openxmlformats-officedocument.customXmlProperties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customXml/itemProps1.xml" ContentType="application/vnd.openxmlformats-officedocument.customXmlPropertie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customXml/itemProps16.xml" ContentType="application/vnd.openxmlformats-officedocument.customXmlProperties+xml"/>
  <Default Extension="jpeg" ContentType="image/jpeg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Default Extension="rels" ContentType="application/vnd.openxmlformats-package.relationships+xml"/>
  <Override PartName="/ppt/slideMasters/slideMaster2.xml" ContentType="application/vnd.openxmlformats-officedocument.presentationml.slideMaster+xml"/>
  <Override PartName="/customXml/itemProps12.xml" ContentType="application/vnd.openxmlformats-officedocument.customXml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app.xml" ContentType="application/vnd.openxmlformats-officedocument.extended-properties+xml"/>
  <Override PartName="/ppt/slideLayouts/slideLayout28.xml" ContentType="application/vnd.openxmlformats-officedocument.presentationml.slideLayout+xml"/>
  <Default Extension="xml" ContentType="application/xml"/>
  <Override PartName="/customXml/itemProps6.xml" ContentType="application/vnd.openxmlformats-officedocument.customXmlProperties+xml"/>
  <Override PartName="/ppt/tableStyles.xml" ContentType="application/vnd.openxmlformats-officedocument.presentationml.tableStyles+xml"/>
  <Override PartName="/ppt/slideLayouts/slideLayout16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custom.xml" ContentType="application/vnd.openxmlformats-officedocument.custom-properties+xml"/>
  <Override PartName="/customXml/itemProps20.xml" ContentType="application/vnd.openxmlformats-officedocument.customXmlProperties+xml"/>
  <Override PartName="/customXml/itemProps2.xml" ContentType="application/vnd.openxmlformats-officedocument.customXmlProperties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20.xml" ContentType="application/vnd.openxmlformats-officedocument.presentationml.slideLayout+xml"/>
  <Override PartName="/ppt/notesSlides/notesSlide1.xml" ContentType="application/vnd.openxmlformats-officedocument.presentationml.notesSlide+xml"/>
  <Override PartName="/customXml/itemProps17.xml" ContentType="application/vnd.openxmlformats-officedocument.customXmlProperties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customXml/itemProps13.xml" ContentType="application/vnd.openxmlformats-officedocument.customXmlProperties+xml"/>
  <Override PartName="/ppt/theme/theme3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2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customXml/itemProps7.xml" ContentType="application/vnd.openxmlformats-officedocument.customXmlProperties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customXml/itemProps3.xml" ContentType="application/vnd.openxmlformats-officedocument.customXmlProperties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21.xml" ContentType="application/vnd.openxmlformats-officedocument.presentationml.slideLayout+xml"/>
  <Override PartName="/ppt/presentation.xml" ContentType="application/vnd.openxmlformats-officedocument.presentationml.presentation.main+xml"/>
  <Override PartName="/customXml/itemProps18.xml" ContentType="application/vnd.openxmlformats-officedocument.customXmlProperties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customXml/itemProps14.xml" ContentType="application/vnd.openxmlformats-officedocument.customXmlProperties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customXml/itemProps10.xml" ContentType="application/vnd.openxmlformats-officedocument.customXmlProperties+xml"/>
  <Override PartName="/customXml/itemProps8.xml" ContentType="application/vnd.openxmlformats-officedocument.customXmlProperties+xml"/>
  <Override PartName="/ppt/slideLayouts/slideLayout18.xml" ContentType="application/vnd.openxmlformats-officedocument.presentationml.slideLayout+xml"/>
  <Override PartName="/ppt/slideLayouts/slideLayout26.xml" ContentType="application/vnd.openxmlformats-officedocument.presentationml.slideLayout+xml"/>
  <Override PartName="/customXml/itemProps4.xml" ContentType="application/vnd.openxmlformats-officedocument.customXmlProperties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Props.xml" ContentType="application/vnd.openxmlformats-officedocument.presentationml.presProps+xml"/>
  <Override PartName="/customXml/itemProps19.xml" ContentType="application/vnd.openxmlformats-officedocument.customXmlProperties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34.xml" ContentType="application/vnd.openxmlformats-officedocument.presentationml.slideLayout+xml"/>
  <Override PartName="/customXml/itemProps15.xml" ContentType="application/vnd.openxmlformats-officedocument.customXmlProperties+xml"/>
  <Override PartName="/ppt/theme/theme5.xml" ContentType="application/vnd.openxmlformats-officedocument.them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customXml/itemProps11.xml" ContentType="application/vnd.openxmlformats-officedocument.customXmlProperties+xml"/>
  <Override PartName="/ppt/theme/theme1.xml" ContentType="application/vnd.openxmlformats-officedocument.theme+xml"/>
  <Override PartName="/ppt/slideLayouts/slideLayout30.xml" ContentType="application/vnd.openxmlformats-officedocument.presentationml.slideLayout+xml"/>
  <Override PartName="/customXml/itemProps9.xml" ContentType="application/vnd.openxmlformats-officedocument.customXmlProperties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26" r:id="rId21"/>
    <p:sldMasterId id="2147483735" r:id="rId22"/>
    <p:sldMasterId id="2147483744" r:id="rId23"/>
    <p:sldMasterId id="2147483861" r:id="rId24"/>
  </p:sldMasterIdLst>
  <p:notesMasterIdLst>
    <p:notesMasterId r:id="rId32"/>
  </p:notesMasterIdLst>
  <p:sldIdLst>
    <p:sldId id="492" r:id="rId25"/>
    <p:sldId id="520" r:id="rId26"/>
    <p:sldId id="510" r:id="rId27"/>
    <p:sldId id="525" r:id="rId28"/>
    <p:sldId id="526" r:id="rId29"/>
    <p:sldId id="521" r:id="rId30"/>
    <p:sldId id="523" r:id="rId31"/>
  </p:sldIdLst>
  <p:sldSz cx="48764825" cy="13716000"/>
  <p:notesSz cx="6858000" cy="9144000"/>
  <p:defaultTextStyle>
    <a:defPPr>
      <a:defRPr lang="en-US"/>
    </a:defPPr>
    <a:lvl1pPr marL="0" algn="l" defTabSz="2998839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1pPr>
    <a:lvl2pPr marL="1499419" algn="l" defTabSz="2998839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2pPr>
    <a:lvl3pPr marL="2998839" algn="l" defTabSz="2998839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3pPr>
    <a:lvl4pPr marL="4498258" algn="l" defTabSz="2998839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4pPr>
    <a:lvl5pPr marL="5997678" algn="l" defTabSz="2998839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5pPr>
    <a:lvl6pPr marL="7497097" algn="l" defTabSz="2998839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6pPr>
    <a:lvl7pPr marL="8996516" algn="l" defTabSz="2998839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7pPr>
    <a:lvl8pPr marL="10495936" algn="l" defTabSz="2998839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8pPr>
    <a:lvl9pPr marL="11995355" algn="l" defTabSz="2998839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<p14:section name="Default Section" id="{2B5F3C09-41D2-49CB-8A8D-8B052885979C}">
          <p14:sldIdLst>
            <p14:sldId id="492"/>
            <p14:sldId id="520"/>
            <p14:sldId id="510"/>
            <p14:sldId id="525"/>
            <p14:sldId id="526"/>
            <p14:sldId id="521"/>
            <p14:sldId id="523"/>
          </p14:sldIdLst>
        </p14:section>
        <p14:section name="Untitled Section" id="{B622CED9-A2CA-44E9-81E0-7F6DE85F0A3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808080"/>
    <a:srgbClr val="333333"/>
    <a:srgbClr val="080808"/>
    <a:srgbClr val="79B3F3"/>
    <a:srgbClr val="76B0F6"/>
    <a:srgbClr val="81B6F7"/>
    <a:srgbClr val="AFE1F3"/>
    <a:srgbClr val="D52B1E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0561" autoAdjust="0"/>
    <p:restoredTop sz="99899" autoAdjust="0"/>
  </p:normalViewPr>
  <p:slideViewPr>
    <p:cSldViewPr snapToGrid="0">
      <p:cViewPr>
        <p:scale>
          <a:sx n="25" d="100"/>
          <a:sy n="25" d="100"/>
        </p:scale>
        <p:origin x="-88" y="-992"/>
      </p:cViewPr>
      <p:guideLst>
        <p:guide orient="horz" pos="4320"/>
        <p:guide pos="153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43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customXml" Target="../customXml/item20.xml"/><Relationship Id="rId21" Type="http://schemas.openxmlformats.org/officeDocument/2006/relationships/slideMaster" Target="slideMasters/slideMaster1.xml"/><Relationship Id="rId22" Type="http://schemas.openxmlformats.org/officeDocument/2006/relationships/slideMaster" Target="slideMasters/slideMaster2.xml"/><Relationship Id="rId23" Type="http://schemas.openxmlformats.org/officeDocument/2006/relationships/slideMaster" Target="slideMasters/slideMaster3.xml"/><Relationship Id="rId24" Type="http://schemas.openxmlformats.org/officeDocument/2006/relationships/slideMaster" Target="slideMasters/slideMaster4.xml"/><Relationship Id="rId25" Type="http://schemas.openxmlformats.org/officeDocument/2006/relationships/slide" Target="slides/slide1.xml"/><Relationship Id="rId26" Type="http://schemas.openxmlformats.org/officeDocument/2006/relationships/slide" Target="slides/slide2.xml"/><Relationship Id="rId27" Type="http://schemas.openxmlformats.org/officeDocument/2006/relationships/slide" Target="slides/slide3.xml"/><Relationship Id="rId28" Type="http://schemas.openxmlformats.org/officeDocument/2006/relationships/slide" Target="slides/slide4.xml"/><Relationship Id="rId29" Type="http://schemas.openxmlformats.org/officeDocument/2006/relationships/slide" Target="slides/slide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customXml" Target="../customXml/item5.xml"/><Relationship Id="rId30" Type="http://schemas.openxmlformats.org/officeDocument/2006/relationships/slide" Target="slides/slide6.xml"/><Relationship Id="rId31" Type="http://schemas.openxmlformats.org/officeDocument/2006/relationships/slide" Target="slides/slide7.xml"/><Relationship Id="rId32" Type="http://schemas.openxmlformats.org/officeDocument/2006/relationships/notesMaster" Target="notesMasters/notesMaster1.xml"/><Relationship Id="rId9" Type="http://schemas.openxmlformats.org/officeDocument/2006/relationships/customXml" Target="../customXml/item9.xml"/><Relationship Id="rId6" Type="http://schemas.openxmlformats.org/officeDocument/2006/relationships/customXml" Target="../customXml/item6.xml"/><Relationship Id="rId7" Type="http://schemas.openxmlformats.org/officeDocument/2006/relationships/customXml" Target="../customXml/item7.xml"/><Relationship Id="rId8" Type="http://schemas.openxmlformats.org/officeDocument/2006/relationships/customXml" Target="../customXml/item8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customXml" Target="../customXml/item10.xml"/><Relationship Id="rId11" Type="http://schemas.openxmlformats.org/officeDocument/2006/relationships/customXml" Target="../customXml/item11.xml"/><Relationship Id="rId12" Type="http://schemas.openxmlformats.org/officeDocument/2006/relationships/customXml" Target="../customXml/item12.xml"/><Relationship Id="rId13" Type="http://schemas.openxmlformats.org/officeDocument/2006/relationships/customXml" Target="../customXml/item13.xml"/><Relationship Id="rId14" Type="http://schemas.openxmlformats.org/officeDocument/2006/relationships/customXml" Target="../customXml/item14.xml"/><Relationship Id="rId15" Type="http://schemas.openxmlformats.org/officeDocument/2006/relationships/customXml" Target="../customXml/item15.xml"/><Relationship Id="rId16" Type="http://schemas.openxmlformats.org/officeDocument/2006/relationships/customXml" Target="../customXml/item16.xml"/><Relationship Id="rId17" Type="http://schemas.openxmlformats.org/officeDocument/2006/relationships/customXml" Target="../customXml/item17.xml"/><Relationship Id="rId18" Type="http://schemas.openxmlformats.org/officeDocument/2006/relationships/customXml" Target="../customXml/item18.xml"/><Relationship Id="rId19" Type="http://schemas.openxmlformats.org/officeDocument/2006/relationships/customXml" Target="../customXml/item19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BE641-DA62-4331-98C3-ECF988628A15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665413" y="685800"/>
            <a:ext cx="12188826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42786-5756-44FB-B90F-0E5A0D8F1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7829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2001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10007" algn="l" defTabSz="102001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20013" algn="l" defTabSz="102001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30020" algn="l" defTabSz="102001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40026" algn="l" defTabSz="102001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50033" algn="l" defTabSz="102001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60040" algn="l" defTabSz="102001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70046" algn="l" defTabSz="102001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80053" algn="l" defTabSz="102001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ChangeArrowheads="1"/>
          </p:cNvSpPr>
          <p:nvPr/>
        </p:nvSpPr>
        <p:spPr bwMode="auto">
          <a:xfrm>
            <a:off x="3884414" y="2"/>
            <a:ext cx="2973587" cy="4565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6464" tIns="43231" rIns="86464" bIns="43231" anchor="ctr"/>
          <a:lstStyle/>
          <a:p>
            <a:pPr algn="ctr" eaLnBrk="0" hangingPunct="0"/>
            <a:endParaRPr lang="en-US" dirty="0"/>
          </a:p>
        </p:txBody>
      </p:sp>
      <p:sp>
        <p:nvSpPr>
          <p:cNvPr id="195587" name="Rectangle 3"/>
          <p:cNvSpPr>
            <a:spLocks noChangeArrowheads="1"/>
          </p:cNvSpPr>
          <p:nvPr/>
        </p:nvSpPr>
        <p:spPr bwMode="auto">
          <a:xfrm>
            <a:off x="3884414" y="8687408"/>
            <a:ext cx="2973587" cy="4565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17" tIns="0" rIns="19017" bIns="0" anchor="b"/>
          <a:lstStyle/>
          <a:p>
            <a:pPr algn="r" defTabSz="912668" eaLnBrk="0" hangingPunct="0"/>
            <a:r>
              <a:rPr lang="en-US" sz="1000" i="1" dirty="0">
                <a:latin typeface="Times New Roman" pitchFamily="18" charset="0"/>
              </a:rPr>
              <a:t>6</a:t>
            </a:r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1" y="8687408"/>
            <a:ext cx="2973587" cy="4565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6464" tIns="43231" rIns="86464" bIns="43231" anchor="ctr"/>
          <a:lstStyle/>
          <a:p>
            <a:pPr algn="ctr" eaLnBrk="0" hangingPunct="0"/>
            <a:endParaRPr lang="en-US" dirty="0"/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1" y="2"/>
            <a:ext cx="2973587" cy="4565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6464" tIns="43231" rIns="86464" bIns="43231" anchor="ctr"/>
          <a:lstStyle/>
          <a:p>
            <a:pPr algn="ctr" eaLnBrk="0" hangingPunct="0"/>
            <a:endParaRPr lang="en-US" dirty="0"/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15294" y="4340680"/>
            <a:ext cx="5027414" cy="4116917"/>
          </a:xfrm>
          <a:noFill/>
          <a:ln w="9525"/>
        </p:spPr>
        <p:txBody>
          <a:bodyPr lIns="90331" tIns="44372" rIns="90331" bIns="44372"/>
          <a:lstStyle/>
          <a:p>
            <a:endParaRPr lang="en-US" dirty="0" smtClean="0"/>
          </a:p>
        </p:txBody>
      </p:sp>
      <p:sp>
        <p:nvSpPr>
          <p:cNvPr id="19559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849563" y="617538"/>
            <a:ext cx="12557126" cy="3532187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2913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8867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9980" y="3201639"/>
            <a:ext cx="21525639" cy="9051820"/>
          </a:xfrm>
          <a:prstGeom prst="rect">
            <a:avLst/>
          </a:prstGeom>
        </p:spPr>
        <p:txBody>
          <a:bodyPr lIns="102001" tIns="51001" rIns="102001" bIns="51001"/>
          <a:lstStyle>
            <a:lvl1pPr>
              <a:defRPr sz="5900" b="1"/>
            </a:lvl1pPr>
            <a:lvl2pPr>
              <a:defRPr sz="50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99231" y="3201639"/>
            <a:ext cx="21525644" cy="9051820"/>
          </a:xfrm>
          <a:prstGeom prst="rect">
            <a:avLst/>
          </a:prstGeom>
        </p:spPr>
        <p:txBody>
          <a:bodyPr lIns="102001" tIns="51001" rIns="102001" bIns="51001"/>
          <a:lstStyle>
            <a:lvl1pPr>
              <a:defRPr sz="5900" b="1"/>
            </a:lvl1pPr>
            <a:lvl2pPr>
              <a:defRPr sz="50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575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241" y="3200410"/>
            <a:ext cx="43888343" cy="9050866"/>
          </a:xfrm>
          <a:prstGeom prst="rect">
            <a:avLst/>
          </a:prstGeom>
        </p:spPr>
        <p:txBody>
          <a:bodyPr lIns="102001" tIns="51001" rIns="102001" bIns="5100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9984" y="12711269"/>
            <a:ext cx="11374986" cy="734345"/>
          </a:xfrm>
          <a:prstGeom prst="rect">
            <a:avLst/>
          </a:prstGeom>
        </p:spPr>
        <p:txBody>
          <a:bodyPr lIns="102001" tIns="51001" rIns="102001" bIns="51001"/>
          <a:lstStyle>
            <a:lvl1pPr>
              <a:defRPr/>
            </a:lvl1pPr>
          </a:lstStyle>
          <a:p>
            <a:fld id="{3D5795BD-445F-4625-84B6-7EEF654B3D6B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663057" y="12711269"/>
            <a:ext cx="15438722" cy="734345"/>
          </a:xfrm>
          <a:prstGeom prst="rect">
            <a:avLst/>
          </a:prstGeom>
        </p:spPr>
        <p:txBody>
          <a:bodyPr lIns="102001" tIns="51001" rIns="102001" bIns="5100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49867" y="12711269"/>
            <a:ext cx="11374986" cy="734345"/>
          </a:xfrm>
          <a:prstGeom prst="rect">
            <a:avLst/>
          </a:prstGeom>
        </p:spPr>
        <p:txBody>
          <a:bodyPr lIns="102001" tIns="51001" rIns="102001" bIns="51001"/>
          <a:lstStyle>
            <a:lvl1pPr>
              <a:defRPr/>
            </a:lvl1pPr>
          </a:lstStyle>
          <a:p>
            <a:fld id="{E2016DD6-A9FE-48F1-A08F-8E488D73EA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9221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0005" y="3201639"/>
            <a:ext cx="43884870" cy="9051820"/>
          </a:xfrm>
          <a:prstGeom prst="rect">
            <a:avLst/>
          </a:prstGeom>
        </p:spPr>
        <p:txBody>
          <a:bodyPr lIns="102001" tIns="51001" rIns="102001" bIns="5100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0479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1564"/>
            <a:ext cx="48764825" cy="14779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39980" y="3201639"/>
            <a:ext cx="21525639" cy="9051820"/>
          </a:xfrm>
          <a:prstGeom prst="rect">
            <a:avLst/>
          </a:prstGeom>
        </p:spPr>
        <p:txBody>
          <a:bodyPr lIns="102001" tIns="51001" rIns="102001" bIns="5100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24799231" y="3201639"/>
            <a:ext cx="21525644" cy="9051820"/>
          </a:xfrm>
          <a:prstGeom prst="rect">
            <a:avLst/>
          </a:prstGeom>
        </p:spPr>
        <p:txBody>
          <a:bodyPr lIns="102001" tIns="51001" rIns="102001" bIns="51001"/>
          <a:lstStyle/>
          <a:p>
            <a:pPr lvl="0"/>
            <a:r>
              <a:rPr lang="en-US" noProof="0" smtClean="0"/>
              <a:t>Click icon to add online image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3763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1564"/>
            <a:ext cx="48764825" cy="14779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39980" y="3201639"/>
            <a:ext cx="21525639" cy="9051820"/>
          </a:xfrm>
          <a:prstGeom prst="rect">
            <a:avLst/>
          </a:prstGeom>
        </p:spPr>
        <p:txBody>
          <a:bodyPr lIns="102001" tIns="51001" rIns="102001" bIns="5100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99231" y="3201639"/>
            <a:ext cx="21525644" cy="9051820"/>
          </a:xfrm>
          <a:prstGeom prst="rect">
            <a:avLst/>
          </a:prstGeom>
        </p:spPr>
        <p:txBody>
          <a:bodyPr lIns="102001" tIns="51001" rIns="102001" bIns="5100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9611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6670" y="1371599"/>
            <a:ext cx="32001916" cy="5943602"/>
          </a:xfrm>
        </p:spPr>
        <p:txBody>
          <a:bodyPr anchor="b">
            <a:normAutofit/>
          </a:bodyPr>
          <a:lstStyle>
            <a:lvl1pPr algn="l">
              <a:defRPr sz="10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6670" y="7687736"/>
            <a:ext cx="25601533" cy="3894666"/>
          </a:xfrm>
          <a:prstGeom prst="rect">
            <a:avLst/>
          </a:prstGeom>
        </p:spPr>
        <p:txBody>
          <a:bodyPr lIns="102001" tIns="51001" rIns="102001" bIns="51001" anchor="t">
            <a:normAutofit/>
          </a:bodyPr>
          <a:lstStyle>
            <a:lvl1pPr marL="0" indent="0" algn="l">
              <a:buNone/>
              <a:defRPr sz="4600">
                <a:solidFill>
                  <a:schemeClr val="bg2">
                    <a:lumMod val="75000"/>
                  </a:schemeClr>
                </a:solidFill>
              </a:defRPr>
            </a:lvl1pPr>
            <a:lvl2pPr marL="991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983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974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966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958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949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941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933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615069" y="12344401"/>
            <a:ext cx="6400383" cy="730250"/>
          </a:xfrm>
          <a:prstGeom prst="rect">
            <a:avLst/>
          </a:prstGeom>
        </p:spPr>
        <p:txBody>
          <a:bodyPr lIns="102001" tIns="51001" rIns="102001" bIns="51001"/>
          <a:lstStyle/>
          <a:p>
            <a:fld id="{3D5795BD-445F-4625-84B6-7EEF654B3D6B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6670" y="12344401"/>
            <a:ext cx="30173235" cy="730250"/>
          </a:xfrm>
          <a:prstGeom prst="rect">
            <a:avLst/>
          </a:prstGeom>
        </p:spPr>
        <p:txBody>
          <a:bodyPr lIns="102001" tIns="51001" rIns="102001" bIns="5100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450104" y="11156951"/>
            <a:ext cx="4568683" cy="1339850"/>
          </a:xfrm>
          <a:prstGeom prst="rect">
            <a:avLst/>
          </a:prstGeom>
        </p:spPr>
        <p:txBody>
          <a:bodyPr lIns="102001" tIns="51001" rIns="102001" bIns="51001"/>
          <a:lstStyle/>
          <a:p>
            <a:fld id="{E2016DD6-A9FE-48F1-A08F-8E488D73EA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910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7574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2078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9980" y="3201639"/>
            <a:ext cx="21525639" cy="9051820"/>
          </a:xfrm>
          <a:prstGeom prst="rect">
            <a:avLst/>
          </a:prstGeom>
        </p:spPr>
        <p:txBody>
          <a:bodyPr lIns="102001" tIns="51001" rIns="102001" bIns="51001"/>
          <a:lstStyle>
            <a:lvl1pPr>
              <a:defRPr sz="5900" b="1"/>
            </a:lvl1pPr>
            <a:lvl2pPr>
              <a:defRPr sz="50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99231" y="3201639"/>
            <a:ext cx="21525644" cy="9051820"/>
          </a:xfrm>
          <a:prstGeom prst="rect">
            <a:avLst/>
          </a:prstGeom>
        </p:spPr>
        <p:txBody>
          <a:bodyPr lIns="102001" tIns="51001" rIns="102001" bIns="51001"/>
          <a:lstStyle>
            <a:lvl1pPr>
              <a:defRPr sz="5900" b="1"/>
            </a:lvl1pPr>
            <a:lvl2pPr>
              <a:defRPr sz="50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5221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1260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241" y="3200410"/>
            <a:ext cx="43888343" cy="9050866"/>
          </a:xfrm>
          <a:prstGeom prst="rect">
            <a:avLst/>
          </a:prstGeom>
        </p:spPr>
        <p:txBody>
          <a:bodyPr lIns="102001" tIns="51001" rIns="102001" bIns="5100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9984" y="12711269"/>
            <a:ext cx="11374986" cy="734345"/>
          </a:xfrm>
          <a:prstGeom prst="rect">
            <a:avLst/>
          </a:prstGeom>
        </p:spPr>
        <p:txBody>
          <a:bodyPr lIns="102001" tIns="51001" rIns="102001" bIns="51001"/>
          <a:lstStyle>
            <a:lvl1pPr>
              <a:defRPr/>
            </a:lvl1pPr>
          </a:lstStyle>
          <a:p>
            <a:fld id="{3D5795BD-445F-4625-84B6-7EEF654B3D6B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663057" y="12711269"/>
            <a:ext cx="15438722" cy="734345"/>
          </a:xfrm>
          <a:prstGeom prst="rect">
            <a:avLst/>
          </a:prstGeom>
        </p:spPr>
        <p:txBody>
          <a:bodyPr lIns="102001" tIns="51001" rIns="102001" bIns="5100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49867" y="12711269"/>
            <a:ext cx="11374986" cy="734345"/>
          </a:xfrm>
          <a:prstGeom prst="rect">
            <a:avLst/>
          </a:prstGeom>
        </p:spPr>
        <p:txBody>
          <a:bodyPr lIns="102001" tIns="51001" rIns="102001" bIns="51001"/>
          <a:lstStyle>
            <a:lvl1pPr>
              <a:defRPr/>
            </a:lvl1pPr>
          </a:lstStyle>
          <a:p>
            <a:fld id="{E2016DD6-A9FE-48F1-A08F-8E488D73EA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5036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0005" y="3201639"/>
            <a:ext cx="43884870" cy="9051820"/>
          </a:xfrm>
          <a:prstGeom prst="rect">
            <a:avLst/>
          </a:prstGeom>
        </p:spPr>
        <p:txBody>
          <a:bodyPr lIns="102001" tIns="51001" rIns="102001" bIns="5100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3928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1564"/>
            <a:ext cx="48764825" cy="14779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39980" y="3201639"/>
            <a:ext cx="21525639" cy="9051820"/>
          </a:xfrm>
          <a:prstGeom prst="rect">
            <a:avLst/>
          </a:prstGeom>
        </p:spPr>
        <p:txBody>
          <a:bodyPr lIns="102001" tIns="51001" rIns="102001" bIns="5100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24799231" y="3201639"/>
            <a:ext cx="21525644" cy="9051820"/>
          </a:xfrm>
          <a:prstGeom prst="rect">
            <a:avLst/>
          </a:prstGeom>
        </p:spPr>
        <p:txBody>
          <a:bodyPr lIns="102001" tIns="51001" rIns="102001" bIns="51001"/>
          <a:lstStyle/>
          <a:p>
            <a:pPr lvl="0"/>
            <a:r>
              <a:rPr lang="en-US" noProof="0" smtClean="0"/>
              <a:t>Click icon to add online image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6028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1564"/>
            <a:ext cx="48764825" cy="14779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39980" y="3201639"/>
            <a:ext cx="21525639" cy="9051820"/>
          </a:xfrm>
          <a:prstGeom prst="rect">
            <a:avLst/>
          </a:prstGeom>
        </p:spPr>
        <p:txBody>
          <a:bodyPr lIns="102001" tIns="51001" rIns="102001" bIns="5100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99231" y="3201639"/>
            <a:ext cx="21525644" cy="9051820"/>
          </a:xfrm>
          <a:prstGeom prst="rect">
            <a:avLst/>
          </a:prstGeom>
        </p:spPr>
        <p:txBody>
          <a:bodyPr lIns="102001" tIns="51001" rIns="102001" bIns="5100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2315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6670" y="1371599"/>
            <a:ext cx="32001916" cy="5943602"/>
          </a:xfrm>
        </p:spPr>
        <p:txBody>
          <a:bodyPr anchor="b">
            <a:normAutofit/>
          </a:bodyPr>
          <a:lstStyle>
            <a:lvl1pPr algn="l">
              <a:defRPr sz="10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6670" y="7687736"/>
            <a:ext cx="25601533" cy="3894666"/>
          </a:xfrm>
          <a:prstGeom prst="rect">
            <a:avLst/>
          </a:prstGeom>
        </p:spPr>
        <p:txBody>
          <a:bodyPr lIns="102001" tIns="51001" rIns="102001" bIns="51001" anchor="t">
            <a:normAutofit/>
          </a:bodyPr>
          <a:lstStyle>
            <a:lvl1pPr marL="0" indent="0" algn="l">
              <a:buNone/>
              <a:defRPr sz="4600">
                <a:solidFill>
                  <a:schemeClr val="bg2">
                    <a:lumMod val="75000"/>
                  </a:schemeClr>
                </a:solidFill>
              </a:defRPr>
            </a:lvl1pPr>
            <a:lvl2pPr marL="991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983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974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966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958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949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941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933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615069" y="12344401"/>
            <a:ext cx="6400383" cy="730250"/>
          </a:xfrm>
          <a:prstGeom prst="rect">
            <a:avLst/>
          </a:prstGeom>
        </p:spPr>
        <p:txBody>
          <a:bodyPr lIns="102001" tIns="51001" rIns="102001" bIns="51001"/>
          <a:lstStyle/>
          <a:p>
            <a:fld id="{3D5795BD-445F-4625-84B6-7EEF654B3D6B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6670" y="12344401"/>
            <a:ext cx="30173235" cy="730250"/>
          </a:xfrm>
          <a:prstGeom prst="rect">
            <a:avLst/>
          </a:prstGeom>
        </p:spPr>
        <p:txBody>
          <a:bodyPr lIns="102001" tIns="51001" rIns="102001" bIns="5100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450104" y="11156951"/>
            <a:ext cx="4568683" cy="1339850"/>
          </a:xfrm>
          <a:prstGeom prst="rect">
            <a:avLst/>
          </a:prstGeom>
        </p:spPr>
        <p:txBody>
          <a:bodyPr lIns="102001" tIns="51001" rIns="102001" bIns="51001"/>
          <a:lstStyle/>
          <a:p>
            <a:fld id="{E2016DD6-A9FE-48F1-A08F-8E488D73EA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3622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6483" y="5033249"/>
            <a:ext cx="39011860" cy="5190050"/>
          </a:xfrm>
        </p:spPr>
        <p:txBody>
          <a:bodyPr>
            <a:normAutofit/>
          </a:bodyPr>
          <a:lstStyle>
            <a:lvl1pPr>
              <a:defRPr sz="187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483" y="10333060"/>
            <a:ext cx="39011860" cy="2289264"/>
          </a:xfrm>
        </p:spPr>
        <p:txBody>
          <a:bodyPr>
            <a:normAutofit/>
          </a:bodyPr>
          <a:lstStyle>
            <a:lvl1pPr marL="0" indent="0" algn="l">
              <a:buNone/>
              <a:defRPr sz="8600">
                <a:solidFill>
                  <a:schemeClr val="tx1"/>
                </a:solidFill>
              </a:defRPr>
            </a:lvl1pPr>
            <a:lvl2pPr marL="1785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570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355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140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925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710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495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281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795BD-445F-4625-84B6-7EEF654B3D6B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16DD6-A9FE-48F1-A08F-8E488D73EA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4/18/17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483" y="10035144"/>
            <a:ext cx="39011860" cy="2587184"/>
          </a:xfrm>
        </p:spPr>
        <p:txBody>
          <a:bodyPr anchor="t"/>
          <a:lstStyle>
            <a:lvl1pPr algn="l">
              <a:defRPr sz="156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483" y="7730195"/>
            <a:ext cx="39011860" cy="2196878"/>
          </a:xfrm>
        </p:spPr>
        <p:txBody>
          <a:bodyPr anchor="b"/>
          <a:lstStyle>
            <a:lvl1pPr marL="0" indent="0">
              <a:buNone/>
              <a:defRPr sz="7800">
                <a:solidFill>
                  <a:schemeClr val="tx1"/>
                </a:solidFill>
              </a:defRPr>
            </a:lvl1pPr>
            <a:lvl2pPr marL="1785137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2pPr>
            <a:lvl3pPr marL="3570275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3pPr>
            <a:lvl4pPr marL="5355412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4pPr>
            <a:lvl5pPr marL="7140550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5pPr>
            <a:lvl6pPr marL="8925687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6pPr>
            <a:lvl7pPr marL="10710824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7pPr>
            <a:lvl8pPr marL="12495962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8pPr>
            <a:lvl9pPr marL="14281099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pPr/>
              <a:t>4/18/17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4/18/17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876483" y="3089431"/>
            <a:ext cx="39011860" cy="23081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876482" y="5486400"/>
            <a:ext cx="19018282" cy="71871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24967590" y="5486401"/>
            <a:ext cx="19018282" cy="71913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3468" y="5486400"/>
            <a:ext cx="17945456" cy="1243584"/>
          </a:xfrm>
        </p:spPr>
        <p:txBody>
          <a:bodyPr anchor="b">
            <a:noAutofit/>
          </a:bodyPr>
          <a:lstStyle>
            <a:lvl1pPr marL="0" indent="0">
              <a:buNone/>
              <a:defRPr sz="7800" b="1">
                <a:solidFill>
                  <a:schemeClr val="tx2"/>
                </a:solidFill>
              </a:defRPr>
            </a:lvl1pPr>
            <a:lvl2pPr marL="1785137" indent="0">
              <a:buNone/>
              <a:defRPr sz="7800" b="1"/>
            </a:lvl2pPr>
            <a:lvl3pPr marL="3570275" indent="0">
              <a:buNone/>
              <a:defRPr sz="7000" b="1"/>
            </a:lvl3pPr>
            <a:lvl4pPr marL="5355412" indent="0">
              <a:buNone/>
              <a:defRPr sz="6200" b="1"/>
            </a:lvl4pPr>
            <a:lvl5pPr marL="7140550" indent="0">
              <a:buNone/>
              <a:defRPr sz="6200" b="1"/>
            </a:lvl5pPr>
            <a:lvl6pPr marL="8925687" indent="0">
              <a:buNone/>
              <a:defRPr sz="6200" b="1"/>
            </a:lvl6pPr>
            <a:lvl7pPr marL="10710824" indent="0">
              <a:buNone/>
              <a:defRPr sz="6200" b="1"/>
            </a:lvl7pPr>
            <a:lvl8pPr marL="12495962" indent="0">
              <a:buNone/>
              <a:defRPr sz="6200" b="1"/>
            </a:lvl8pPr>
            <a:lvl9pPr marL="14281099" indent="0">
              <a:buNone/>
              <a:defRPr sz="6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52405" y="5486400"/>
            <a:ext cx="17929830" cy="1243584"/>
          </a:xfrm>
        </p:spPr>
        <p:txBody>
          <a:bodyPr anchor="b">
            <a:noAutofit/>
          </a:bodyPr>
          <a:lstStyle>
            <a:lvl1pPr marL="0" indent="0">
              <a:buNone/>
              <a:defRPr sz="7800" b="1">
                <a:solidFill>
                  <a:schemeClr val="tx2"/>
                </a:solidFill>
              </a:defRPr>
            </a:lvl1pPr>
            <a:lvl2pPr marL="1785137" indent="0">
              <a:buNone/>
              <a:defRPr sz="7800" b="1"/>
            </a:lvl2pPr>
            <a:lvl3pPr marL="3570275" indent="0">
              <a:buNone/>
              <a:defRPr sz="7000" b="1"/>
            </a:lvl3pPr>
            <a:lvl4pPr marL="5355412" indent="0">
              <a:buNone/>
              <a:defRPr sz="6200" b="1"/>
            </a:lvl4pPr>
            <a:lvl5pPr marL="7140550" indent="0">
              <a:buNone/>
              <a:defRPr sz="6200" b="1"/>
            </a:lvl5pPr>
            <a:lvl6pPr marL="8925687" indent="0">
              <a:buNone/>
              <a:defRPr sz="6200" b="1"/>
            </a:lvl6pPr>
            <a:lvl7pPr marL="10710824" indent="0">
              <a:buNone/>
              <a:defRPr sz="6200" b="1"/>
            </a:lvl7pPr>
            <a:lvl8pPr marL="12495962" indent="0">
              <a:buNone/>
              <a:defRPr sz="6200" b="1"/>
            </a:lvl8pPr>
            <a:lvl9pPr marL="14281099" indent="0">
              <a:buNone/>
              <a:defRPr sz="6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4/18/17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876483" y="3089431"/>
            <a:ext cx="39011860" cy="23081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876482" y="6766560"/>
            <a:ext cx="19018282" cy="59070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24967585" y="6766560"/>
            <a:ext cx="19018282" cy="59070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9980" y="3201639"/>
            <a:ext cx="21525639" cy="9051820"/>
          </a:xfrm>
          <a:prstGeom prst="rect">
            <a:avLst/>
          </a:prstGeom>
        </p:spPr>
        <p:txBody>
          <a:bodyPr lIns="102001" tIns="51001" rIns="102001" bIns="51001"/>
          <a:lstStyle>
            <a:lvl1pPr>
              <a:defRPr sz="5900" b="1"/>
            </a:lvl1pPr>
            <a:lvl2pPr>
              <a:defRPr sz="50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99231" y="3201639"/>
            <a:ext cx="21525644" cy="9051820"/>
          </a:xfrm>
          <a:prstGeom prst="rect">
            <a:avLst/>
          </a:prstGeom>
        </p:spPr>
        <p:txBody>
          <a:bodyPr lIns="102001" tIns="51001" rIns="102001" bIns="51001"/>
          <a:lstStyle>
            <a:lvl1pPr>
              <a:defRPr sz="5900" b="1"/>
            </a:lvl1pPr>
            <a:lvl2pPr>
              <a:defRPr sz="50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044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pPr/>
              <a:t>4/18/17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4/18/17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482" y="3650725"/>
            <a:ext cx="15737301" cy="4346030"/>
          </a:xfrm>
        </p:spPr>
        <p:txBody>
          <a:bodyPr anchor="b">
            <a:normAutofit/>
          </a:bodyPr>
          <a:lstStyle>
            <a:lvl1pPr algn="l">
              <a:defRPr sz="109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47948" y="3653418"/>
            <a:ext cx="22440395" cy="8953228"/>
          </a:xfrm>
        </p:spPr>
        <p:txBody>
          <a:bodyPr anchor="ctr"/>
          <a:lstStyle>
            <a:lvl1pPr>
              <a:defRPr sz="7800"/>
            </a:lvl1pPr>
            <a:lvl2pPr>
              <a:defRPr sz="70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7800"/>
            </a:lvl6pPr>
            <a:lvl7pPr>
              <a:defRPr sz="7800"/>
            </a:lvl7pPr>
            <a:lvl8pPr>
              <a:defRPr sz="7800"/>
            </a:lvl8pPr>
            <a:lvl9pPr>
              <a:defRPr sz="7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482" y="8122191"/>
            <a:ext cx="15737301" cy="4490774"/>
          </a:xfrm>
        </p:spPr>
        <p:txBody>
          <a:bodyPr/>
          <a:lstStyle>
            <a:lvl1pPr marL="0" indent="0">
              <a:buNone/>
              <a:defRPr sz="5500"/>
            </a:lvl1pPr>
            <a:lvl2pPr marL="1785137" indent="0">
              <a:buNone/>
              <a:defRPr sz="4700"/>
            </a:lvl2pPr>
            <a:lvl3pPr marL="3570275" indent="0">
              <a:buNone/>
              <a:defRPr sz="3900"/>
            </a:lvl3pPr>
            <a:lvl4pPr marL="5355412" indent="0">
              <a:buNone/>
              <a:defRPr sz="3500"/>
            </a:lvl4pPr>
            <a:lvl5pPr marL="7140550" indent="0">
              <a:buNone/>
              <a:defRPr sz="3500"/>
            </a:lvl5pPr>
            <a:lvl6pPr marL="8925687" indent="0">
              <a:buNone/>
              <a:defRPr sz="3500"/>
            </a:lvl6pPr>
            <a:lvl7pPr marL="10710824" indent="0">
              <a:buNone/>
              <a:defRPr sz="3500"/>
            </a:lvl7pPr>
            <a:lvl8pPr marL="12495962" indent="0">
              <a:buNone/>
              <a:defRPr sz="3500"/>
            </a:lvl8pPr>
            <a:lvl9pPr marL="14281099" indent="0">
              <a:buNone/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pPr/>
              <a:t>4/18/17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483" y="3657600"/>
            <a:ext cx="15751038" cy="4352544"/>
          </a:xfrm>
        </p:spPr>
        <p:txBody>
          <a:bodyPr anchor="b">
            <a:normAutofit/>
          </a:bodyPr>
          <a:lstStyle>
            <a:lvl1pPr algn="l">
              <a:defRPr sz="109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350545" y="4572000"/>
            <a:ext cx="21537798" cy="67056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12500"/>
            </a:lvl1pPr>
            <a:lvl2pPr marL="1785137" indent="0">
              <a:buNone/>
              <a:defRPr sz="10900"/>
            </a:lvl2pPr>
            <a:lvl3pPr marL="3570275" indent="0">
              <a:buNone/>
              <a:defRPr sz="9400"/>
            </a:lvl3pPr>
            <a:lvl4pPr marL="5355412" indent="0">
              <a:buNone/>
              <a:defRPr sz="7800"/>
            </a:lvl4pPr>
            <a:lvl5pPr marL="7140550" indent="0">
              <a:buNone/>
              <a:defRPr sz="7800"/>
            </a:lvl5pPr>
            <a:lvl6pPr marL="8925687" indent="0">
              <a:buNone/>
              <a:defRPr sz="7800"/>
            </a:lvl6pPr>
            <a:lvl7pPr marL="10710824" indent="0">
              <a:buNone/>
              <a:defRPr sz="7800"/>
            </a:lvl7pPr>
            <a:lvl8pPr marL="12495962" indent="0">
              <a:buNone/>
              <a:defRPr sz="7800"/>
            </a:lvl8pPr>
            <a:lvl9pPr marL="14281099" indent="0">
              <a:buNone/>
              <a:defRPr sz="7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483" y="8119872"/>
            <a:ext cx="15751038" cy="4498848"/>
          </a:xfrm>
        </p:spPr>
        <p:txBody>
          <a:bodyPr/>
          <a:lstStyle>
            <a:lvl1pPr marL="0" indent="0">
              <a:buNone/>
              <a:defRPr sz="5500"/>
            </a:lvl1pPr>
            <a:lvl2pPr marL="1785137" indent="0">
              <a:buNone/>
              <a:defRPr sz="4700"/>
            </a:lvl2pPr>
            <a:lvl3pPr marL="3570275" indent="0">
              <a:buNone/>
              <a:defRPr sz="3900"/>
            </a:lvl3pPr>
            <a:lvl4pPr marL="5355412" indent="0">
              <a:buNone/>
              <a:defRPr sz="3500"/>
            </a:lvl4pPr>
            <a:lvl5pPr marL="7140550" indent="0">
              <a:buNone/>
              <a:defRPr sz="3500"/>
            </a:lvl5pPr>
            <a:lvl6pPr marL="8925687" indent="0">
              <a:buNone/>
              <a:defRPr sz="3500"/>
            </a:lvl6pPr>
            <a:lvl7pPr marL="10710824" indent="0">
              <a:buNone/>
              <a:defRPr sz="3500"/>
            </a:lvl7pPr>
            <a:lvl8pPr marL="12495962" indent="0">
              <a:buNone/>
              <a:defRPr sz="3500"/>
            </a:lvl8pPr>
            <a:lvl9pPr marL="14281099" indent="0">
              <a:buNone/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pPr/>
              <a:t>4/18/17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4/18/17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322633" y="3653418"/>
            <a:ext cx="7959476" cy="89689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7164" y="3653418"/>
            <a:ext cx="27952719" cy="89689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4/18/17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241" y="3200410"/>
            <a:ext cx="43888343" cy="9050866"/>
          </a:xfrm>
          <a:prstGeom prst="rect">
            <a:avLst/>
          </a:prstGeom>
        </p:spPr>
        <p:txBody>
          <a:bodyPr lIns="102001" tIns="51001" rIns="102001" bIns="5100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9984" y="12711269"/>
            <a:ext cx="11374986" cy="734345"/>
          </a:xfrm>
          <a:prstGeom prst="rect">
            <a:avLst/>
          </a:prstGeom>
        </p:spPr>
        <p:txBody>
          <a:bodyPr lIns="102001" tIns="51001" rIns="102001" bIns="51001"/>
          <a:lstStyle>
            <a:lvl1pPr>
              <a:defRPr/>
            </a:lvl1pPr>
          </a:lstStyle>
          <a:p>
            <a:fld id="{3D5795BD-445F-4625-84B6-7EEF654B3D6B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663057" y="12711269"/>
            <a:ext cx="15438722" cy="734345"/>
          </a:xfrm>
          <a:prstGeom prst="rect">
            <a:avLst/>
          </a:prstGeom>
        </p:spPr>
        <p:txBody>
          <a:bodyPr lIns="102001" tIns="51001" rIns="102001" bIns="5100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49867" y="12711269"/>
            <a:ext cx="11374986" cy="734345"/>
          </a:xfrm>
          <a:prstGeom prst="rect">
            <a:avLst/>
          </a:prstGeom>
        </p:spPr>
        <p:txBody>
          <a:bodyPr lIns="102001" tIns="51001" rIns="102001" bIns="51001"/>
          <a:lstStyle>
            <a:lvl1pPr>
              <a:defRPr/>
            </a:lvl1pPr>
          </a:lstStyle>
          <a:p>
            <a:fld id="{E2016DD6-A9FE-48F1-A08F-8E488D73EA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3619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0005" y="3201639"/>
            <a:ext cx="43884870" cy="9051820"/>
          </a:xfrm>
          <a:prstGeom prst="rect">
            <a:avLst/>
          </a:prstGeom>
        </p:spPr>
        <p:txBody>
          <a:bodyPr lIns="102001" tIns="51001" rIns="102001" bIns="5100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5852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1564"/>
            <a:ext cx="48764825" cy="14779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39980" y="3201639"/>
            <a:ext cx="21525639" cy="9051820"/>
          </a:xfrm>
          <a:prstGeom prst="rect">
            <a:avLst/>
          </a:prstGeom>
        </p:spPr>
        <p:txBody>
          <a:bodyPr lIns="102001" tIns="51001" rIns="102001" bIns="5100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24799231" y="3201639"/>
            <a:ext cx="21525644" cy="9051820"/>
          </a:xfrm>
          <a:prstGeom prst="rect">
            <a:avLst/>
          </a:prstGeom>
        </p:spPr>
        <p:txBody>
          <a:bodyPr lIns="102001" tIns="51001" rIns="102001" bIns="51001"/>
          <a:lstStyle/>
          <a:p>
            <a:pPr lvl="0"/>
            <a:r>
              <a:rPr lang="en-US" noProof="0" smtClean="0"/>
              <a:t>Click icon to add online image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2487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1564"/>
            <a:ext cx="48764825" cy="14779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39980" y="3201639"/>
            <a:ext cx="21525639" cy="9051820"/>
          </a:xfrm>
          <a:prstGeom prst="rect">
            <a:avLst/>
          </a:prstGeom>
        </p:spPr>
        <p:txBody>
          <a:bodyPr lIns="102001" tIns="51001" rIns="102001" bIns="5100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99231" y="3201639"/>
            <a:ext cx="21525644" cy="9051820"/>
          </a:xfrm>
          <a:prstGeom prst="rect">
            <a:avLst/>
          </a:prstGeom>
        </p:spPr>
        <p:txBody>
          <a:bodyPr lIns="102001" tIns="51001" rIns="102001" bIns="5100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2094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6670" y="1371599"/>
            <a:ext cx="32001916" cy="5943602"/>
          </a:xfrm>
        </p:spPr>
        <p:txBody>
          <a:bodyPr anchor="b">
            <a:normAutofit/>
          </a:bodyPr>
          <a:lstStyle>
            <a:lvl1pPr algn="l">
              <a:defRPr sz="10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6670" y="7687736"/>
            <a:ext cx="25601533" cy="3894666"/>
          </a:xfrm>
          <a:prstGeom prst="rect">
            <a:avLst/>
          </a:prstGeom>
        </p:spPr>
        <p:txBody>
          <a:bodyPr lIns="102001" tIns="51001" rIns="102001" bIns="51001" anchor="t">
            <a:normAutofit/>
          </a:bodyPr>
          <a:lstStyle>
            <a:lvl1pPr marL="0" indent="0" algn="l">
              <a:buNone/>
              <a:defRPr sz="4600">
                <a:solidFill>
                  <a:schemeClr val="bg2">
                    <a:lumMod val="75000"/>
                  </a:schemeClr>
                </a:solidFill>
              </a:defRPr>
            </a:lvl1pPr>
            <a:lvl2pPr marL="991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983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974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966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958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949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941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933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615069" y="12344401"/>
            <a:ext cx="6400383" cy="730250"/>
          </a:xfrm>
          <a:prstGeom prst="rect">
            <a:avLst/>
          </a:prstGeom>
        </p:spPr>
        <p:txBody>
          <a:bodyPr lIns="102001" tIns="51001" rIns="102001" bIns="51001"/>
          <a:lstStyle/>
          <a:p>
            <a:fld id="{3D5795BD-445F-4625-84B6-7EEF654B3D6B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6670" y="12344401"/>
            <a:ext cx="30173235" cy="730250"/>
          </a:xfrm>
          <a:prstGeom prst="rect">
            <a:avLst/>
          </a:prstGeom>
        </p:spPr>
        <p:txBody>
          <a:bodyPr lIns="102001" tIns="51001" rIns="102001" bIns="5100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450104" y="11156951"/>
            <a:ext cx="4568683" cy="1339850"/>
          </a:xfrm>
          <a:prstGeom prst="rect">
            <a:avLst/>
          </a:prstGeom>
        </p:spPr>
        <p:txBody>
          <a:bodyPr lIns="102001" tIns="51001" rIns="102001" bIns="51001"/>
          <a:lstStyle/>
          <a:p>
            <a:fld id="{E2016DD6-A9FE-48F1-A08F-8E488D73EA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026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1698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theme" Target="../theme/theme2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theme" Target="../theme/theme3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Ppowerpoint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686" y="0"/>
            <a:ext cx="48773511" cy="1371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" y="0"/>
            <a:ext cx="48764825" cy="273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001" tIns="51001" rIns="102001" bIns="510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-2804671" y="1837405"/>
            <a:ext cx="206059" cy="8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001" tIns="51001" rIns="102001" bIns="5100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US" altLang="en-US" sz="500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544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 b="1">
          <a:solidFill>
            <a:schemeClr val="bg1">
              <a:lumMod val="9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700" b="1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700" b="1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700" b="1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700" b="1">
          <a:solidFill>
            <a:schemeClr val="bg1"/>
          </a:solidFill>
          <a:latin typeface="Arial Narrow" pitchFamily="34" charset="0"/>
        </a:defRPr>
      </a:lvl5pPr>
      <a:lvl6pPr marL="959679" algn="l" rtl="0" eaLnBrk="1" fontAlgn="base" hangingPunct="1">
        <a:spcBef>
          <a:spcPct val="0"/>
        </a:spcBef>
        <a:spcAft>
          <a:spcPct val="0"/>
        </a:spcAft>
        <a:defRPr sz="6700" b="1">
          <a:solidFill>
            <a:schemeClr val="bg1"/>
          </a:solidFill>
          <a:latin typeface="Arial Narrow" pitchFamily="34" charset="0"/>
        </a:defRPr>
      </a:lvl6pPr>
      <a:lvl7pPr marL="1919358" algn="l" rtl="0" eaLnBrk="1" fontAlgn="base" hangingPunct="1">
        <a:spcBef>
          <a:spcPct val="0"/>
        </a:spcBef>
        <a:spcAft>
          <a:spcPct val="0"/>
        </a:spcAft>
        <a:defRPr sz="6700" b="1">
          <a:solidFill>
            <a:schemeClr val="bg1"/>
          </a:solidFill>
          <a:latin typeface="Arial Narrow" pitchFamily="34" charset="0"/>
        </a:defRPr>
      </a:lvl7pPr>
      <a:lvl8pPr marL="2879039" algn="l" rtl="0" eaLnBrk="1" fontAlgn="base" hangingPunct="1">
        <a:spcBef>
          <a:spcPct val="0"/>
        </a:spcBef>
        <a:spcAft>
          <a:spcPct val="0"/>
        </a:spcAft>
        <a:defRPr sz="6700" b="1">
          <a:solidFill>
            <a:schemeClr val="bg1"/>
          </a:solidFill>
          <a:latin typeface="Arial Narrow" pitchFamily="34" charset="0"/>
        </a:defRPr>
      </a:lvl8pPr>
      <a:lvl9pPr marL="3838718" algn="l" rtl="0" eaLnBrk="1" fontAlgn="base" hangingPunct="1">
        <a:spcBef>
          <a:spcPct val="0"/>
        </a:spcBef>
        <a:spcAft>
          <a:spcPct val="0"/>
        </a:spcAft>
        <a:defRPr sz="6700" b="1">
          <a:solidFill>
            <a:schemeClr val="bg1"/>
          </a:solidFill>
          <a:latin typeface="Arial Narrow" pitchFamily="34" charset="0"/>
        </a:defRPr>
      </a:lvl9pPr>
    </p:titleStyle>
    <p:bodyStyle>
      <a:lvl1pPr marL="719760" indent="-719760" algn="l" rtl="0" eaLnBrk="1" fontAlgn="base" hangingPunct="1">
        <a:spcBef>
          <a:spcPct val="20000"/>
        </a:spcBef>
        <a:spcAft>
          <a:spcPct val="0"/>
        </a:spcAft>
        <a:buChar char="•"/>
        <a:defRPr sz="6700">
          <a:solidFill>
            <a:schemeClr val="tx1"/>
          </a:solidFill>
          <a:latin typeface="+mn-lt"/>
          <a:ea typeface="+mn-ea"/>
          <a:cs typeface="+mn-cs"/>
        </a:defRPr>
      </a:lvl1pPr>
      <a:lvl2pPr marL="1559479" indent="-599800" algn="l" rtl="0" eaLnBrk="1" fontAlgn="base" hangingPunct="1">
        <a:spcBef>
          <a:spcPct val="20000"/>
        </a:spcBef>
        <a:spcAft>
          <a:spcPct val="0"/>
        </a:spcAft>
        <a:buChar char="–"/>
        <a:defRPr sz="5900">
          <a:solidFill>
            <a:schemeClr val="tx1"/>
          </a:solidFill>
          <a:latin typeface="+mn-lt"/>
        </a:defRPr>
      </a:lvl2pPr>
      <a:lvl3pPr marL="2399198" indent="-479840" algn="l" rtl="0" eaLnBrk="1" fontAlgn="base" hangingPunct="1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</a:defRPr>
      </a:lvl3pPr>
      <a:lvl4pPr marL="3358878" indent="-479840" algn="l" rtl="0" eaLnBrk="1" fontAlgn="base" hangingPunct="1">
        <a:spcBef>
          <a:spcPct val="20000"/>
        </a:spcBef>
        <a:spcAft>
          <a:spcPct val="0"/>
        </a:spcAft>
        <a:buChar char="–"/>
        <a:defRPr sz="4200">
          <a:solidFill>
            <a:schemeClr val="tx1"/>
          </a:solidFill>
          <a:latin typeface="+mn-lt"/>
        </a:defRPr>
      </a:lvl4pPr>
      <a:lvl5pPr marL="4318558" indent="-479840" algn="l" rtl="0" eaLnBrk="1" fontAlgn="base" hangingPunct="1">
        <a:spcBef>
          <a:spcPct val="20000"/>
        </a:spcBef>
        <a:spcAft>
          <a:spcPct val="0"/>
        </a:spcAft>
        <a:buChar char="»"/>
        <a:defRPr sz="4200">
          <a:solidFill>
            <a:schemeClr val="tx1"/>
          </a:solidFill>
          <a:latin typeface="+mn-lt"/>
        </a:defRPr>
      </a:lvl5pPr>
      <a:lvl6pPr marL="5278237" indent="-479840" algn="l" rtl="0" eaLnBrk="1" fontAlgn="base" hangingPunct="1">
        <a:spcBef>
          <a:spcPct val="20000"/>
        </a:spcBef>
        <a:spcAft>
          <a:spcPct val="0"/>
        </a:spcAft>
        <a:buChar char="»"/>
        <a:defRPr sz="4200">
          <a:solidFill>
            <a:schemeClr val="tx1"/>
          </a:solidFill>
          <a:latin typeface="+mn-lt"/>
        </a:defRPr>
      </a:lvl6pPr>
      <a:lvl7pPr marL="6237916" indent="-479840" algn="l" rtl="0" eaLnBrk="1" fontAlgn="base" hangingPunct="1">
        <a:spcBef>
          <a:spcPct val="20000"/>
        </a:spcBef>
        <a:spcAft>
          <a:spcPct val="0"/>
        </a:spcAft>
        <a:buChar char="»"/>
        <a:defRPr sz="4200">
          <a:solidFill>
            <a:schemeClr val="tx1"/>
          </a:solidFill>
          <a:latin typeface="+mn-lt"/>
        </a:defRPr>
      </a:lvl7pPr>
      <a:lvl8pPr marL="7197595" indent="-479840" algn="l" rtl="0" eaLnBrk="1" fontAlgn="base" hangingPunct="1">
        <a:spcBef>
          <a:spcPct val="20000"/>
        </a:spcBef>
        <a:spcAft>
          <a:spcPct val="0"/>
        </a:spcAft>
        <a:buChar char="»"/>
        <a:defRPr sz="4200">
          <a:solidFill>
            <a:schemeClr val="tx1"/>
          </a:solidFill>
          <a:latin typeface="+mn-lt"/>
        </a:defRPr>
      </a:lvl8pPr>
      <a:lvl9pPr marL="8157276" indent="-479840" algn="l" rtl="0" eaLnBrk="1" fontAlgn="base" hangingPunct="1">
        <a:spcBef>
          <a:spcPct val="20000"/>
        </a:spcBef>
        <a:spcAft>
          <a:spcPct val="0"/>
        </a:spcAft>
        <a:buChar char="»"/>
        <a:defRPr sz="4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919358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59679" algn="l" defTabSz="1919358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919358" algn="l" defTabSz="1919358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879039" algn="l" defTabSz="1919358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838718" algn="l" defTabSz="1919358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798397" algn="l" defTabSz="1919358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758076" algn="l" defTabSz="1919358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717756" algn="l" defTabSz="1919358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677435" algn="l" defTabSz="1919358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Ppowerpoint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686" y="0"/>
            <a:ext cx="48773511" cy="1371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" y="0"/>
            <a:ext cx="48764825" cy="273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001" tIns="51001" rIns="102001" bIns="510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-2804671" y="1837405"/>
            <a:ext cx="206059" cy="8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001" tIns="51001" rIns="102001" bIns="5100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US" altLang="en-US" sz="500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459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 b="1">
          <a:solidFill>
            <a:schemeClr val="bg1">
              <a:lumMod val="9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700" b="1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700" b="1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700" b="1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700" b="1">
          <a:solidFill>
            <a:schemeClr val="bg1"/>
          </a:solidFill>
          <a:latin typeface="Arial Narrow" pitchFamily="34" charset="0"/>
        </a:defRPr>
      </a:lvl5pPr>
      <a:lvl6pPr marL="959679" algn="l" rtl="0" eaLnBrk="1" fontAlgn="base" hangingPunct="1">
        <a:spcBef>
          <a:spcPct val="0"/>
        </a:spcBef>
        <a:spcAft>
          <a:spcPct val="0"/>
        </a:spcAft>
        <a:defRPr sz="6700" b="1">
          <a:solidFill>
            <a:schemeClr val="bg1"/>
          </a:solidFill>
          <a:latin typeface="Arial Narrow" pitchFamily="34" charset="0"/>
        </a:defRPr>
      </a:lvl6pPr>
      <a:lvl7pPr marL="1919358" algn="l" rtl="0" eaLnBrk="1" fontAlgn="base" hangingPunct="1">
        <a:spcBef>
          <a:spcPct val="0"/>
        </a:spcBef>
        <a:spcAft>
          <a:spcPct val="0"/>
        </a:spcAft>
        <a:defRPr sz="6700" b="1">
          <a:solidFill>
            <a:schemeClr val="bg1"/>
          </a:solidFill>
          <a:latin typeface="Arial Narrow" pitchFamily="34" charset="0"/>
        </a:defRPr>
      </a:lvl7pPr>
      <a:lvl8pPr marL="2879039" algn="l" rtl="0" eaLnBrk="1" fontAlgn="base" hangingPunct="1">
        <a:spcBef>
          <a:spcPct val="0"/>
        </a:spcBef>
        <a:spcAft>
          <a:spcPct val="0"/>
        </a:spcAft>
        <a:defRPr sz="6700" b="1">
          <a:solidFill>
            <a:schemeClr val="bg1"/>
          </a:solidFill>
          <a:latin typeface="Arial Narrow" pitchFamily="34" charset="0"/>
        </a:defRPr>
      </a:lvl8pPr>
      <a:lvl9pPr marL="3838718" algn="l" rtl="0" eaLnBrk="1" fontAlgn="base" hangingPunct="1">
        <a:spcBef>
          <a:spcPct val="0"/>
        </a:spcBef>
        <a:spcAft>
          <a:spcPct val="0"/>
        </a:spcAft>
        <a:defRPr sz="6700" b="1">
          <a:solidFill>
            <a:schemeClr val="bg1"/>
          </a:solidFill>
          <a:latin typeface="Arial Narrow" pitchFamily="34" charset="0"/>
        </a:defRPr>
      </a:lvl9pPr>
    </p:titleStyle>
    <p:bodyStyle>
      <a:lvl1pPr marL="719760" indent="-719760" algn="l" rtl="0" eaLnBrk="1" fontAlgn="base" hangingPunct="1">
        <a:spcBef>
          <a:spcPct val="20000"/>
        </a:spcBef>
        <a:spcAft>
          <a:spcPct val="0"/>
        </a:spcAft>
        <a:buChar char="•"/>
        <a:defRPr sz="6700">
          <a:solidFill>
            <a:schemeClr val="tx1"/>
          </a:solidFill>
          <a:latin typeface="+mn-lt"/>
          <a:ea typeface="+mn-ea"/>
          <a:cs typeface="+mn-cs"/>
        </a:defRPr>
      </a:lvl1pPr>
      <a:lvl2pPr marL="1559479" indent="-599800" algn="l" rtl="0" eaLnBrk="1" fontAlgn="base" hangingPunct="1">
        <a:spcBef>
          <a:spcPct val="20000"/>
        </a:spcBef>
        <a:spcAft>
          <a:spcPct val="0"/>
        </a:spcAft>
        <a:buChar char="–"/>
        <a:defRPr sz="5900">
          <a:solidFill>
            <a:schemeClr val="tx1"/>
          </a:solidFill>
          <a:latin typeface="+mn-lt"/>
        </a:defRPr>
      </a:lvl2pPr>
      <a:lvl3pPr marL="2399198" indent="-479840" algn="l" rtl="0" eaLnBrk="1" fontAlgn="base" hangingPunct="1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</a:defRPr>
      </a:lvl3pPr>
      <a:lvl4pPr marL="3358878" indent="-479840" algn="l" rtl="0" eaLnBrk="1" fontAlgn="base" hangingPunct="1">
        <a:spcBef>
          <a:spcPct val="20000"/>
        </a:spcBef>
        <a:spcAft>
          <a:spcPct val="0"/>
        </a:spcAft>
        <a:buChar char="–"/>
        <a:defRPr sz="4200">
          <a:solidFill>
            <a:schemeClr val="tx1"/>
          </a:solidFill>
          <a:latin typeface="+mn-lt"/>
        </a:defRPr>
      </a:lvl4pPr>
      <a:lvl5pPr marL="4318558" indent="-479840" algn="l" rtl="0" eaLnBrk="1" fontAlgn="base" hangingPunct="1">
        <a:spcBef>
          <a:spcPct val="20000"/>
        </a:spcBef>
        <a:spcAft>
          <a:spcPct val="0"/>
        </a:spcAft>
        <a:buChar char="»"/>
        <a:defRPr sz="4200">
          <a:solidFill>
            <a:schemeClr val="tx1"/>
          </a:solidFill>
          <a:latin typeface="+mn-lt"/>
        </a:defRPr>
      </a:lvl5pPr>
      <a:lvl6pPr marL="5278237" indent="-479840" algn="l" rtl="0" eaLnBrk="1" fontAlgn="base" hangingPunct="1">
        <a:spcBef>
          <a:spcPct val="20000"/>
        </a:spcBef>
        <a:spcAft>
          <a:spcPct val="0"/>
        </a:spcAft>
        <a:buChar char="»"/>
        <a:defRPr sz="4200">
          <a:solidFill>
            <a:schemeClr val="tx1"/>
          </a:solidFill>
          <a:latin typeface="+mn-lt"/>
        </a:defRPr>
      </a:lvl6pPr>
      <a:lvl7pPr marL="6237916" indent="-479840" algn="l" rtl="0" eaLnBrk="1" fontAlgn="base" hangingPunct="1">
        <a:spcBef>
          <a:spcPct val="20000"/>
        </a:spcBef>
        <a:spcAft>
          <a:spcPct val="0"/>
        </a:spcAft>
        <a:buChar char="»"/>
        <a:defRPr sz="4200">
          <a:solidFill>
            <a:schemeClr val="tx1"/>
          </a:solidFill>
          <a:latin typeface="+mn-lt"/>
        </a:defRPr>
      </a:lvl7pPr>
      <a:lvl8pPr marL="7197595" indent="-479840" algn="l" rtl="0" eaLnBrk="1" fontAlgn="base" hangingPunct="1">
        <a:spcBef>
          <a:spcPct val="20000"/>
        </a:spcBef>
        <a:spcAft>
          <a:spcPct val="0"/>
        </a:spcAft>
        <a:buChar char="»"/>
        <a:defRPr sz="4200">
          <a:solidFill>
            <a:schemeClr val="tx1"/>
          </a:solidFill>
          <a:latin typeface="+mn-lt"/>
        </a:defRPr>
      </a:lvl8pPr>
      <a:lvl9pPr marL="8157276" indent="-479840" algn="l" rtl="0" eaLnBrk="1" fontAlgn="base" hangingPunct="1">
        <a:spcBef>
          <a:spcPct val="20000"/>
        </a:spcBef>
        <a:spcAft>
          <a:spcPct val="0"/>
        </a:spcAft>
        <a:buChar char="»"/>
        <a:defRPr sz="4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919358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59679" algn="l" defTabSz="1919358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919358" algn="l" defTabSz="1919358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879039" algn="l" defTabSz="1919358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838718" algn="l" defTabSz="1919358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798397" algn="l" defTabSz="1919358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758076" algn="l" defTabSz="1919358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717756" algn="l" defTabSz="1919358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677435" algn="l" defTabSz="1919358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Ppowerpoint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686" y="0"/>
            <a:ext cx="48773511" cy="1371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" y="0"/>
            <a:ext cx="48764825" cy="273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001" tIns="51001" rIns="102001" bIns="510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-2804671" y="1837405"/>
            <a:ext cx="206059" cy="8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001" tIns="51001" rIns="102001" bIns="5100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US" altLang="en-US" sz="500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46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 b="1">
          <a:solidFill>
            <a:schemeClr val="bg1">
              <a:lumMod val="9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700" b="1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700" b="1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700" b="1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700" b="1">
          <a:solidFill>
            <a:schemeClr val="bg1"/>
          </a:solidFill>
          <a:latin typeface="Arial Narrow" pitchFamily="34" charset="0"/>
        </a:defRPr>
      </a:lvl5pPr>
      <a:lvl6pPr marL="959679" algn="l" rtl="0" eaLnBrk="1" fontAlgn="base" hangingPunct="1">
        <a:spcBef>
          <a:spcPct val="0"/>
        </a:spcBef>
        <a:spcAft>
          <a:spcPct val="0"/>
        </a:spcAft>
        <a:defRPr sz="6700" b="1">
          <a:solidFill>
            <a:schemeClr val="bg1"/>
          </a:solidFill>
          <a:latin typeface="Arial Narrow" pitchFamily="34" charset="0"/>
        </a:defRPr>
      </a:lvl6pPr>
      <a:lvl7pPr marL="1919358" algn="l" rtl="0" eaLnBrk="1" fontAlgn="base" hangingPunct="1">
        <a:spcBef>
          <a:spcPct val="0"/>
        </a:spcBef>
        <a:spcAft>
          <a:spcPct val="0"/>
        </a:spcAft>
        <a:defRPr sz="6700" b="1">
          <a:solidFill>
            <a:schemeClr val="bg1"/>
          </a:solidFill>
          <a:latin typeface="Arial Narrow" pitchFamily="34" charset="0"/>
        </a:defRPr>
      </a:lvl7pPr>
      <a:lvl8pPr marL="2879039" algn="l" rtl="0" eaLnBrk="1" fontAlgn="base" hangingPunct="1">
        <a:spcBef>
          <a:spcPct val="0"/>
        </a:spcBef>
        <a:spcAft>
          <a:spcPct val="0"/>
        </a:spcAft>
        <a:defRPr sz="6700" b="1">
          <a:solidFill>
            <a:schemeClr val="bg1"/>
          </a:solidFill>
          <a:latin typeface="Arial Narrow" pitchFamily="34" charset="0"/>
        </a:defRPr>
      </a:lvl8pPr>
      <a:lvl9pPr marL="3838718" algn="l" rtl="0" eaLnBrk="1" fontAlgn="base" hangingPunct="1">
        <a:spcBef>
          <a:spcPct val="0"/>
        </a:spcBef>
        <a:spcAft>
          <a:spcPct val="0"/>
        </a:spcAft>
        <a:defRPr sz="6700" b="1">
          <a:solidFill>
            <a:schemeClr val="bg1"/>
          </a:solidFill>
          <a:latin typeface="Arial Narrow" pitchFamily="34" charset="0"/>
        </a:defRPr>
      </a:lvl9pPr>
    </p:titleStyle>
    <p:bodyStyle>
      <a:lvl1pPr marL="719760" indent="-719760" algn="l" rtl="0" eaLnBrk="1" fontAlgn="base" hangingPunct="1">
        <a:spcBef>
          <a:spcPct val="20000"/>
        </a:spcBef>
        <a:spcAft>
          <a:spcPct val="0"/>
        </a:spcAft>
        <a:buChar char="•"/>
        <a:defRPr sz="6700">
          <a:solidFill>
            <a:schemeClr val="tx1"/>
          </a:solidFill>
          <a:latin typeface="+mn-lt"/>
          <a:ea typeface="+mn-ea"/>
          <a:cs typeface="+mn-cs"/>
        </a:defRPr>
      </a:lvl1pPr>
      <a:lvl2pPr marL="1559479" indent="-599800" algn="l" rtl="0" eaLnBrk="1" fontAlgn="base" hangingPunct="1">
        <a:spcBef>
          <a:spcPct val="20000"/>
        </a:spcBef>
        <a:spcAft>
          <a:spcPct val="0"/>
        </a:spcAft>
        <a:buChar char="–"/>
        <a:defRPr sz="5900">
          <a:solidFill>
            <a:schemeClr val="tx1"/>
          </a:solidFill>
          <a:latin typeface="+mn-lt"/>
        </a:defRPr>
      </a:lvl2pPr>
      <a:lvl3pPr marL="2399198" indent="-479840" algn="l" rtl="0" eaLnBrk="1" fontAlgn="base" hangingPunct="1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</a:defRPr>
      </a:lvl3pPr>
      <a:lvl4pPr marL="3358878" indent="-479840" algn="l" rtl="0" eaLnBrk="1" fontAlgn="base" hangingPunct="1">
        <a:spcBef>
          <a:spcPct val="20000"/>
        </a:spcBef>
        <a:spcAft>
          <a:spcPct val="0"/>
        </a:spcAft>
        <a:buChar char="–"/>
        <a:defRPr sz="4200">
          <a:solidFill>
            <a:schemeClr val="tx1"/>
          </a:solidFill>
          <a:latin typeface="+mn-lt"/>
        </a:defRPr>
      </a:lvl4pPr>
      <a:lvl5pPr marL="4318558" indent="-479840" algn="l" rtl="0" eaLnBrk="1" fontAlgn="base" hangingPunct="1">
        <a:spcBef>
          <a:spcPct val="20000"/>
        </a:spcBef>
        <a:spcAft>
          <a:spcPct val="0"/>
        </a:spcAft>
        <a:buChar char="»"/>
        <a:defRPr sz="4200">
          <a:solidFill>
            <a:schemeClr val="tx1"/>
          </a:solidFill>
          <a:latin typeface="+mn-lt"/>
        </a:defRPr>
      </a:lvl5pPr>
      <a:lvl6pPr marL="5278237" indent="-479840" algn="l" rtl="0" eaLnBrk="1" fontAlgn="base" hangingPunct="1">
        <a:spcBef>
          <a:spcPct val="20000"/>
        </a:spcBef>
        <a:spcAft>
          <a:spcPct val="0"/>
        </a:spcAft>
        <a:buChar char="»"/>
        <a:defRPr sz="4200">
          <a:solidFill>
            <a:schemeClr val="tx1"/>
          </a:solidFill>
          <a:latin typeface="+mn-lt"/>
        </a:defRPr>
      </a:lvl6pPr>
      <a:lvl7pPr marL="6237916" indent="-479840" algn="l" rtl="0" eaLnBrk="1" fontAlgn="base" hangingPunct="1">
        <a:spcBef>
          <a:spcPct val="20000"/>
        </a:spcBef>
        <a:spcAft>
          <a:spcPct val="0"/>
        </a:spcAft>
        <a:buChar char="»"/>
        <a:defRPr sz="4200">
          <a:solidFill>
            <a:schemeClr val="tx1"/>
          </a:solidFill>
          <a:latin typeface="+mn-lt"/>
        </a:defRPr>
      </a:lvl7pPr>
      <a:lvl8pPr marL="7197595" indent="-479840" algn="l" rtl="0" eaLnBrk="1" fontAlgn="base" hangingPunct="1">
        <a:spcBef>
          <a:spcPct val="20000"/>
        </a:spcBef>
        <a:spcAft>
          <a:spcPct val="0"/>
        </a:spcAft>
        <a:buChar char="»"/>
        <a:defRPr sz="4200">
          <a:solidFill>
            <a:schemeClr val="tx1"/>
          </a:solidFill>
          <a:latin typeface="+mn-lt"/>
        </a:defRPr>
      </a:lvl8pPr>
      <a:lvl9pPr marL="8157276" indent="-479840" algn="l" rtl="0" eaLnBrk="1" fontAlgn="base" hangingPunct="1">
        <a:spcBef>
          <a:spcPct val="20000"/>
        </a:spcBef>
        <a:spcAft>
          <a:spcPct val="0"/>
        </a:spcAft>
        <a:buChar char="»"/>
        <a:defRPr sz="4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919358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59679" algn="l" defTabSz="1919358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919358" algn="l" defTabSz="1919358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879039" algn="l" defTabSz="1919358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838718" algn="l" defTabSz="1919358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798397" algn="l" defTabSz="1919358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758076" algn="l" defTabSz="1919358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717756" algn="l" defTabSz="1919358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677435" algn="l" defTabSz="1919358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4985167" y="1147614"/>
            <a:ext cx="459895" cy="11446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7027" tIns="178514" rIns="357027" bIns="178514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00592" y="1147614"/>
            <a:ext cx="3072184" cy="11446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7027" tIns="178514" rIns="357027" bIns="178514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483" y="3089431"/>
            <a:ext cx="39011860" cy="2308194"/>
          </a:xfrm>
          <a:prstGeom prst="rect">
            <a:avLst/>
          </a:prstGeom>
        </p:spPr>
        <p:txBody>
          <a:bodyPr vert="horz" lIns="357027" tIns="178514" rIns="357027" bIns="178514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483" y="5539667"/>
            <a:ext cx="39011860" cy="7079054"/>
          </a:xfrm>
          <a:prstGeom prst="rect">
            <a:avLst/>
          </a:prstGeom>
        </p:spPr>
        <p:txBody>
          <a:bodyPr vert="horz" lIns="357027" tIns="178514" rIns="357027" bIns="1785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038928" y="1097594"/>
            <a:ext cx="6341624" cy="595836"/>
          </a:xfrm>
          <a:prstGeom prst="rect">
            <a:avLst/>
          </a:prstGeom>
        </p:spPr>
        <p:txBody>
          <a:bodyPr vert="horz" lIns="357027" tIns="178514" rIns="357027" bIns="178514" rtlCol="0" anchor="ctr"/>
          <a:lstStyle>
            <a:lvl1pPr algn="l">
              <a:defRPr sz="47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DA47DADC-55EA-4839-91C8-5BCC0EC06F5C}" type="datetime1">
              <a:rPr lang="en-US" smtClean="0"/>
              <a:pPr/>
              <a:t>4/18/17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07676" y="1097594"/>
            <a:ext cx="5019423" cy="603504"/>
          </a:xfrm>
          <a:prstGeom prst="rect">
            <a:avLst/>
          </a:prstGeom>
        </p:spPr>
        <p:txBody>
          <a:bodyPr vert="horz" lIns="357027" tIns="178514" rIns="357027" bIns="178514" rtlCol="0" anchor="ctr"/>
          <a:lstStyle>
            <a:lvl1pPr algn="r">
              <a:defRPr sz="4700">
                <a:solidFill>
                  <a:schemeClr val="tx1"/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44252" y="1711913"/>
            <a:ext cx="11980495" cy="602454"/>
          </a:xfrm>
          <a:prstGeom prst="rect">
            <a:avLst/>
          </a:prstGeom>
        </p:spPr>
        <p:txBody>
          <a:bodyPr vert="horz" lIns="357027" tIns="0" rIns="357027" bIns="178514" rtlCol="0" anchor="t"/>
          <a:lstStyle>
            <a:lvl1pPr algn="l">
              <a:defRPr sz="3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defTabSz="3570275" rtl="0" eaLnBrk="1" latinLnBrk="0" hangingPunct="1">
        <a:spcBef>
          <a:spcPct val="0"/>
        </a:spcBef>
        <a:buNone/>
        <a:defRPr sz="15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892569" indent="-714055" algn="l" defTabSz="3570275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7800" kern="1200">
          <a:solidFill>
            <a:schemeClr val="tx1"/>
          </a:solidFill>
          <a:latin typeface="+mn-lt"/>
          <a:ea typeface="+mn-ea"/>
          <a:cs typeface="+mn-cs"/>
        </a:defRPr>
      </a:lvl1pPr>
      <a:lvl2pPr marL="1963651" indent="-714055" algn="l" defTabSz="3570275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7000" kern="1200">
          <a:solidFill>
            <a:schemeClr val="tx1"/>
          </a:solidFill>
          <a:latin typeface="+mn-lt"/>
          <a:ea typeface="+mn-ea"/>
          <a:cs typeface="+mn-cs"/>
        </a:defRPr>
      </a:lvl2pPr>
      <a:lvl3pPr marL="2677706" indent="-714055" algn="l" defTabSz="3570275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3570275" indent="-714055" algn="l" defTabSz="3570275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5500" kern="1200">
          <a:solidFill>
            <a:schemeClr val="tx1"/>
          </a:solidFill>
          <a:latin typeface="+mn-lt"/>
          <a:ea typeface="+mn-ea"/>
          <a:cs typeface="+mn-cs"/>
        </a:defRPr>
      </a:lvl4pPr>
      <a:lvl5pPr marL="4462844" indent="-714055" algn="l" defTabSz="3570275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5500" kern="1200">
          <a:solidFill>
            <a:schemeClr val="tx1"/>
          </a:solidFill>
          <a:latin typeface="+mn-lt"/>
          <a:ea typeface="+mn-ea"/>
          <a:cs typeface="+mn-cs"/>
        </a:defRPr>
      </a:lvl5pPr>
      <a:lvl6pPr marL="5355412" indent="-714055" algn="l" defTabSz="3570275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5500" kern="1200">
          <a:solidFill>
            <a:schemeClr val="tx1"/>
          </a:solidFill>
          <a:latin typeface="+mn-lt"/>
          <a:ea typeface="+mn-ea"/>
          <a:cs typeface="+mn-cs"/>
        </a:defRPr>
      </a:lvl6pPr>
      <a:lvl7pPr marL="6247981" indent="-714055" algn="l" defTabSz="3570275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5500" kern="1200">
          <a:solidFill>
            <a:schemeClr val="tx1"/>
          </a:solidFill>
          <a:latin typeface="+mn-lt"/>
          <a:ea typeface="+mn-ea"/>
          <a:cs typeface="+mn-cs"/>
        </a:defRPr>
      </a:lvl7pPr>
      <a:lvl8pPr marL="7140550" indent="-714055" algn="l" defTabSz="3570275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5500" kern="1200">
          <a:solidFill>
            <a:schemeClr val="tx1"/>
          </a:solidFill>
          <a:latin typeface="+mn-lt"/>
          <a:ea typeface="+mn-ea"/>
          <a:cs typeface="+mn-cs"/>
        </a:defRPr>
      </a:lvl8pPr>
      <a:lvl9pPr marL="8033118" indent="-714055" algn="l" defTabSz="3570275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5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70275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1pPr>
      <a:lvl2pPr marL="1785137" algn="l" defTabSz="3570275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2pPr>
      <a:lvl3pPr marL="3570275" algn="l" defTabSz="3570275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3pPr>
      <a:lvl4pPr marL="5355412" algn="l" defTabSz="3570275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4pPr>
      <a:lvl5pPr marL="7140550" algn="l" defTabSz="3570275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5pPr>
      <a:lvl6pPr marL="8925687" algn="l" defTabSz="3570275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6pPr>
      <a:lvl7pPr marL="10710824" algn="l" defTabSz="3570275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7pPr>
      <a:lvl8pPr marL="12495962" algn="l" defTabSz="3570275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8pPr>
      <a:lvl9pPr marL="14281099" algn="l" defTabSz="3570275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6320" y="685800"/>
            <a:ext cx="39011860" cy="2971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Community &amp; Economic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91261" y="9645780"/>
            <a:ext cx="35300334" cy="1722840"/>
          </a:xfrm>
        </p:spPr>
        <p:txBody>
          <a:bodyPr/>
          <a:lstStyle/>
          <a:p>
            <a:r>
              <a:rPr lang="en-US" dirty="0" smtClean="0"/>
              <a:t>Engineering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46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542745" y="12462389"/>
            <a:ext cx="10419834" cy="10323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99845" tIns="199922" rIns="399845" bIns="199922" anchor="ctr"/>
          <a:lstStyle/>
          <a:p>
            <a:pPr algn="ctr" eaLnBrk="0" hangingPunct="0"/>
            <a:endParaRPr lang="en-US" dirty="0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6880133" y="12462389"/>
            <a:ext cx="15004559" cy="10323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99845" tIns="199922" rIns="399845" bIns="199922" anchor="ctr"/>
          <a:lstStyle/>
          <a:p>
            <a:pPr algn="ctr" eaLnBrk="0" hangingPunct="0"/>
            <a:endParaRPr lang="en-US" dirty="0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6880133" y="12462389"/>
            <a:ext cx="15004559" cy="10323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99845" tIns="199922" rIns="399845" bIns="199922" anchor="ctr"/>
          <a:lstStyle/>
          <a:p>
            <a:pPr algn="ctr" eaLnBrk="0" hangingPunct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320" y="684898"/>
            <a:ext cx="39011860" cy="23081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Site Assessment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933" y="3326903"/>
            <a:ext cx="46498934" cy="9135485"/>
          </a:xfrm>
        </p:spPr>
        <p:txBody>
          <a:bodyPr numCol="2">
            <a:normAutofit/>
          </a:bodyPr>
          <a:lstStyle/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5400" dirty="0" smtClean="0"/>
              <a:t>Parcel Area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5400" dirty="0" smtClean="0"/>
              <a:t>Topographic Analysis (U.S.G.S</a:t>
            </a:r>
            <a:r>
              <a:rPr lang="en-US" sz="5400" dirty="0"/>
              <a:t>. </a:t>
            </a:r>
            <a:r>
              <a:rPr lang="en-US" sz="5400" dirty="0" smtClean="0"/>
              <a:t>Topography Data)</a:t>
            </a:r>
            <a:endParaRPr lang="en-US" sz="5400" dirty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5400" dirty="0" smtClean="0"/>
              <a:t>Zoning Analysis</a:t>
            </a:r>
            <a:endParaRPr lang="en-US" sz="5400" b="1" i="1" dirty="0" smtClean="0">
              <a:solidFill>
                <a:schemeClr val="tx2"/>
              </a:solidFill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5400" dirty="0" smtClean="0"/>
              <a:t>Re-Zoning Potential  </a:t>
            </a:r>
            <a:endParaRPr lang="en-US" sz="5400" dirty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5400" dirty="0" smtClean="0"/>
              <a:t>Ownership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5400" dirty="0" smtClean="0"/>
              <a:t>National Wetlands Inventory  (N.W.I.)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5400" dirty="0" smtClean="0"/>
              <a:t>National Flood Insurance Maps  (F.I.R.M.)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5400" dirty="0" smtClean="0"/>
              <a:t>Presence of Streams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5400" dirty="0" smtClean="0"/>
              <a:t>Buffer Requirements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5400" dirty="0"/>
              <a:t>G.D.O.T. Road Classifications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5400" dirty="0" smtClean="0"/>
              <a:t>Relative distance to Transportation Infrastructure (Airports, Ports, Rail, Intermodal Facilities etc.)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5400" dirty="0" smtClean="0"/>
              <a:t>Relative distance to Utility Infrastructure (Water, Sewer, Electrical Sub-Station, Electric Transmission, Natural Gas)</a:t>
            </a:r>
            <a:endParaRPr lang="en-US" sz="54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9272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S:\Workgroups\GPC Economic Development\Current Business\Ricardo Palacios\Engineering Samples Presentation\FME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32255" y="3318933"/>
            <a:ext cx="16459200" cy="100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320" y="685800"/>
            <a:ext cx="39011860" cy="23081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Site Assessment Matrix</a:t>
            </a:r>
            <a:endParaRPr lang="en-US" dirty="0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32255" y="3270055"/>
            <a:ext cx="16459200" cy="1005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S:\Workgroups\GPC Economic Development\Current Business\Ricardo Palacios\Site Evaluation\Cherokee\Cherokee Site Evaluation Befo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9451" y="3270055"/>
            <a:ext cx="13080008" cy="1010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S:\Workgroups\GPC Economic Development\Current Business\Ricardo Palacios\Site Evaluation\Cherokee\Cherokee Site Evaluation Af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84250" y="3270055"/>
            <a:ext cx="13080005" cy="1010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13817600" y="8848628"/>
            <a:ext cx="2951832" cy="2412039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2407793" y="8848627"/>
            <a:ext cx="2951832" cy="2412039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831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320" y="685800"/>
            <a:ext cx="39011860" cy="23081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Site Assessment Matrix</a:t>
            </a:r>
            <a:endParaRPr lang="en-US" dirty="0"/>
          </a:p>
        </p:txBody>
      </p:sp>
      <p:pic>
        <p:nvPicPr>
          <p:cNvPr id="4098" name="Picture 2" descr="S:\Workgroups\GPC Economic Development\Current Business\Ricardo Palacios\Engineering Samples Presentation\Sample SAM Res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2133" y="3031592"/>
            <a:ext cx="29260800" cy="1030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089600" y="3017520"/>
            <a:ext cx="16630166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en-US" dirty="0" smtClean="0"/>
              <a:t>What report tells us about the parcel:</a:t>
            </a:r>
          </a:p>
          <a:p>
            <a:pPr>
              <a:buClr>
                <a:schemeClr val="tx2"/>
              </a:buClr>
            </a:pPr>
            <a:endParaRPr lang="en-US" dirty="0" smtClean="0"/>
          </a:p>
          <a:p>
            <a:pPr marL="857250" indent="-8572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Where is the parcel (address)</a:t>
            </a:r>
          </a:p>
          <a:p>
            <a:pPr>
              <a:buClr>
                <a:schemeClr val="tx2"/>
              </a:buClr>
            </a:pPr>
            <a:endParaRPr lang="en-US" dirty="0" smtClean="0"/>
          </a:p>
          <a:p>
            <a:pPr marL="857250" indent="-8572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Who owns the property (owner(s))</a:t>
            </a:r>
          </a:p>
          <a:p>
            <a:pPr>
              <a:buClr>
                <a:schemeClr val="tx2"/>
              </a:buClr>
            </a:pPr>
            <a:endParaRPr lang="en-US" dirty="0" smtClean="0"/>
          </a:p>
          <a:p>
            <a:pPr marL="857250" indent="-8572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How big is the property (acreage)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0801" y="4436533"/>
            <a:ext cx="7982857" cy="8331200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702800" y="4436533"/>
            <a:ext cx="8933542" cy="8331200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1089600" y="3017520"/>
            <a:ext cx="16554336" cy="1007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en-US" dirty="0" smtClean="0"/>
              <a:t>What  the report tells us about the parcel:</a:t>
            </a:r>
          </a:p>
          <a:p>
            <a:pPr>
              <a:buClr>
                <a:schemeClr val="tx2"/>
              </a:buClr>
            </a:pPr>
            <a:endParaRPr lang="en-US" dirty="0" smtClean="0"/>
          </a:p>
          <a:p>
            <a:pPr marL="857250" indent="-8572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What criteria is being analyzed</a:t>
            </a:r>
          </a:p>
          <a:p>
            <a:pPr marL="857250" indent="-857250"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857250" indent="-8572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How does the parcel scores in that criteria</a:t>
            </a:r>
          </a:p>
          <a:p>
            <a:pPr marL="857250" indent="-857250"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857250" indent="-8572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What are the parcel’s relative strengths (Ownership / Environmental / Zoning) and weaknesses ( Transportation / Utilities)</a:t>
            </a:r>
          </a:p>
          <a:p>
            <a:pPr>
              <a:buClr>
                <a:schemeClr val="tx2"/>
              </a:buClr>
            </a:pPr>
            <a:endParaRPr lang="en-US" dirty="0" smtClean="0"/>
          </a:p>
          <a:p>
            <a:pPr marL="857250" indent="-8572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What critical component may be missing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38648" y="4419864"/>
            <a:ext cx="6954252" cy="836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1089600" y="3017520"/>
            <a:ext cx="16630166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en-US" dirty="0" smtClean="0"/>
              <a:t>What the report tells us about the parcel:</a:t>
            </a:r>
          </a:p>
          <a:p>
            <a:pPr>
              <a:buClr>
                <a:schemeClr val="tx2"/>
              </a:buClr>
            </a:pPr>
            <a:endParaRPr lang="en-US" dirty="0" smtClean="0"/>
          </a:p>
          <a:p>
            <a:pPr marL="857250" indent="-8572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How much of  the parcel can be developed</a:t>
            </a:r>
          </a:p>
          <a:p>
            <a:pPr marL="857250" indent="-857250"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857250" indent="-8572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How much of the parcel has to be protected,  will require special treatment or additional engineering efforts to develop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49369" y="4436533"/>
            <a:ext cx="3547701" cy="330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31089600" y="3017520"/>
            <a:ext cx="164537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en-US" dirty="0" smtClean="0"/>
              <a:t>What the report tells us about the parcel:</a:t>
            </a:r>
          </a:p>
          <a:p>
            <a:pPr>
              <a:buClr>
                <a:schemeClr val="tx2"/>
              </a:buClr>
            </a:pPr>
            <a:endParaRPr lang="en-US" dirty="0"/>
          </a:p>
          <a:p>
            <a:pPr marL="857250" indent="-8572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Overall Score = </a:t>
            </a:r>
          </a:p>
          <a:p>
            <a:pPr>
              <a:buClr>
                <a:schemeClr val="tx2"/>
              </a:buClr>
            </a:pPr>
            <a:r>
              <a:rPr lang="en-US" dirty="0"/>
              <a:t> </a:t>
            </a:r>
            <a:r>
              <a:rPr lang="en-US" dirty="0" smtClean="0"/>
              <a:t>   (AVG Criteria Score) X (% Usable Land)</a:t>
            </a:r>
          </a:p>
          <a:p>
            <a:pPr>
              <a:buClr>
                <a:schemeClr val="tx2"/>
              </a:buClr>
            </a:pPr>
            <a:endParaRPr lang="en-US" dirty="0" smtClean="0"/>
          </a:p>
          <a:p>
            <a:pPr marL="857250" indent="-8572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Relative site desirability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089600" y="3017520"/>
            <a:ext cx="16630166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en-US" dirty="0" smtClean="0"/>
              <a:t>What the report does not tell us:</a:t>
            </a:r>
          </a:p>
          <a:p>
            <a:pPr>
              <a:buClr>
                <a:schemeClr val="tx2"/>
              </a:buClr>
            </a:pPr>
            <a:endParaRPr lang="en-US" dirty="0" smtClean="0"/>
          </a:p>
          <a:p>
            <a:pPr marL="857250" indent="-8572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Is the parcel for sale</a:t>
            </a:r>
          </a:p>
          <a:p>
            <a:pPr>
              <a:buClr>
                <a:schemeClr val="tx2"/>
              </a:buClr>
            </a:pPr>
            <a:endParaRPr lang="en-US" dirty="0" smtClean="0"/>
          </a:p>
          <a:p>
            <a:pPr marL="857250" indent="-8572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Can the parcel be acquired</a:t>
            </a:r>
          </a:p>
          <a:p>
            <a:pPr marL="857250" indent="-857250"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857250" indent="-8572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Will this be a successful location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669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 animBg="1"/>
      <p:bldP spid="8" grpId="1" animBg="1"/>
      <p:bldP spid="13" grpId="0" animBg="1"/>
      <p:bldP spid="13" grpId="1" animBg="1"/>
      <p:bldP spid="15" grpId="0"/>
      <p:bldP spid="15" grpId="1"/>
      <p:bldP spid="19" grpId="0"/>
      <p:bldP spid="19" grpId="1"/>
      <p:bldP spid="25" grpId="0"/>
      <p:bldP spid="25" grpId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320" y="685800"/>
            <a:ext cx="39011860" cy="23081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Site Assessment Matrix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1089600" y="3031593"/>
            <a:ext cx="16630166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en-US" dirty="0" smtClean="0"/>
              <a:t>What these results tell us about the parcel:</a:t>
            </a:r>
          </a:p>
          <a:p>
            <a:pPr>
              <a:buClr>
                <a:schemeClr val="tx2"/>
              </a:buClr>
            </a:pPr>
            <a:endParaRPr lang="en-US" dirty="0" smtClean="0"/>
          </a:p>
          <a:p>
            <a:pPr marL="857250" indent="-8572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Criteria being analyzed</a:t>
            </a:r>
          </a:p>
          <a:p>
            <a:pPr>
              <a:buClr>
                <a:schemeClr val="tx2"/>
              </a:buClr>
            </a:pPr>
            <a:endParaRPr lang="en-US" dirty="0" smtClean="0"/>
          </a:p>
          <a:p>
            <a:pPr marL="857250" indent="-8572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Score received for each factor within a given criteria</a:t>
            </a:r>
          </a:p>
          <a:p>
            <a:pPr>
              <a:buClr>
                <a:schemeClr val="tx2"/>
              </a:buClr>
            </a:pPr>
            <a:endParaRPr lang="en-US" dirty="0" smtClean="0"/>
          </a:p>
          <a:p>
            <a:pPr marL="857250" indent="-8572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Score achieved for the criteria</a:t>
            </a:r>
          </a:p>
        </p:txBody>
      </p:sp>
      <p:pic>
        <p:nvPicPr>
          <p:cNvPr id="5122" name="Picture 2" descr="S:\Workgroups\GPC Economic Development\Current Business\Ricardo Palacios\Engineering Samples Presentation\Sample SAM Result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634" y="3031593"/>
            <a:ext cx="29260800" cy="998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608083" y="3946358"/>
            <a:ext cx="28504055" cy="4078844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521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320" y="685800"/>
            <a:ext cx="39011860" cy="23081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Site Assessment Matrix</a:t>
            </a:r>
            <a:endParaRPr lang="en-US" dirty="0"/>
          </a:p>
        </p:txBody>
      </p:sp>
      <p:pic>
        <p:nvPicPr>
          <p:cNvPr id="2050" name="Picture 2" descr="S:\Workgroups\GPC Economic Development\Current Business\Ricardo Palacios\Engineering Samples Presentation\Chatham County SAM Search Are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" y="3287184"/>
            <a:ext cx="7772400" cy="100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:\Workgroups\GPC Economic Development\Current Business\Ricardo Palacios\Engineering Samples Presentation\Pages from Chatham County Site Analysis_Page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5036" y="3300942"/>
            <a:ext cx="1006475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:\Workgroups\GPC Economic Development\Current Business\Ricardo Palacios\Engineering Samples Presentation\Pages from Chatham County Site Analysis_Page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42322" y="5586942"/>
            <a:ext cx="100584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:\Workgroups\GPC Economic Development\Current Business\Ricardo Palacios\Engineering Samples Presentation\Pages from Chatham County Site Analysis_Page_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53258" y="3300942"/>
            <a:ext cx="100584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S:\Workgroups\GPC Economic Development\Current Business\Ricardo Palacios\Engineering Samples Presentation\Pages from Chatham County Site Analysis_Page_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64194" y="5586942"/>
            <a:ext cx="100584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:\Workgroups\GPC Economic Development\Current Business\Ricardo Palacios\Engineering Samples Presentation\Pages from Chatham County Site Analysis_Page_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75129" y="3287184"/>
            <a:ext cx="100584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204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320" y="685800"/>
            <a:ext cx="39011860" cy="23081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Site Assessment Matrix</a:t>
            </a:r>
            <a:endParaRPr lang="en-US" dirty="0"/>
          </a:p>
        </p:txBody>
      </p:sp>
      <p:pic>
        <p:nvPicPr>
          <p:cNvPr id="1026" name="Picture 2" descr="S:\Workgroups\GPC Economic Development\Current Business\Ricardo Palacios\Engineering Samples Presentation\Brownfield Site 1 - Chath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14397" y="3205493"/>
            <a:ext cx="10667999" cy="977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:\Workgroups\GPC Economic Development\Current Business\Ricardo Palacios\Engineering Samples Presentation\Brownfield Site 2 - Chath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97997" y="3117929"/>
            <a:ext cx="10694404" cy="977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67827" y="6003866"/>
            <a:ext cx="8546570" cy="2086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20000"/>
              </a:lnSpc>
            </a:pPr>
            <a:r>
              <a:rPr lang="en-US" sz="5400" dirty="0" smtClean="0"/>
              <a:t>Chatham County</a:t>
            </a:r>
          </a:p>
          <a:p>
            <a:pPr lvl="1">
              <a:lnSpc>
                <a:spcPct val="120000"/>
              </a:lnSpc>
            </a:pPr>
            <a:r>
              <a:rPr lang="en-US" sz="5400" dirty="0" smtClean="0"/>
              <a:t>Brownfield Site No. 1  </a:t>
            </a:r>
            <a:endParaRPr lang="en-US" sz="5400" dirty="0"/>
          </a:p>
        </p:txBody>
      </p:sp>
      <p:sp>
        <p:nvSpPr>
          <p:cNvPr id="7" name="Rectangle 6"/>
          <p:cNvSpPr/>
          <p:nvPr/>
        </p:nvSpPr>
        <p:spPr>
          <a:xfrm>
            <a:off x="23751427" y="6003865"/>
            <a:ext cx="8546570" cy="2086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20000"/>
              </a:lnSpc>
            </a:pPr>
            <a:r>
              <a:rPr lang="en-US" sz="5400" dirty="0" smtClean="0"/>
              <a:t>Chatham County</a:t>
            </a:r>
          </a:p>
          <a:p>
            <a:pPr lvl="1">
              <a:lnSpc>
                <a:spcPct val="120000"/>
              </a:lnSpc>
            </a:pPr>
            <a:r>
              <a:rPr lang="en-US" sz="5400" dirty="0" smtClean="0"/>
              <a:t>Brownfield Site No. 2 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08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heme1SB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6_Custom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6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heme1SB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6_Custom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6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heme1SB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6_Custom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6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19329167-2012-40A6-A7FD-69BA12A25C03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2FAD04CF-188E-4374-BE9F-C5C8185ECDD7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80EEBB47-EBCD-42DC-BADB-5871966DC77D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1A1FD1AB-EFE8-4A6D-BBF4-D77806F171E1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8541447E-99D9-4806-A8A3-89F5B1716D8C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24108B89-DA91-4CD3-9093-74600EDB2CDB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E02F92B1-B896-4F0A-A7EF-E7B44EDEB33B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35F46D53-A1B0-45E2-BE86-6FE4F089F556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944A4170-EA95-4325-9324-AF8BF23FA778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09C5D574-AB75-4548-99C8-6F28058E2DC7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70047E3B-7064-4966-AE6D-79B866718F48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89E3B9BA-3E3C-4BE3-BDEB-45140B1DB1CE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56983D11-191B-425F-AF1A-D5D0FB10222F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94312944-D3FC-4F1F-B71F-372D97587789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96A8D972-A928-4D8E-99F8-40C647D9A6D0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67A8F596-C7D8-4E18-9744-C6F18FACC1B3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552650CD-6AC9-43D1-8471-2BC6FF1D059B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513145EC-4528-416C-8236-A4BDB273498C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177FF2FF-7B2F-46A7-A765-CAC35477CBC2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2179DFF7-5AEA-4B93-BC40-80ACC7DD0724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Theme1SB</Template>
  <TotalTime>1993</TotalTime>
  <Words>313</Words>
  <Application>Microsoft Macintosh PowerPoint</Application>
  <PresentationFormat>Custom</PresentationFormat>
  <Paragraphs>66</Paragraphs>
  <Slides>7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Theme1SB</vt:lpstr>
      <vt:lpstr>1_Theme1SB</vt:lpstr>
      <vt:lpstr>2_Theme1SB</vt:lpstr>
      <vt:lpstr>Perspective</vt:lpstr>
      <vt:lpstr>Community &amp; Economic Development</vt:lpstr>
      <vt:lpstr>Site Assessment Matrix</vt:lpstr>
      <vt:lpstr>Site Assessment Matrix</vt:lpstr>
      <vt:lpstr>Site Assessment Matrix</vt:lpstr>
      <vt:lpstr>Site Assessment Matrix</vt:lpstr>
      <vt:lpstr>Site Assessment Matrix</vt:lpstr>
      <vt:lpstr>Site Assessment Matrix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 Resource Center</dc:title>
  <dc:creator>stbolton</dc:creator>
  <cp:lastModifiedBy>Kelly Andrews</cp:lastModifiedBy>
  <cp:revision>151</cp:revision>
  <dcterms:created xsi:type="dcterms:W3CDTF">2017-04-18T18:59:52Z</dcterms:created>
  <dcterms:modified xsi:type="dcterms:W3CDTF">2017-04-18T19:00:27Z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-474204641</vt:i4>
  </property>
  <property fmtid="{D5CDD505-2E9C-101B-9397-08002B2CF9AE}" pid="3" name="_NewReviewCycle">
    <vt:lpwstr/>
  </property>
  <property fmtid="{D5CDD505-2E9C-101B-9397-08002B2CF9AE}" pid="4" name="_EmailSubject">
    <vt:lpwstr>GBA Brownfield Seminar speaker</vt:lpwstr>
  </property>
  <property fmtid="{D5CDD505-2E9C-101B-9397-08002B2CF9AE}" pid="5" name="_AuthorEmail">
    <vt:lpwstr>RPALACIO@southernco.com</vt:lpwstr>
  </property>
  <property fmtid="{D5CDD505-2E9C-101B-9397-08002B2CF9AE}" pid="6" name="_AuthorEmailDisplayName">
    <vt:lpwstr>Palacios, Ricardo</vt:lpwstr>
  </property>
</Properties>
</file>