
<file path=[Content_Types].xml><?xml version="1.0" encoding="utf-8"?>
<Types xmlns="http://schemas.openxmlformats.org/package/2006/content-types">
  <Override PartName="/customXml/itemProps5.xml" ContentType="application/vnd.openxmlformats-officedocument.customXmlProperties+xml"/>
  <Override PartName="/ppt/slideLayouts/slideLayout15.xml" ContentType="application/vnd.openxmlformats-officedocument.presentationml.slideLayout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customXml/itemProps12.xml" ContentType="application/vnd.openxmlformats-officedocument.customXml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customXml/itemProps6.xml" ContentType="application/vnd.openxmlformats-officedocument.customXmlProperties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customXml/itemProps13.xml" ContentType="application/vnd.openxmlformats-officedocument.customXmlProperties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customXml/itemProps7.xml" ContentType="application/vnd.openxmlformats-officedocument.customXmlProperties+xml"/>
  <Override PartName="/ppt/slideLayouts/slideLayout17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customXml/itemProps10.xml" ContentType="application/vnd.openxmlformats-officedocument.customXmlProperties+xml"/>
  <Override PartName="/ppt/slideLayouts/slideLayout18.xml" ContentType="application/vnd.openxmlformats-officedocument.presentationml.slideLayout+xml"/>
  <Override PartName="/customXml/itemProps8.xml" ContentType="application/vnd.openxmlformats-officedocument.customXmlProperties+xml"/>
  <Override PartName="/ppt/slideLayouts/slideLayout14.xml" ContentType="application/vnd.openxmlformats-officedocument.presentationml.slideLayout+xml"/>
  <Override PartName="/customXml/itemProps4.xml" ContentType="application/vnd.openxmlformats-officedocument.customXmlProperties+xml"/>
  <Override PartName="/ppt/slides/slide8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customXml/itemProps11.xml" ContentType="application/vnd.openxmlformats-officedocument.customXmlProperties+xml"/>
  <Override PartName="/ppt/theme/theme1.xml" ContentType="application/vnd.openxmlformats-officedocument.theme+xml"/>
  <Override PartName="/customXml/itemProps9.xml" ContentType="application/vnd.openxmlformats-officedocument.customXmlProperties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4"/>
    <p:sldMasterId id="2147483672" r:id="rId15"/>
  </p:sldMasterIdLst>
  <p:notesMasterIdLst>
    <p:notesMasterId r:id="rId24"/>
  </p:notesMasterIdLst>
  <p:sldIdLst>
    <p:sldId id="289" r:id="rId16"/>
    <p:sldId id="291" r:id="rId17"/>
    <p:sldId id="285" r:id="rId18"/>
    <p:sldId id="313" r:id="rId19"/>
    <p:sldId id="314" r:id="rId20"/>
    <p:sldId id="264" r:id="rId21"/>
    <p:sldId id="315" r:id="rId22"/>
    <p:sldId id="28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5E04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53395" autoAdjust="0"/>
  </p:normalViewPr>
  <p:slideViewPr>
    <p:cSldViewPr>
      <p:cViewPr varScale="1">
        <p:scale>
          <a:sx n="46" d="100"/>
          <a:sy n="4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9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slideMaster" Target="slideMasters/slideMaster1.xml"/><Relationship Id="rId15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F2F509-5EE7-4081-9EBE-4A5770660AC7}" type="datetimeFigureOut">
              <a:rPr lang="en-US" smtClean="0"/>
              <a:pPr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8DAD88-CD5A-47D9-960D-2F6FD0236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48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E221-1EF8-49EE-9C2A-9AB7AFDF524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200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74"/>
            <a:fld id="{B5D59963-776E-43D7-9D71-8E08AC4D3EE7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 defTabSz="903174"/>
              <a:t>6</a:t>
            </a:fld>
            <a:endParaRPr lang="en-US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74"/>
            <a:fld id="{B5D59963-776E-43D7-9D71-8E08AC4D3EE7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 defTabSz="903174"/>
              <a:t>7</a:t>
            </a:fld>
            <a:endParaRPr lang="en-US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852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al Powerpoint_cover_16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5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08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2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27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1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 marL="685800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 marL="973138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 marL="12017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 marL="14303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426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7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947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309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806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572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84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 marL="685800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 marL="973138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 marL="12017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 marL="14303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99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233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916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4/19/16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79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37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4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9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06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2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21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6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al Powerpoint_interior_16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Global Powerpoint_2011_interiorslide15 9.20.1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E46C-E87B-4152-8B18-6EA985F48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2D6C-590A-4EE5-8326-273CF8D987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al Powerpoint_interior_16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86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90" y="2819400"/>
            <a:ext cx="9144000" cy="1600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Condensed Bold" pitchFamily="34" charset="0"/>
              </a:rPr>
              <a:t>Georgia Department of economic Development – trends and updates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Trends Are we seeing?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Automotive</a:t>
            </a:r>
          </a:p>
          <a:p>
            <a:r>
              <a:rPr lang="en-US" dirty="0" smtClean="0"/>
              <a:t>Manufacturing and </a:t>
            </a:r>
            <a:r>
              <a:rPr lang="en-US" dirty="0" err="1" smtClean="0"/>
              <a:t>Reshoring</a:t>
            </a:r>
            <a:endParaRPr lang="en-US" dirty="0" smtClean="0"/>
          </a:p>
          <a:p>
            <a:r>
              <a:rPr lang="en-US" dirty="0" smtClean="0"/>
              <a:t>FDI</a:t>
            </a:r>
          </a:p>
          <a:p>
            <a:pPr lvl="1"/>
            <a:r>
              <a:rPr lang="en-US" dirty="0" smtClean="0"/>
              <a:t>Germany/Benelux</a:t>
            </a:r>
          </a:p>
          <a:p>
            <a:pPr lvl="1"/>
            <a:r>
              <a:rPr lang="en-US" dirty="0" smtClean="0"/>
              <a:t>Korea</a:t>
            </a:r>
          </a:p>
          <a:p>
            <a:pPr lvl="1"/>
            <a:r>
              <a:rPr lang="en-US" dirty="0" smtClean="0"/>
              <a:t>Japan</a:t>
            </a:r>
          </a:p>
          <a:p>
            <a:r>
              <a:rPr lang="en-US" dirty="0" smtClean="0"/>
              <a:t>Logistics and Port   Activity</a:t>
            </a:r>
          </a:p>
          <a:p>
            <a:r>
              <a:rPr lang="en-US" dirty="0" smtClean="0"/>
              <a:t>Health IT, </a:t>
            </a:r>
            <a:r>
              <a:rPr lang="en-US" dirty="0" err="1" smtClean="0"/>
              <a:t>FinTech</a:t>
            </a:r>
            <a:r>
              <a:rPr lang="en-US" dirty="0" smtClean="0"/>
              <a:t> and Headquarters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12" y="1411180"/>
            <a:ext cx="4314286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443694"/>
            <a:ext cx="3076575" cy="611534"/>
            <a:chOff x="3033713" y="3076575"/>
            <a:chExt cx="3076575" cy="7314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3" y="3076575"/>
              <a:ext cx="30765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24400" y="3531834"/>
              <a:ext cx="1385888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975" y="197849"/>
            <a:ext cx="8229600" cy="95556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Annual Corporate Survey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13566"/>
            <a:ext cx="4371429" cy="23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062977"/>
            <a:ext cx="2980952" cy="5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7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432000"/>
            <a:ext cx="3076575" cy="611534"/>
            <a:chOff x="3033713" y="3076575"/>
            <a:chExt cx="3076575" cy="7314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3" y="3076575"/>
              <a:ext cx="30765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24400" y="3531834"/>
              <a:ext cx="1385888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4006"/>
            <a:ext cx="8229600" cy="95556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Annual Corporate Survey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619573"/>
            <a:ext cx="4514286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2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443694"/>
            <a:ext cx="3076575" cy="611534"/>
            <a:chOff x="3033713" y="3076575"/>
            <a:chExt cx="3076575" cy="7314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3" y="3076575"/>
              <a:ext cx="30765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24400" y="3531834"/>
              <a:ext cx="1385888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975" y="197849"/>
            <a:ext cx="8229600" cy="95556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Annual Corporate Survey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19" y="1486143"/>
            <a:ext cx="4304762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6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381000"/>
            <a:ext cx="3076575" cy="611534"/>
            <a:chOff x="3033713" y="3076575"/>
            <a:chExt cx="3076575" cy="7314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3" y="3076575"/>
              <a:ext cx="30765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724400" y="3531834"/>
              <a:ext cx="1385888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3006"/>
            <a:ext cx="8229600" cy="95556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Annual Corporate Survey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52" y="2133600"/>
            <a:ext cx="4438095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381000"/>
            <a:ext cx="3076575" cy="611534"/>
            <a:chOff x="3033713" y="3076575"/>
            <a:chExt cx="3076575" cy="7314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3" y="3076575"/>
              <a:ext cx="30765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724400" y="3531834"/>
              <a:ext cx="1385888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3006"/>
            <a:ext cx="2819400" cy="1749194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Annual Corporate Survey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-29705"/>
            <a:ext cx="4033266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3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rgia InSite   Properties  Companies  Communities   Economic Develop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6262" y="762000"/>
            <a:ext cx="8321299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Available Industrial Sites   GRAD Sites   Georgia Department of Economic Develop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2895600"/>
            <a:ext cx="4644338" cy="3317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0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- Pea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9E3DC"/>
      </a:accent1>
      <a:accent2>
        <a:srgbClr val="ED037C"/>
      </a:accent2>
      <a:accent3>
        <a:srgbClr val="F58220"/>
      </a:accent3>
      <a:accent4>
        <a:srgbClr val="FBB034"/>
      </a:accent4>
      <a:accent5>
        <a:srgbClr val="FFDD00"/>
      </a:accent5>
      <a:accent6>
        <a:srgbClr val="49A94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8EFD6EE-63D6-4EDA-8B70-56214A98A44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CC184B4-6E89-494C-B859-BB066A4B4B2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49FC968-C2D5-437A-95F4-F9369434B3E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5D59AAF-BD1F-4A84-9102-90DF4BF0C3C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4422197-1FC0-4AB5-9CC2-E6912531EAC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82F4D31-EEE3-4B16-A09F-B583E04F56A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7CCF461-B861-4550-B517-96B1CD14637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7539F1A-6FD8-4A70-924E-4D9435A7C8C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21355A0-3822-4E81-AC75-D008316EDD6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2CEC63A-21F3-4F55-9BD4-CB79383615A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80E7894-1BD8-4D9E-8278-46870B73255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D7EE798-8EC4-47CE-BE01-A85E086D2B9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70B29D7-8334-41EF-A2E0-2996C7734F3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14228</TotalTime>
  <Words>58</Words>
  <Application>Microsoft Macintosh PowerPoint</Application>
  <PresentationFormat>On-screen Show (4:3)</PresentationFormat>
  <Paragraphs>18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Theme</vt:lpstr>
      <vt:lpstr>1_Default Theme</vt:lpstr>
      <vt:lpstr>Slide 1</vt:lpstr>
      <vt:lpstr>What Trends Are we seeing?</vt:lpstr>
      <vt:lpstr>30th Annual Corporate Survey</vt:lpstr>
      <vt:lpstr>30th Annual Corporate Survey</vt:lpstr>
      <vt:lpstr>30th Annual Corporate Survey</vt:lpstr>
      <vt:lpstr>30th Annual Corporate Survey</vt:lpstr>
      <vt:lpstr>30th Annual Corporate Survey</vt:lpstr>
      <vt:lpstr>Slide 8</vt:lpstr>
    </vt:vector>
  </TitlesOfParts>
  <Company>GDEcD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Brewer</dc:creator>
  <cp:lastModifiedBy>Kelly Andrews</cp:lastModifiedBy>
  <cp:revision>60</cp:revision>
  <cp:lastPrinted>2015-02-09T13:15:06Z</cp:lastPrinted>
  <dcterms:created xsi:type="dcterms:W3CDTF">2016-04-19T20:53:47Z</dcterms:created>
  <dcterms:modified xsi:type="dcterms:W3CDTF">2016-04-19T20:54:35Z</dcterms:modified>
</cp:coreProperties>
</file>