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y="6858000" cx="9144000"/>
  <p:notesSz cx="6858000" cy="9144000"/>
  <p:embeddedFontLst>
    <p:embeddedFont>
      <p:font typeface="Arial Narrow"/>
      <p:regular r:id="rId25"/>
      <p:bold r:id="rId26"/>
      <p:italic r:id="rId27"/>
      <p:boldItalic r:id="rId28"/>
    </p:embeddedFont>
    <p:embeddedFont>
      <p:font typeface="Open Sans"/>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33" roundtripDataSignature="AMtx7mhfwlr8ZiHZAZbtoaeTxpjNTY6bC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ArialNarrow-bold.fntdata"/><Relationship Id="rId25" Type="http://schemas.openxmlformats.org/officeDocument/2006/relationships/font" Target="fonts/ArialNarrow-regular.fntdata"/><Relationship Id="rId28" Type="http://schemas.openxmlformats.org/officeDocument/2006/relationships/font" Target="fonts/ArialNarrow-boldItalic.fntdata"/><Relationship Id="rId27" Type="http://schemas.openxmlformats.org/officeDocument/2006/relationships/font" Target="fonts/ArialNarrow-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OpenSans-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OpenSans-italic.fntdata"/><Relationship Id="rId30" Type="http://schemas.openxmlformats.org/officeDocument/2006/relationships/font" Target="fonts/OpenSans-bold.fntdata"/><Relationship Id="rId11" Type="http://schemas.openxmlformats.org/officeDocument/2006/relationships/slide" Target="slides/slide5.xml"/><Relationship Id="rId33" Type="http://customschemas.google.com/relationships/presentationmetadata" Target="metadata"/><Relationship Id="rId10" Type="http://schemas.openxmlformats.org/officeDocument/2006/relationships/slide" Target="slides/slide4.xml"/><Relationship Id="rId32" Type="http://schemas.openxmlformats.org/officeDocument/2006/relationships/font" Target="fonts/OpenSans-boldItalic.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0" name="Google Shape;90;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91" name="Google Shape;91;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8" name="Google Shape;158;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59" name="Google Shape;159;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6" name="Google Shape;166;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67" name="Google Shape;167;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3" name="Google Shape;173;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74" name="Google Shape;174;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1" name="Google Shape;181;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82" name="Google Shape;182;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9" name="Google Shape;189;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90" name="Google Shape;190;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7" name="Google Shape;197;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98" name="Google Shape;198;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4" name="Google Shape;204;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05" name="Google Shape;205;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2" name="Google Shape;212;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13" name="Google Shape;213;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9" name="Google Shape;219;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20" name="Google Shape;220;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7" name="Google Shape;97;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98" name="Google Shape;98;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4" name="Google Shape;104;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05" name="Google Shape;105;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 name="Google Shape;111;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12" name="Google Shape;112;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 name="Google Shape;119;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20" name="Google Shape;120;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6" name="Google Shape;126;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27" name="Google Shape;127;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5" name="Google Shape;135;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36" name="Google Shape;136;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 name="Google Shape;143;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44" name="Google Shape;144;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0" name="Google Shape;150;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51" name="Google Shape;151;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6.png"/><Relationship Id="rId4" Type="http://schemas.openxmlformats.org/officeDocument/2006/relationships/hyperlink" Target="https://twitter.com/BTLawNews" TargetMode="External"/><Relationship Id="rId5" Type="http://schemas.openxmlformats.org/officeDocument/2006/relationships/image" Target="../media/image2.png"/><Relationship Id="rId6" Type="http://schemas.openxmlformats.org/officeDocument/2006/relationships/hyperlink" Target="https://twitter.com/BTLawNews"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6.png"/><Relationship Id="rId4" Type="http://schemas.openxmlformats.org/officeDocument/2006/relationships/hyperlink" Target="https://twitter.com/BTLawNews" TargetMode="External"/><Relationship Id="rId5" Type="http://schemas.openxmlformats.org/officeDocument/2006/relationships/image" Target="../media/image2.png"/><Relationship Id="rId6" Type="http://schemas.openxmlformats.org/officeDocument/2006/relationships/hyperlink" Target="https://twitter.com/BTLawNews" TargetMode="Externa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8" name="Shape 18"/>
        <p:cNvGrpSpPr/>
        <p:nvPr/>
      </p:nvGrpSpPr>
      <p:grpSpPr>
        <a:xfrm>
          <a:off x="0" y="0"/>
          <a:ext cx="0" cy="0"/>
          <a:chOff x="0" y="0"/>
          <a:chExt cx="0" cy="0"/>
        </a:xfrm>
      </p:grpSpPr>
      <p:pic>
        <p:nvPicPr>
          <p:cNvPr descr="TitleBackground2.png" id="19" name="Google Shape;19;p22"/>
          <p:cNvPicPr preferRelativeResize="0"/>
          <p:nvPr/>
        </p:nvPicPr>
        <p:blipFill rotWithShape="1">
          <a:blip r:embed="rId2">
            <a:alphaModFix/>
          </a:blip>
          <a:srcRect b="0" l="0" r="0" t="0"/>
          <a:stretch/>
        </p:blipFill>
        <p:spPr>
          <a:xfrm>
            <a:off x="-76200" y="-76200"/>
            <a:ext cx="9280344" cy="7022592"/>
          </a:xfrm>
          <a:prstGeom prst="rect">
            <a:avLst/>
          </a:prstGeom>
          <a:noFill/>
          <a:ln>
            <a:noFill/>
          </a:ln>
        </p:spPr>
      </p:pic>
      <p:pic>
        <p:nvPicPr>
          <p:cNvPr id="20" name="Google Shape;20;p22"/>
          <p:cNvPicPr preferRelativeResize="0"/>
          <p:nvPr/>
        </p:nvPicPr>
        <p:blipFill rotWithShape="1">
          <a:blip r:embed="rId3">
            <a:alphaModFix/>
          </a:blip>
          <a:srcRect b="0" l="0" r="0" t="0"/>
          <a:stretch/>
        </p:blipFill>
        <p:spPr>
          <a:xfrm>
            <a:off x="1066801" y="1286256"/>
            <a:ext cx="2650801" cy="466344"/>
          </a:xfrm>
          <a:prstGeom prst="rect">
            <a:avLst/>
          </a:prstGeom>
          <a:noFill/>
          <a:ln>
            <a:noFill/>
          </a:ln>
        </p:spPr>
      </p:pic>
      <p:sp>
        <p:nvSpPr>
          <p:cNvPr id="21" name="Google Shape;21;p22"/>
          <p:cNvSpPr txBox="1"/>
          <p:nvPr>
            <p:ph type="ctrTitle"/>
          </p:nvPr>
        </p:nvSpPr>
        <p:spPr>
          <a:xfrm>
            <a:off x="990600" y="2720977"/>
            <a:ext cx="7772400" cy="1470025"/>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FEFEFE"/>
              </a:buClr>
              <a:buSzPts val="4400"/>
              <a:buFont typeface="Calibri"/>
              <a:buNone/>
              <a:defRPr>
                <a:solidFill>
                  <a:srgbClr val="FEFEF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22"/>
          <p:cNvSpPr txBox="1"/>
          <p:nvPr>
            <p:ph idx="1" type="subTitle"/>
          </p:nvPr>
        </p:nvSpPr>
        <p:spPr>
          <a:xfrm>
            <a:off x="990600" y="4191000"/>
            <a:ext cx="6400800" cy="1752600"/>
          </a:xfrm>
          <a:prstGeom prst="rect">
            <a:avLst/>
          </a:prstGeom>
          <a:noFill/>
          <a:ln>
            <a:noFill/>
          </a:ln>
        </p:spPr>
        <p:txBody>
          <a:bodyPr anchorCtr="0" anchor="t" bIns="45700" lIns="91425" spcFirstLastPara="1" rIns="91425" wrap="square" tIns="45700">
            <a:normAutofit/>
          </a:bodyPr>
          <a:lstStyle>
            <a:lvl1pPr lvl="0" algn="l">
              <a:spcBef>
                <a:spcPts val="640"/>
              </a:spcBef>
              <a:spcAft>
                <a:spcPts val="0"/>
              </a:spcAft>
              <a:buClr>
                <a:srgbClr val="FEFEFE"/>
              </a:buClr>
              <a:buSzPts val="3200"/>
              <a:buNone/>
              <a:defRPr>
                <a:solidFill>
                  <a:srgbClr val="FEFEFE"/>
                </a:solidFill>
              </a:defRPr>
            </a:lvl1pPr>
            <a:lvl2pPr lvl="1" algn="ctr">
              <a:spcBef>
                <a:spcPts val="560"/>
              </a:spcBef>
              <a:spcAft>
                <a:spcPts val="0"/>
              </a:spcAft>
              <a:buClr>
                <a:schemeClr val="lt1"/>
              </a:buClr>
              <a:buSzPts val="2800"/>
              <a:buNone/>
              <a:defRPr>
                <a:solidFill>
                  <a:schemeClr val="lt1"/>
                </a:solidFill>
              </a:defRPr>
            </a:lvl2pPr>
            <a:lvl3pPr lvl="2" algn="ctr">
              <a:spcBef>
                <a:spcPts val="480"/>
              </a:spcBef>
              <a:spcAft>
                <a:spcPts val="0"/>
              </a:spcAft>
              <a:buClr>
                <a:schemeClr val="lt1"/>
              </a:buClr>
              <a:buSzPts val="2400"/>
              <a:buNone/>
              <a:defRPr>
                <a:solidFill>
                  <a:schemeClr val="lt1"/>
                </a:solidFill>
              </a:defRPr>
            </a:lvl3pPr>
            <a:lvl4pPr lvl="3" algn="ctr">
              <a:spcBef>
                <a:spcPts val="400"/>
              </a:spcBef>
              <a:spcAft>
                <a:spcPts val="0"/>
              </a:spcAft>
              <a:buClr>
                <a:schemeClr val="lt1"/>
              </a:buClr>
              <a:buSzPts val="2000"/>
              <a:buNone/>
              <a:defRPr>
                <a:solidFill>
                  <a:schemeClr val="lt1"/>
                </a:solidFill>
              </a:defRPr>
            </a:lvl4pPr>
            <a:lvl5pPr lvl="4" algn="ctr">
              <a:spcBef>
                <a:spcPts val="400"/>
              </a:spcBef>
              <a:spcAft>
                <a:spcPts val="0"/>
              </a:spcAft>
              <a:buClr>
                <a:schemeClr val="lt1"/>
              </a:buClr>
              <a:buSzPts val="2000"/>
              <a:buNone/>
              <a:defRPr>
                <a:solidFill>
                  <a:schemeClr val="lt1"/>
                </a:solidFill>
              </a:defRPr>
            </a:lvl5pPr>
            <a:lvl6pPr lvl="5" algn="ctr">
              <a:spcBef>
                <a:spcPts val="400"/>
              </a:spcBef>
              <a:spcAft>
                <a:spcPts val="0"/>
              </a:spcAft>
              <a:buClr>
                <a:schemeClr val="lt1"/>
              </a:buClr>
              <a:buSzPts val="2000"/>
              <a:buNone/>
              <a:defRPr>
                <a:solidFill>
                  <a:schemeClr val="lt1"/>
                </a:solidFill>
              </a:defRPr>
            </a:lvl6pPr>
            <a:lvl7pPr lvl="6" algn="ctr">
              <a:spcBef>
                <a:spcPts val="400"/>
              </a:spcBef>
              <a:spcAft>
                <a:spcPts val="0"/>
              </a:spcAft>
              <a:buClr>
                <a:schemeClr val="lt1"/>
              </a:buClr>
              <a:buSzPts val="2000"/>
              <a:buNone/>
              <a:defRPr>
                <a:solidFill>
                  <a:schemeClr val="lt1"/>
                </a:solidFill>
              </a:defRPr>
            </a:lvl7pPr>
            <a:lvl8pPr lvl="7" algn="ctr">
              <a:spcBef>
                <a:spcPts val="400"/>
              </a:spcBef>
              <a:spcAft>
                <a:spcPts val="0"/>
              </a:spcAft>
              <a:buClr>
                <a:schemeClr val="lt1"/>
              </a:buClr>
              <a:buSzPts val="2000"/>
              <a:buNone/>
              <a:defRPr>
                <a:solidFill>
                  <a:schemeClr val="lt1"/>
                </a:solidFill>
              </a:defRPr>
            </a:lvl8pPr>
            <a:lvl9pPr lvl="8" algn="ctr">
              <a:spcBef>
                <a:spcPts val="400"/>
              </a:spcBef>
              <a:spcAft>
                <a:spcPts val="0"/>
              </a:spcAft>
              <a:buClr>
                <a:schemeClr val="lt1"/>
              </a:buClr>
              <a:buSzPts val="2000"/>
              <a:buNone/>
              <a:defRPr>
                <a:solidFill>
                  <a:schemeClr val="lt1"/>
                </a:solidFill>
              </a:defRPr>
            </a:lvl9pPr>
          </a:lstStyle>
          <a:p/>
        </p:txBody>
      </p:sp>
      <p:sp>
        <p:nvSpPr>
          <p:cNvPr id="23" name="Google Shape;23;p22"/>
          <p:cNvSpPr/>
          <p:nvPr/>
        </p:nvSpPr>
        <p:spPr>
          <a:xfrm>
            <a:off x="457200" y="6400801"/>
            <a:ext cx="6931152" cy="4062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680">
                <a:solidFill>
                  <a:srgbClr val="929292"/>
                </a:solidFill>
                <a:latin typeface="Arial Narrow"/>
                <a:ea typeface="Arial Narrow"/>
                <a:cs typeface="Arial Narrow"/>
                <a:sym typeface="Arial Narrow"/>
              </a:rPr>
              <a:t>CONFIDENTIAL © 2021 Barnes &amp; Thornburg LLP. All Rights Reserved. This page, and all information on it, is confidential, proprietary and the property of Barnes &amp; Thornburg LLP, which may not be disseminated or disclosed to any person or entity other than the intended recipient(s), and may not be reproduced, in any form, without the express written consent of the author or presenter. The information on this page is intended for informational purposes only and shall not be construed as legal advice or a legal opinion of Barnes &amp; Thornburg LLP.</a:t>
            </a:r>
            <a:endParaRPr/>
          </a:p>
        </p:txBody>
      </p:sp>
      <p:grpSp>
        <p:nvGrpSpPr>
          <p:cNvPr id="24" name="Google Shape;24;p22"/>
          <p:cNvGrpSpPr/>
          <p:nvPr/>
        </p:nvGrpSpPr>
        <p:grpSpPr>
          <a:xfrm>
            <a:off x="7589519" y="6483096"/>
            <a:ext cx="990600" cy="210312"/>
            <a:chOff x="7391400" y="6462730"/>
            <a:chExt cx="990600" cy="210312"/>
          </a:xfrm>
        </p:grpSpPr>
        <p:pic>
          <p:nvPicPr>
            <p:cNvPr descr="Twitter_Blue.png" id="25" name="Google Shape;25;p22">
              <a:hlinkClick r:id="rId4"/>
            </p:cNvPr>
            <p:cNvPicPr preferRelativeResize="0"/>
            <p:nvPr/>
          </p:nvPicPr>
          <p:blipFill rotWithShape="1">
            <a:blip r:embed="rId5">
              <a:alphaModFix/>
            </a:blip>
            <a:srcRect b="0" l="0" r="0" t="0"/>
            <a:stretch/>
          </p:blipFill>
          <p:spPr>
            <a:xfrm>
              <a:off x="7391400" y="6462730"/>
              <a:ext cx="258774" cy="210312"/>
            </a:xfrm>
            <a:prstGeom prst="rect">
              <a:avLst/>
            </a:prstGeom>
            <a:noFill/>
            <a:ln>
              <a:noFill/>
            </a:ln>
          </p:spPr>
        </p:pic>
        <p:sp>
          <p:nvSpPr>
            <p:cNvPr id="26" name="Google Shape;26;p22">
              <a:hlinkClick r:id="rId6"/>
            </p:cNvPr>
            <p:cNvSpPr txBox="1"/>
            <p:nvPr/>
          </p:nvSpPr>
          <p:spPr>
            <a:xfrm>
              <a:off x="7620000" y="6477000"/>
              <a:ext cx="762000" cy="18466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600">
                  <a:solidFill>
                    <a:srgbClr val="BFBFBF"/>
                  </a:solidFill>
                  <a:latin typeface="Open Sans"/>
                  <a:ea typeface="Open Sans"/>
                  <a:cs typeface="Open Sans"/>
                  <a:sym typeface="Open Sans"/>
                </a:rPr>
                <a:t>@BTLawNews</a:t>
              </a:r>
              <a:endParaRPr sz="600">
                <a:solidFill>
                  <a:srgbClr val="BFBFBF"/>
                </a:solidFill>
                <a:latin typeface="Calibri"/>
                <a:ea typeface="Calibri"/>
                <a:cs typeface="Calibri"/>
                <a:sym typeface="Calibri"/>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5" name="Shape 75"/>
        <p:cNvGrpSpPr/>
        <p:nvPr/>
      </p:nvGrpSpPr>
      <p:grpSpPr>
        <a:xfrm>
          <a:off x="0" y="0"/>
          <a:ext cx="0" cy="0"/>
          <a:chOff x="0" y="0"/>
          <a:chExt cx="0" cy="0"/>
        </a:xfrm>
      </p:grpSpPr>
      <p:sp>
        <p:nvSpPr>
          <p:cNvPr id="76" name="Google Shape;76;p3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983222"/>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30"/>
          <p:cNvSpPr/>
          <p:nvPr>
            <p:ph idx="2" type="pic"/>
          </p:nvPr>
        </p:nvSpPr>
        <p:spPr>
          <a:xfrm>
            <a:off x="1792288" y="612775"/>
            <a:ext cx="5486400" cy="4114800"/>
          </a:xfrm>
          <a:prstGeom prst="rect">
            <a:avLst/>
          </a:prstGeom>
          <a:noFill/>
          <a:ln>
            <a:noFill/>
          </a:ln>
        </p:spPr>
      </p:sp>
      <p:sp>
        <p:nvSpPr>
          <p:cNvPr id="78" name="Google Shape;78;p3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79" name="Google Shape;79;p30"/>
          <p:cNvSpPr txBox="1"/>
          <p:nvPr>
            <p:ph idx="12" type="sldNum"/>
          </p:nvPr>
        </p:nvSpPr>
        <p:spPr>
          <a:xfrm>
            <a:off x="6934200" y="6356352"/>
            <a:ext cx="2133600" cy="365125"/>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buNone/>
              <a:defRPr sz="1200">
                <a:solidFill>
                  <a:schemeClr val="lt1"/>
                </a:solidFill>
                <a:latin typeface="Calibri"/>
                <a:ea typeface="Calibri"/>
                <a:cs typeface="Calibri"/>
                <a:sym typeface="Calibri"/>
              </a:defRPr>
            </a:lvl1pPr>
            <a:lvl2pPr indent="0" lvl="1" marL="0" marR="0" rtl="0" algn="r">
              <a:spcBef>
                <a:spcPts val="0"/>
              </a:spcBef>
              <a:buNone/>
              <a:defRPr sz="1200">
                <a:solidFill>
                  <a:schemeClr val="lt1"/>
                </a:solidFill>
                <a:latin typeface="Calibri"/>
                <a:ea typeface="Calibri"/>
                <a:cs typeface="Calibri"/>
                <a:sym typeface="Calibri"/>
              </a:defRPr>
            </a:lvl2pPr>
            <a:lvl3pPr indent="0" lvl="2" marL="0" marR="0" rtl="0" algn="r">
              <a:spcBef>
                <a:spcPts val="0"/>
              </a:spcBef>
              <a:buNone/>
              <a:defRPr sz="1200">
                <a:solidFill>
                  <a:schemeClr val="lt1"/>
                </a:solidFill>
                <a:latin typeface="Calibri"/>
                <a:ea typeface="Calibri"/>
                <a:cs typeface="Calibri"/>
                <a:sym typeface="Calibri"/>
              </a:defRPr>
            </a:lvl3pPr>
            <a:lvl4pPr indent="0" lvl="3" marL="0" marR="0" rtl="0" algn="r">
              <a:spcBef>
                <a:spcPts val="0"/>
              </a:spcBef>
              <a:buNone/>
              <a:defRPr sz="1200">
                <a:solidFill>
                  <a:schemeClr val="lt1"/>
                </a:solidFill>
                <a:latin typeface="Calibri"/>
                <a:ea typeface="Calibri"/>
                <a:cs typeface="Calibri"/>
                <a:sym typeface="Calibri"/>
              </a:defRPr>
            </a:lvl4pPr>
            <a:lvl5pPr indent="0" lvl="4" marL="0" marR="0" rtl="0" algn="r">
              <a:spcBef>
                <a:spcPts val="0"/>
              </a:spcBef>
              <a:buNone/>
              <a:defRPr sz="1200">
                <a:solidFill>
                  <a:schemeClr val="lt1"/>
                </a:solidFill>
                <a:latin typeface="Calibri"/>
                <a:ea typeface="Calibri"/>
                <a:cs typeface="Calibri"/>
                <a:sym typeface="Calibri"/>
              </a:defRPr>
            </a:lvl5pPr>
            <a:lvl6pPr indent="0" lvl="5" marL="0" marR="0" rtl="0" algn="r">
              <a:spcBef>
                <a:spcPts val="0"/>
              </a:spcBef>
              <a:buNone/>
              <a:defRPr sz="1200">
                <a:solidFill>
                  <a:schemeClr val="lt1"/>
                </a:solidFill>
                <a:latin typeface="Calibri"/>
                <a:ea typeface="Calibri"/>
                <a:cs typeface="Calibri"/>
                <a:sym typeface="Calibri"/>
              </a:defRPr>
            </a:lvl6pPr>
            <a:lvl7pPr indent="0" lvl="6" marL="0" marR="0" rtl="0" algn="r">
              <a:spcBef>
                <a:spcPts val="0"/>
              </a:spcBef>
              <a:buNone/>
              <a:defRPr sz="1200">
                <a:solidFill>
                  <a:schemeClr val="lt1"/>
                </a:solidFill>
                <a:latin typeface="Calibri"/>
                <a:ea typeface="Calibri"/>
                <a:cs typeface="Calibri"/>
                <a:sym typeface="Calibri"/>
              </a:defRPr>
            </a:lvl7pPr>
            <a:lvl8pPr indent="0" lvl="7" marL="0" marR="0" rtl="0" algn="r">
              <a:spcBef>
                <a:spcPts val="0"/>
              </a:spcBef>
              <a:buNone/>
              <a:defRPr sz="1200">
                <a:solidFill>
                  <a:schemeClr val="lt1"/>
                </a:solidFill>
                <a:latin typeface="Calibri"/>
                <a:ea typeface="Calibri"/>
                <a:cs typeface="Calibri"/>
                <a:sym typeface="Calibri"/>
              </a:defRPr>
            </a:lvl8pPr>
            <a:lvl9pPr indent="0" lvl="8" marL="0" marR="0" rtl="0" algn="r">
              <a:spcBef>
                <a:spcPts val="0"/>
              </a:spcBef>
              <a:buNone/>
              <a:defRPr sz="1200">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0" name="Shape 80"/>
        <p:cNvGrpSpPr/>
        <p:nvPr/>
      </p:nvGrpSpPr>
      <p:grpSpPr>
        <a:xfrm>
          <a:off x="0" y="0"/>
          <a:ext cx="0" cy="0"/>
          <a:chOff x="0" y="0"/>
          <a:chExt cx="0" cy="0"/>
        </a:xfrm>
      </p:grpSpPr>
      <p:sp>
        <p:nvSpPr>
          <p:cNvPr id="81" name="Google Shape;81;p31"/>
          <p:cNvSpPr txBox="1"/>
          <p:nvPr>
            <p:ph type="title"/>
          </p:nvPr>
        </p:nvSpPr>
        <p:spPr>
          <a:xfrm>
            <a:off x="457200" y="381000"/>
            <a:ext cx="8229600" cy="11430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98322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31"/>
          <p:cNvSpPr txBox="1"/>
          <p:nvPr>
            <p:ph idx="1" type="body"/>
          </p:nvPr>
        </p:nvSpPr>
        <p:spPr>
          <a:xfrm rot="5400000">
            <a:off x="2309019" y="-251617"/>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3" name="Google Shape;83;p31"/>
          <p:cNvSpPr txBox="1"/>
          <p:nvPr>
            <p:ph idx="12" type="sldNum"/>
          </p:nvPr>
        </p:nvSpPr>
        <p:spPr>
          <a:xfrm>
            <a:off x="6934200" y="6356352"/>
            <a:ext cx="2133600" cy="365125"/>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buNone/>
              <a:defRPr sz="1200">
                <a:solidFill>
                  <a:schemeClr val="lt1"/>
                </a:solidFill>
                <a:latin typeface="Calibri"/>
                <a:ea typeface="Calibri"/>
                <a:cs typeface="Calibri"/>
                <a:sym typeface="Calibri"/>
              </a:defRPr>
            </a:lvl1pPr>
            <a:lvl2pPr indent="0" lvl="1" marL="0" marR="0" rtl="0" algn="r">
              <a:spcBef>
                <a:spcPts val="0"/>
              </a:spcBef>
              <a:buNone/>
              <a:defRPr sz="1200">
                <a:solidFill>
                  <a:schemeClr val="lt1"/>
                </a:solidFill>
                <a:latin typeface="Calibri"/>
                <a:ea typeface="Calibri"/>
                <a:cs typeface="Calibri"/>
                <a:sym typeface="Calibri"/>
              </a:defRPr>
            </a:lvl2pPr>
            <a:lvl3pPr indent="0" lvl="2" marL="0" marR="0" rtl="0" algn="r">
              <a:spcBef>
                <a:spcPts val="0"/>
              </a:spcBef>
              <a:buNone/>
              <a:defRPr sz="1200">
                <a:solidFill>
                  <a:schemeClr val="lt1"/>
                </a:solidFill>
                <a:latin typeface="Calibri"/>
                <a:ea typeface="Calibri"/>
                <a:cs typeface="Calibri"/>
                <a:sym typeface="Calibri"/>
              </a:defRPr>
            </a:lvl3pPr>
            <a:lvl4pPr indent="0" lvl="3" marL="0" marR="0" rtl="0" algn="r">
              <a:spcBef>
                <a:spcPts val="0"/>
              </a:spcBef>
              <a:buNone/>
              <a:defRPr sz="1200">
                <a:solidFill>
                  <a:schemeClr val="lt1"/>
                </a:solidFill>
                <a:latin typeface="Calibri"/>
                <a:ea typeface="Calibri"/>
                <a:cs typeface="Calibri"/>
                <a:sym typeface="Calibri"/>
              </a:defRPr>
            </a:lvl4pPr>
            <a:lvl5pPr indent="0" lvl="4" marL="0" marR="0" rtl="0" algn="r">
              <a:spcBef>
                <a:spcPts val="0"/>
              </a:spcBef>
              <a:buNone/>
              <a:defRPr sz="1200">
                <a:solidFill>
                  <a:schemeClr val="lt1"/>
                </a:solidFill>
                <a:latin typeface="Calibri"/>
                <a:ea typeface="Calibri"/>
                <a:cs typeface="Calibri"/>
                <a:sym typeface="Calibri"/>
              </a:defRPr>
            </a:lvl5pPr>
            <a:lvl6pPr indent="0" lvl="5" marL="0" marR="0" rtl="0" algn="r">
              <a:spcBef>
                <a:spcPts val="0"/>
              </a:spcBef>
              <a:buNone/>
              <a:defRPr sz="1200">
                <a:solidFill>
                  <a:schemeClr val="lt1"/>
                </a:solidFill>
                <a:latin typeface="Calibri"/>
                <a:ea typeface="Calibri"/>
                <a:cs typeface="Calibri"/>
                <a:sym typeface="Calibri"/>
              </a:defRPr>
            </a:lvl6pPr>
            <a:lvl7pPr indent="0" lvl="6" marL="0" marR="0" rtl="0" algn="r">
              <a:spcBef>
                <a:spcPts val="0"/>
              </a:spcBef>
              <a:buNone/>
              <a:defRPr sz="1200">
                <a:solidFill>
                  <a:schemeClr val="lt1"/>
                </a:solidFill>
                <a:latin typeface="Calibri"/>
                <a:ea typeface="Calibri"/>
                <a:cs typeface="Calibri"/>
                <a:sym typeface="Calibri"/>
              </a:defRPr>
            </a:lvl7pPr>
            <a:lvl8pPr indent="0" lvl="7" marL="0" marR="0" rtl="0" algn="r">
              <a:spcBef>
                <a:spcPts val="0"/>
              </a:spcBef>
              <a:buNone/>
              <a:defRPr sz="1200">
                <a:solidFill>
                  <a:schemeClr val="lt1"/>
                </a:solidFill>
                <a:latin typeface="Calibri"/>
                <a:ea typeface="Calibri"/>
                <a:cs typeface="Calibri"/>
                <a:sym typeface="Calibri"/>
              </a:defRPr>
            </a:lvl8pPr>
            <a:lvl9pPr indent="0" lvl="8" marL="0" marR="0" rtl="0" algn="r">
              <a:spcBef>
                <a:spcPts val="0"/>
              </a:spcBef>
              <a:buNone/>
              <a:defRPr sz="1200">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4" name="Shape 84"/>
        <p:cNvGrpSpPr/>
        <p:nvPr/>
      </p:nvGrpSpPr>
      <p:grpSpPr>
        <a:xfrm>
          <a:off x="0" y="0"/>
          <a:ext cx="0" cy="0"/>
          <a:chOff x="0" y="0"/>
          <a:chExt cx="0" cy="0"/>
        </a:xfrm>
      </p:grpSpPr>
      <p:sp>
        <p:nvSpPr>
          <p:cNvPr id="85" name="Google Shape;85;p32"/>
          <p:cNvSpPr txBox="1"/>
          <p:nvPr>
            <p:ph type="title"/>
          </p:nvPr>
        </p:nvSpPr>
        <p:spPr>
          <a:xfrm rot="5400000">
            <a:off x="4823619" y="2262984"/>
            <a:ext cx="5668963" cy="20574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98322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6" name="Google Shape;86;p32"/>
          <p:cNvSpPr txBox="1"/>
          <p:nvPr>
            <p:ph idx="1" type="body"/>
          </p:nvPr>
        </p:nvSpPr>
        <p:spPr>
          <a:xfrm rot="5400000">
            <a:off x="632619" y="281783"/>
            <a:ext cx="5668963"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7" name="Google Shape;87;p32"/>
          <p:cNvSpPr txBox="1"/>
          <p:nvPr>
            <p:ph idx="12" type="sldNum"/>
          </p:nvPr>
        </p:nvSpPr>
        <p:spPr>
          <a:xfrm>
            <a:off x="6934200" y="6356352"/>
            <a:ext cx="2133600" cy="365125"/>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buNone/>
              <a:defRPr sz="1200">
                <a:solidFill>
                  <a:schemeClr val="lt1"/>
                </a:solidFill>
                <a:latin typeface="Calibri"/>
                <a:ea typeface="Calibri"/>
                <a:cs typeface="Calibri"/>
                <a:sym typeface="Calibri"/>
              </a:defRPr>
            </a:lvl1pPr>
            <a:lvl2pPr indent="0" lvl="1" marL="0" marR="0" rtl="0" algn="r">
              <a:spcBef>
                <a:spcPts val="0"/>
              </a:spcBef>
              <a:buNone/>
              <a:defRPr sz="1200">
                <a:solidFill>
                  <a:schemeClr val="lt1"/>
                </a:solidFill>
                <a:latin typeface="Calibri"/>
                <a:ea typeface="Calibri"/>
                <a:cs typeface="Calibri"/>
                <a:sym typeface="Calibri"/>
              </a:defRPr>
            </a:lvl2pPr>
            <a:lvl3pPr indent="0" lvl="2" marL="0" marR="0" rtl="0" algn="r">
              <a:spcBef>
                <a:spcPts val="0"/>
              </a:spcBef>
              <a:buNone/>
              <a:defRPr sz="1200">
                <a:solidFill>
                  <a:schemeClr val="lt1"/>
                </a:solidFill>
                <a:latin typeface="Calibri"/>
                <a:ea typeface="Calibri"/>
                <a:cs typeface="Calibri"/>
                <a:sym typeface="Calibri"/>
              </a:defRPr>
            </a:lvl3pPr>
            <a:lvl4pPr indent="0" lvl="3" marL="0" marR="0" rtl="0" algn="r">
              <a:spcBef>
                <a:spcPts val="0"/>
              </a:spcBef>
              <a:buNone/>
              <a:defRPr sz="1200">
                <a:solidFill>
                  <a:schemeClr val="lt1"/>
                </a:solidFill>
                <a:latin typeface="Calibri"/>
                <a:ea typeface="Calibri"/>
                <a:cs typeface="Calibri"/>
                <a:sym typeface="Calibri"/>
              </a:defRPr>
            </a:lvl4pPr>
            <a:lvl5pPr indent="0" lvl="4" marL="0" marR="0" rtl="0" algn="r">
              <a:spcBef>
                <a:spcPts val="0"/>
              </a:spcBef>
              <a:buNone/>
              <a:defRPr sz="1200">
                <a:solidFill>
                  <a:schemeClr val="lt1"/>
                </a:solidFill>
                <a:latin typeface="Calibri"/>
                <a:ea typeface="Calibri"/>
                <a:cs typeface="Calibri"/>
                <a:sym typeface="Calibri"/>
              </a:defRPr>
            </a:lvl5pPr>
            <a:lvl6pPr indent="0" lvl="5" marL="0" marR="0" rtl="0" algn="r">
              <a:spcBef>
                <a:spcPts val="0"/>
              </a:spcBef>
              <a:buNone/>
              <a:defRPr sz="1200">
                <a:solidFill>
                  <a:schemeClr val="lt1"/>
                </a:solidFill>
                <a:latin typeface="Calibri"/>
                <a:ea typeface="Calibri"/>
                <a:cs typeface="Calibri"/>
                <a:sym typeface="Calibri"/>
              </a:defRPr>
            </a:lvl6pPr>
            <a:lvl7pPr indent="0" lvl="6" marL="0" marR="0" rtl="0" algn="r">
              <a:spcBef>
                <a:spcPts val="0"/>
              </a:spcBef>
              <a:buNone/>
              <a:defRPr sz="1200">
                <a:solidFill>
                  <a:schemeClr val="lt1"/>
                </a:solidFill>
                <a:latin typeface="Calibri"/>
                <a:ea typeface="Calibri"/>
                <a:cs typeface="Calibri"/>
                <a:sym typeface="Calibri"/>
              </a:defRPr>
            </a:lvl7pPr>
            <a:lvl8pPr indent="0" lvl="7" marL="0" marR="0" rtl="0" algn="r">
              <a:spcBef>
                <a:spcPts val="0"/>
              </a:spcBef>
              <a:buNone/>
              <a:defRPr sz="1200">
                <a:solidFill>
                  <a:schemeClr val="lt1"/>
                </a:solidFill>
                <a:latin typeface="Calibri"/>
                <a:ea typeface="Calibri"/>
                <a:cs typeface="Calibri"/>
                <a:sym typeface="Calibri"/>
              </a:defRPr>
            </a:lvl8pPr>
            <a:lvl9pPr indent="0" lvl="8" marL="0" marR="0" rtl="0" algn="r">
              <a:spcBef>
                <a:spcPts val="0"/>
              </a:spcBef>
              <a:buNone/>
              <a:defRPr sz="1200">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6" name="Shape 36"/>
        <p:cNvGrpSpPr/>
        <p:nvPr/>
      </p:nvGrpSpPr>
      <p:grpSpPr>
        <a:xfrm>
          <a:off x="0" y="0"/>
          <a:ext cx="0" cy="0"/>
          <a:chOff x="0" y="0"/>
          <a:chExt cx="0" cy="0"/>
        </a:xfrm>
      </p:grpSpPr>
      <p:sp>
        <p:nvSpPr>
          <p:cNvPr id="37" name="Google Shape;37;p23"/>
          <p:cNvSpPr txBox="1"/>
          <p:nvPr>
            <p:ph type="title"/>
          </p:nvPr>
        </p:nvSpPr>
        <p:spPr>
          <a:xfrm>
            <a:off x="457200" y="381000"/>
            <a:ext cx="8229600" cy="11430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98322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23"/>
          <p:cNvSpPr txBox="1"/>
          <p:nvPr>
            <p:ph idx="1" type="body"/>
          </p:nvPr>
        </p:nvSpPr>
        <p:spPr>
          <a:xfrm>
            <a:off x="457200" y="1600202"/>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9" name="Google Shape;39;p23"/>
          <p:cNvSpPr txBox="1"/>
          <p:nvPr>
            <p:ph idx="12" type="sldNum"/>
          </p:nvPr>
        </p:nvSpPr>
        <p:spPr>
          <a:xfrm>
            <a:off x="6934200" y="6356352"/>
            <a:ext cx="2133600" cy="365125"/>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buNone/>
              <a:defRPr sz="1200">
                <a:solidFill>
                  <a:schemeClr val="lt1"/>
                </a:solidFill>
                <a:latin typeface="Calibri"/>
                <a:ea typeface="Calibri"/>
                <a:cs typeface="Calibri"/>
                <a:sym typeface="Calibri"/>
              </a:defRPr>
            </a:lvl1pPr>
            <a:lvl2pPr indent="0" lvl="1" marL="0" marR="0" rtl="0" algn="r">
              <a:spcBef>
                <a:spcPts val="0"/>
              </a:spcBef>
              <a:buNone/>
              <a:defRPr sz="1200">
                <a:solidFill>
                  <a:schemeClr val="lt1"/>
                </a:solidFill>
                <a:latin typeface="Calibri"/>
                <a:ea typeface="Calibri"/>
                <a:cs typeface="Calibri"/>
                <a:sym typeface="Calibri"/>
              </a:defRPr>
            </a:lvl2pPr>
            <a:lvl3pPr indent="0" lvl="2" marL="0" marR="0" rtl="0" algn="r">
              <a:spcBef>
                <a:spcPts val="0"/>
              </a:spcBef>
              <a:buNone/>
              <a:defRPr sz="1200">
                <a:solidFill>
                  <a:schemeClr val="lt1"/>
                </a:solidFill>
                <a:latin typeface="Calibri"/>
                <a:ea typeface="Calibri"/>
                <a:cs typeface="Calibri"/>
                <a:sym typeface="Calibri"/>
              </a:defRPr>
            </a:lvl3pPr>
            <a:lvl4pPr indent="0" lvl="3" marL="0" marR="0" rtl="0" algn="r">
              <a:spcBef>
                <a:spcPts val="0"/>
              </a:spcBef>
              <a:buNone/>
              <a:defRPr sz="1200">
                <a:solidFill>
                  <a:schemeClr val="lt1"/>
                </a:solidFill>
                <a:latin typeface="Calibri"/>
                <a:ea typeface="Calibri"/>
                <a:cs typeface="Calibri"/>
                <a:sym typeface="Calibri"/>
              </a:defRPr>
            </a:lvl4pPr>
            <a:lvl5pPr indent="0" lvl="4" marL="0" marR="0" rtl="0" algn="r">
              <a:spcBef>
                <a:spcPts val="0"/>
              </a:spcBef>
              <a:buNone/>
              <a:defRPr sz="1200">
                <a:solidFill>
                  <a:schemeClr val="lt1"/>
                </a:solidFill>
                <a:latin typeface="Calibri"/>
                <a:ea typeface="Calibri"/>
                <a:cs typeface="Calibri"/>
                <a:sym typeface="Calibri"/>
              </a:defRPr>
            </a:lvl5pPr>
            <a:lvl6pPr indent="0" lvl="5" marL="0" marR="0" rtl="0" algn="r">
              <a:spcBef>
                <a:spcPts val="0"/>
              </a:spcBef>
              <a:buNone/>
              <a:defRPr sz="1200">
                <a:solidFill>
                  <a:schemeClr val="lt1"/>
                </a:solidFill>
                <a:latin typeface="Calibri"/>
                <a:ea typeface="Calibri"/>
                <a:cs typeface="Calibri"/>
                <a:sym typeface="Calibri"/>
              </a:defRPr>
            </a:lvl6pPr>
            <a:lvl7pPr indent="0" lvl="6" marL="0" marR="0" rtl="0" algn="r">
              <a:spcBef>
                <a:spcPts val="0"/>
              </a:spcBef>
              <a:buNone/>
              <a:defRPr sz="1200">
                <a:solidFill>
                  <a:schemeClr val="lt1"/>
                </a:solidFill>
                <a:latin typeface="Calibri"/>
                <a:ea typeface="Calibri"/>
                <a:cs typeface="Calibri"/>
                <a:sym typeface="Calibri"/>
              </a:defRPr>
            </a:lvl7pPr>
            <a:lvl8pPr indent="0" lvl="7" marL="0" marR="0" rtl="0" algn="r">
              <a:spcBef>
                <a:spcPts val="0"/>
              </a:spcBef>
              <a:buNone/>
              <a:defRPr sz="1200">
                <a:solidFill>
                  <a:schemeClr val="lt1"/>
                </a:solidFill>
                <a:latin typeface="Calibri"/>
                <a:ea typeface="Calibri"/>
                <a:cs typeface="Calibri"/>
                <a:sym typeface="Calibri"/>
              </a:defRPr>
            </a:lvl8pPr>
            <a:lvl9pPr indent="0" lvl="8" marL="0" marR="0" rtl="0" algn="r">
              <a:spcBef>
                <a:spcPts val="0"/>
              </a:spcBef>
              <a:buNone/>
              <a:defRPr sz="1200">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0" name="Shape 40"/>
        <p:cNvGrpSpPr/>
        <p:nvPr/>
      </p:nvGrpSpPr>
      <p:grpSpPr>
        <a:xfrm>
          <a:off x="0" y="0"/>
          <a:ext cx="0" cy="0"/>
          <a:chOff x="0" y="0"/>
          <a:chExt cx="0" cy="0"/>
        </a:xfrm>
      </p:grpSpPr>
      <p:sp>
        <p:nvSpPr>
          <p:cNvPr id="41" name="Google Shape;41;p24"/>
          <p:cNvSpPr txBox="1"/>
          <p:nvPr>
            <p:ph type="title"/>
          </p:nvPr>
        </p:nvSpPr>
        <p:spPr>
          <a:xfrm>
            <a:off x="457200" y="381000"/>
            <a:ext cx="8229600" cy="11430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98322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4"/>
          <p:cNvSpPr txBox="1"/>
          <p:nvPr>
            <p:ph idx="1" type="body"/>
          </p:nvPr>
        </p:nvSpPr>
        <p:spPr>
          <a:xfrm>
            <a:off x="457200" y="1600202"/>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3" name="Google Shape;43;p24"/>
          <p:cNvSpPr txBox="1"/>
          <p:nvPr>
            <p:ph idx="2" type="body"/>
          </p:nvPr>
        </p:nvSpPr>
        <p:spPr>
          <a:xfrm>
            <a:off x="4648200" y="1600202"/>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4" name="Google Shape;44;p24"/>
          <p:cNvSpPr txBox="1"/>
          <p:nvPr>
            <p:ph idx="12" type="sldNum"/>
          </p:nvPr>
        </p:nvSpPr>
        <p:spPr>
          <a:xfrm>
            <a:off x="6934200" y="6356352"/>
            <a:ext cx="2133600" cy="365125"/>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buNone/>
              <a:defRPr sz="1200">
                <a:solidFill>
                  <a:schemeClr val="lt1"/>
                </a:solidFill>
                <a:latin typeface="Calibri"/>
                <a:ea typeface="Calibri"/>
                <a:cs typeface="Calibri"/>
                <a:sym typeface="Calibri"/>
              </a:defRPr>
            </a:lvl1pPr>
            <a:lvl2pPr indent="0" lvl="1" marL="0" marR="0" rtl="0" algn="r">
              <a:spcBef>
                <a:spcPts val="0"/>
              </a:spcBef>
              <a:buNone/>
              <a:defRPr sz="1200">
                <a:solidFill>
                  <a:schemeClr val="lt1"/>
                </a:solidFill>
                <a:latin typeface="Calibri"/>
                <a:ea typeface="Calibri"/>
                <a:cs typeface="Calibri"/>
                <a:sym typeface="Calibri"/>
              </a:defRPr>
            </a:lvl2pPr>
            <a:lvl3pPr indent="0" lvl="2" marL="0" marR="0" rtl="0" algn="r">
              <a:spcBef>
                <a:spcPts val="0"/>
              </a:spcBef>
              <a:buNone/>
              <a:defRPr sz="1200">
                <a:solidFill>
                  <a:schemeClr val="lt1"/>
                </a:solidFill>
                <a:latin typeface="Calibri"/>
                <a:ea typeface="Calibri"/>
                <a:cs typeface="Calibri"/>
                <a:sym typeface="Calibri"/>
              </a:defRPr>
            </a:lvl3pPr>
            <a:lvl4pPr indent="0" lvl="3" marL="0" marR="0" rtl="0" algn="r">
              <a:spcBef>
                <a:spcPts val="0"/>
              </a:spcBef>
              <a:buNone/>
              <a:defRPr sz="1200">
                <a:solidFill>
                  <a:schemeClr val="lt1"/>
                </a:solidFill>
                <a:latin typeface="Calibri"/>
                <a:ea typeface="Calibri"/>
                <a:cs typeface="Calibri"/>
                <a:sym typeface="Calibri"/>
              </a:defRPr>
            </a:lvl4pPr>
            <a:lvl5pPr indent="0" lvl="4" marL="0" marR="0" rtl="0" algn="r">
              <a:spcBef>
                <a:spcPts val="0"/>
              </a:spcBef>
              <a:buNone/>
              <a:defRPr sz="1200">
                <a:solidFill>
                  <a:schemeClr val="lt1"/>
                </a:solidFill>
                <a:latin typeface="Calibri"/>
                <a:ea typeface="Calibri"/>
                <a:cs typeface="Calibri"/>
                <a:sym typeface="Calibri"/>
              </a:defRPr>
            </a:lvl5pPr>
            <a:lvl6pPr indent="0" lvl="5" marL="0" marR="0" rtl="0" algn="r">
              <a:spcBef>
                <a:spcPts val="0"/>
              </a:spcBef>
              <a:buNone/>
              <a:defRPr sz="1200">
                <a:solidFill>
                  <a:schemeClr val="lt1"/>
                </a:solidFill>
                <a:latin typeface="Calibri"/>
                <a:ea typeface="Calibri"/>
                <a:cs typeface="Calibri"/>
                <a:sym typeface="Calibri"/>
              </a:defRPr>
            </a:lvl6pPr>
            <a:lvl7pPr indent="0" lvl="6" marL="0" marR="0" rtl="0" algn="r">
              <a:spcBef>
                <a:spcPts val="0"/>
              </a:spcBef>
              <a:buNone/>
              <a:defRPr sz="1200">
                <a:solidFill>
                  <a:schemeClr val="lt1"/>
                </a:solidFill>
                <a:latin typeface="Calibri"/>
                <a:ea typeface="Calibri"/>
                <a:cs typeface="Calibri"/>
                <a:sym typeface="Calibri"/>
              </a:defRPr>
            </a:lvl7pPr>
            <a:lvl8pPr indent="0" lvl="7" marL="0" marR="0" rtl="0" algn="r">
              <a:spcBef>
                <a:spcPts val="0"/>
              </a:spcBef>
              <a:buNone/>
              <a:defRPr sz="1200">
                <a:solidFill>
                  <a:schemeClr val="lt1"/>
                </a:solidFill>
                <a:latin typeface="Calibri"/>
                <a:ea typeface="Calibri"/>
                <a:cs typeface="Calibri"/>
                <a:sym typeface="Calibri"/>
              </a:defRPr>
            </a:lvl8pPr>
            <a:lvl9pPr indent="0" lvl="8" marL="0" marR="0" rtl="0" algn="r">
              <a:spcBef>
                <a:spcPts val="0"/>
              </a:spcBef>
              <a:buNone/>
              <a:defRPr sz="1200">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45" name="Shape 45"/>
        <p:cNvGrpSpPr/>
        <p:nvPr/>
      </p:nvGrpSpPr>
      <p:grpSpPr>
        <a:xfrm>
          <a:off x="0" y="0"/>
          <a:ext cx="0" cy="0"/>
          <a:chOff x="0" y="0"/>
          <a:chExt cx="0" cy="0"/>
        </a:xfrm>
      </p:grpSpPr>
      <p:pic>
        <p:nvPicPr>
          <p:cNvPr descr="TitleBackground2.png" id="46" name="Google Shape;46;p21"/>
          <p:cNvPicPr preferRelativeResize="0"/>
          <p:nvPr/>
        </p:nvPicPr>
        <p:blipFill rotWithShape="1">
          <a:blip r:embed="rId2">
            <a:alphaModFix/>
          </a:blip>
          <a:srcRect b="0" l="0" r="0" t="0"/>
          <a:stretch/>
        </p:blipFill>
        <p:spPr>
          <a:xfrm>
            <a:off x="-76200" y="-76200"/>
            <a:ext cx="9280344" cy="7022592"/>
          </a:xfrm>
          <a:prstGeom prst="rect">
            <a:avLst/>
          </a:prstGeom>
          <a:noFill/>
          <a:ln>
            <a:noFill/>
          </a:ln>
        </p:spPr>
      </p:pic>
      <p:pic>
        <p:nvPicPr>
          <p:cNvPr id="47" name="Google Shape;47;p21"/>
          <p:cNvPicPr preferRelativeResize="0"/>
          <p:nvPr/>
        </p:nvPicPr>
        <p:blipFill rotWithShape="1">
          <a:blip r:embed="rId3">
            <a:alphaModFix/>
          </a:blip>
          <a:srcRect b="0" l="0" r="0" t="0"/>
          <a:stretch/>
        </p:blipFill>
        <p:spPr>
          <a:xfrm>
            <a:off x="1066801" y="1286256"/>
            <a:ext cx="2650801" cy="466344"/>
          </a:xfrm>
          <a:prstGeom prst="rect">
            <a:avLst/>
          </a:prstGeom>
          <a:noFill/>
          <a:ln>
            <a:noFill/>
          </a:ln>
        </p:spPr>
      </p:pic>
      <p:sp>
        <p:nvSpPr>
          <p:cNvPr id="48" name="Google Shape;48;p21"/>
          <p:cNvSpPr txBox="1"/>
          <p:nvPr>
            <p:ph type="ctrTitle"/>
          </p:nvPr>
        </p:nvSpPr>
        <p:spPr>
          <a:xfrm>
            <a:off x="990600" y="2720977"/>
            <a:ext cx="7772400" cy="1470025"/>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FEFEFE"/>
              </a:buClr>
              <a:buSzPts val="4400"/>
              <a:buFont typeface="Calibri"/>
              <a:buNone/>
              <a:defRPr>
                <a:solidFill>
                  <a:srgbClr val="FEFEF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21"/>
          <p:cNvSpPr txBox="1"/>
          <p:nvPr>
            <p:ph idx="1" type="subTitle"/>
          </p:nvPr>
        </p:nvSpPr>
        <p:spPr>
          <a:xfrm>
            <a:off x="990600" y="4191000"/>
            <a:ext cx="6400800" cy="1752600"/>
          </a:xfrm>
          <a:prstGeom prst="rect">
            <a:avLst/>
          </a:prstGeom>
          <a:noFill/>
          <a:ln>
            <a:noFill/>
          </a:ln>
        </p:spPr>
        <p:txBody>
          <a:bodyPr anchorCtr="0" anchor="t" bIns="45700" lIns="91425" spcFirstLastPara="1" rIns="91425" wrap="square" tIns="45700">
            <a:normAutofit/>
          </a:bodyPr>
          <a:lstStyle>
            <a:lvl1pPr lvl="0" algn="l">
              <a:spcBef>
                <a:spcPts val="640"/>
              </a:spcBef>
              <a:spcAft>
                <a:spcPts val="0"/>
              </a:spcAft>
              <a:buClr>
                <a:srgbClr val="FEFEFE"/>
              </a:buClr>
              <a:buSzPts val="3200"/>
              <a:buNone/>
              <a:defRPr>
                <a:solidFill>
                  <a:srgbClr val="FEFEFE"/>
                </a:solidFill>
              </a:defRPr>
            </a:lvl1pPr>
            <a:lvl2pPr lvl="1" algn="ctr">
              <a:spcBef>
                <a:spcPts val="560"/>
              </a:spcBef>
              <a:spcAft>
                <a:spcPts val="0"/>
              </a:spcAft>
              <a:buClr>
                <a:schemeClr val="lt1"/>
              </a:buClr>
              <a:buSzPts val="2800"/>
              <a:buNone/>
              <a:defRPr>
                <a:solidFill>
                  <a:schemeClr val="lt1"/>
                </a:solidFill>
              </a:defRPr>
            </a:lvl2pPr>
            <a:lvl3pPr lvl="2" algn="ctr">
              <a:spcBef>
                <a:spcPts val="480"/>
              </a:spcBef>
              <a:spcAft>
                <a:spcPts val="0"/>
              </a:spcAft>
              <a:buClr>
                <a:schemeClr val="lt1"/>
              </a:buClr>
              <a:buSzPts val="2400"/>
              <a:buNone/>
              <a:defRPr>
                <a:solidFill>
                  <a:schemeClr val="lt1"/>
                </a:solidFill>
              </a:defRPr>
            </a:lvl3pPr>
            <a:lvl4pPr lvl="3" algn="ctr">
              <a:spcBef>
                <a:spcPts val="400"/>
              </a:spcBef>
              <a:spcAft>
                <a:spcPts val="0"/>
              </a:spcAft>
              <a:buClr>
                <a:schemeClr val="lt1"/>
              </a:buClr>
              <a:buSzPts val="2000"/>
              <a:buNone/>
              <a:defRPr>
                <a:solidFill>
                  <a:schemeClr val="lt1"/>
                </a:solidFill>
              </a:defRPr>
            </a:lvl4pPr>
            <a:lvl5pPr lvl="4" algn="ctr">
              <a:spcBef>
                <a:spcPts val="400"/>
              </a:spcBef>
              <a:spcAft>
                <a:spcPts val="0"/>
              </a:spcAft>
              <a:buClr>
                <a:schemeClr val="lt1"/>
              </a:buClr>
              <a:buSzPts val="2000"/>
              <a:buNone/>
              <a:defRPr>
                <a:solidFill>
                  <a:schemeClr val="lt1"/>
                </a:solidFill>
              </a:defRPr>
            </a:lvl5pPr>
            <a:lvl6pPr lvl="5" algn="ctr">
              <a:spcBef>
                <a:spcPts val="400"/>
              </a:spcBef>
              <a:spcAft>
                <a:spcPts val="0"/>
              </a:spcAft>
              <a:buClr>
                <a:schemeClr val="lt1"/>
              </a:buClr>
              <a:buSzPts val="2000"/>
              <a:buNone/>
              <a:defRPr>
                <a:solidFill>
                  <a:schemeClr val="lt1"/>
                </a:solidFill>
              </a:defRPr>
            </a:lvl6pPr>
            <a:lvl7pPr lvl="6" algn="ctr">
              <a:spcBef>
                <a:spcPts val="400"/>
              </a:spcBef>
              <a:spcAft>
                <a:spcPts val="0"/>
              </a:spcAft>
              <a:buClr>
                <a:schemeClr val="lt1"/>
              </a:buClr>
              <a:buSzPts val="2000"/>
              <a:buNone/>
              <a:defRPr>
                <a:solidFill>
                  <a:schemeClr val="lt1"/>
                </a:solidFill>
              </a:defRPr>
            </a:lvl7pPr>
            <a:lvl8pPr lvl="7" algn="ctr">
              <a:spcBef>
                <a:spcPts val="400"/>
              </a:spcBef>
              <a:spcAft>
                <a:spcPts val="0"/>
              </a:spcAft>
              <a:buClr>
                <a:schemeClr val="lt1"/>
              </a:buClr>
              <a:buSzPts val="2000"/>
              <a:buNone/>
              <a:defRPr>
                <a:solidFill>
                  <a:schemeClr val="lt1"/>
                </a:solidFill>
              </a:defRPr>
            </a:lvl8pPr>
            <a:lvl9pPr lvl="8" algn="ctr">
              <a:spcBef>
                <a:spcPts val="400"/>
              </a:spcBef>
              <a:spcAft>
                <a:spcPts val="0"/>
              </a:spcAft>
              <a:buClr>
                <a:schemeClr val="lt1"/>
              </a:buClr>
              <a:buSzPts val="2000"/>
              <a:buNone/>
              <a:defRPr>
                <a:solidFill>
                  <a:schemeClr val="lt1"/>
                </a:solidFill>
              </a:defRPr>
            </a:lvl9pPr>
          </a:lstStyle>
          <a:p/>
        </p:txBody>
      </p:sp>
      <p:sp>
        <p:nvSpPr>
          <p:cNvPr id="50" name="Google Shape;50;p21"/>
          <p:cNvSpPr/>
          <p:nvPr/>
        </p:nvSpPr>
        <p:spPr>
          <a:xfrm>
            <a:off x="457200" y="6400801"/>
            <a:ext cx="6931152" cy="4062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680">
                <a:solidFill>
                  <a:srgbClr val="929292"/>
                </a:solidFill>
                <a:latin typeface="Arial Narrow"/>
                <a:ea typeface="Arial Narrow"/>
                <a:cs typeface="Arial Narrow"/>
                <a:sym typeface="Arial Narrow"/>
              </a:rPr>
              <a:t>CONFIDENTIAL © 2021 Barnes &amp; Thornburg LLP. All Rights Reserved. This page, and all information on it, is confidential, proprietary and the property of Barnes &amp; Thornburg LLP, which may not be disseminated or disclosed to any person or entity other than the intended recipient(s), and may not be reproduced, in any form, without the express written consent of the author or presenter. The information on this page is intended for informational purposes only and shall not be construed as legal advice or a legal opinion of Barnes &amp; Thornburg LLP.</a:t>
            </a:r>
            <a:endParaRPr/>
          </a:p>
        </p:txBody>
      </p:sp>
      <p:grpSp>
        <p:nvGrpSpPr>
          <p:cNvPr id="51" name="Google Shape;51;p21"/>
          <p:cNvGrpSpPr/>
          <p:nvPr/>
        </p:nvGrpSpPr>
        <p:grpSpPr>
          <a:xfrm>
            <a:off x="7589519" y="6483096"/>
            <a:ext cx="990600" cy="210312"/>
            <a:chOff x="7391400" y="6462730"/>
            <a:chExt cx="990600" cy="210312"/>
          </a:xfrm>
        </p:grpSpPr>
        <p:pic>
          <p:nvPicPr>
            <p:cNvPr descr="Twitter_Blue.png" id="52" name="Google Shape;52;p21">
              <a:hlinkClick r:id="rId4"/>
            </p:cNvPr>
            <p:cNvPicPr preferRelativeResize="0"/>
            <p:nvPr/>
          </p:nvPicPr>
          <p:blipFill rotWithShape="1">
            <a:blip r:embed="rId5">
              <a:alphaModFix/>
            </a:blip>
            <a:srcRect b="0" l="0" r="0" t="0"/>
            <a:stretch/>
          </p:blipFill>
          <p:spPr>
            <a:xfrm>
              <a:off x="7391400" y="6462730"/>
              <a:ext cx="258774" cy="210312"/>
            </a:xfrm>
            <a:prstGeom prst="rect">
              <a:avLst/>
            </a:prstGeom>
            <a:noFill/>
            <a:ln>
              <a:noFill/>
            </a:ln>
          </p:spPr>
        </p:pic>
        <p:sp>
          <p:nvSpPr>
            <p:cNvPr id="53" name="Google Shape;53;p21">
              <a:hlinkClick r:id="rId6"/>
            </p:cNvPr>
            <p:cNvSpPr txBox="1"/>
            <p:nvPr/>
          </p:nvSpPr>
          <p:spPr>
            <a:xfrm>
              <a:off x="7620000" y="6477000"/>
              <a:ext cx="762000" cy="18466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600">
                  <a:solidFill>
                    <a:srgbClr val="BFBFBF"/>
                  </a:solidFill>
                  <a:latin typeface="Open Sans"/>
                  <a:ea typeface="Open Sans"/>
                  <a:cs typeface="Open Sans"/>
                  <a:sym typeface="Open Sans"/>
                </a:rPr>
                <a:t>@BTLawNews</a:t>
              </a:r>
              <a:endParaRPr sz="600">
                <a:solidFill>
                  <a:srgbClr val="BFBFBF"/>
                </a:solidFill>
                <a:latin typeface="Calibri"/>
                <a:ea typeface="Calibri"/>
                <a:cs typeface="Calibri"/>
                <a:sym typeface="Calibri"/>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4" name="Shape 54"/>
        <p:cNvGrpSpPr/>
        <p:nvPr/>
      </p:nvGrpSpPr>
      <p:grpSpPr>
        <a:xfrm>
          <a:off x="0" y="0"/>
          <a:ext cx="0" cy="0"/>
          <a:chOff x="0" y="0"/>
          <a:chExt cx="0" cy="0"/>
        </a:xfrm>
      </p:grpSpPr>
      <p:sp>
        <p:nvSpPr>
          <p:cNvPr id="55" name="Google Shape;55;p25"/>
          <p:cNvSpPr txBox="1"/>
          <p:nvPr>
            <p:ph type="title"/>
          </p:nvPr>
        </p:nvSpPr>
        <p:spPr>
          <a:xfrm>
            <a:off x="722313" y="4406902"/>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983222"/>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chemeClr val="dk1"/>
              </a:buClr>
              <a:buSzPts val="2000"/>
              <a:buNone/>
              <a:defRPr sz="2000">
                <a:solidFill>
                  <a:schemeClr val="dk1"/>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57" name="Google Shape;57;p25"/>
          <p:cNvSpPr txBox="1"/>
          <p:nvPr>
            <p:ph idx="12" type="sldNum"/>
          </p:nvPr>
        </p:nvSpPr>
        <p:spPr>
          <a:xfrm>
            <a:off x="6934200" y="6356352"/>
            <a:ext cx="2133600" cy="365125"/>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buNone/>
              <a:defRPr sz="1200">
                <a:solidFill>
                  <a:schemeClr val="lt1"/>
                </a:solidFill>
                <a:latin typeface="Calibri"/>
                <a:ea typeface="Calibri"/>
                <a:cs typeface="Calibri"/>
                <a:sym typeface="Calibri"/>
              </a:defRPr>
            </a:lvl1pPr>
            <a:lvl2pPr indent="0" lvl="1" marL="0" marR="0" rtl="0" algn="r">
              <a:spcBef>
                <a:spcPts val="0"/>
              </a:spcBef>
              <a:buNone/>
              <a:defRPr sz="1200">
                <a:solidFill>
                  <a:schemeClr val="lt1"/>
                </a:solidFill>
                <a:latin typeface="Calibri"/>
                <a:ea typeface="Calibri"/>
                <a:cs typeface="Calibri"/>
                <a:sym typeface="Calibri"/>
              </a:defRPr>
            </a:lvl2pPr>
            <a:lvl3pPr indent="0" lvl="2" marL="0" marR="0" rtl="0" algn="r">
              <a:spcBef>
                <a:spcPts val="0"/>
              </a:spcBef>
              <a:buNone/>
              <a:defRPr sz="1200">
                <a:solidFill>
                  <a:schemeClr val="lt1"/>
                </a:solidFill>
                <a:latin typeface="Calibri"/>
                <a:ea typeface="Calibri"/>
                <a:cs typeface="Calibri"/>
                <a:sym typeface="Calibri"/>
              </a:defRPr>
            </a:lvl3pPr>
            <a:lvl4pPr indent="0" lvl="3" marL="0" marR="0" rtl="0" algn="r">
              <a:spcBef>
                <a:spcPts val="0"/>
              </a:spcBef>
              <a:buNone/>
              <a:defRPr sz="1200">
                <a:solidFill>
                  <a:schemeClr val="lt1"/>
                </a:solidFill>
                <a:latin typeface="Calibri"/>
                <a:ea typeface="Calibri"/>
                <a:cs typeface="Calibri"/>
                <a:sym typeface="Calibri"/>
              </a:defRPr>
            </a:lvl4pPr>
            <a:lvl5pPr indent="0" lvl="4" marL="0" marR="0" rtl="0" algn="r">
              <a:spcBef>
                <a:spcPts val="0"/>
              </a:spcBef>
              <a:buNone/>
              <a:defRPr sz="1200">
                <a:solidFill>
                  <a:schemeClr val="lt1"/>
                </a:solidFill>
                <a:latin typeface="Calibri"/>
                <a:ea typeface="Calibri"/>
                <a:cs typeface="Calibri"/>
                <a:sym typeface="Calibri"/>
              </a:defRPr>
            </a:lvl5pPr>
            <a:lvl6pPr indent="0" lvl="5" marL="0" marR="0" rtl="0" algn="r">
              <a:spcBef>
                <a:spcPts val="0"/>
              </a:spcBef>
              <a:buNone/>
              <a:defRPr sz="1200">
                <a:solidFill>
                  <a:schemeClr val="lt1"/>
                </a:solidFill>
                <a:latin typeface="Calibri"/>
                <a:ea typeface="Calibri"/>
                <a:cs typeface="Calibri"/>
                <a:sym typeface="Calibri"/>
              </a:defRPr>
            </a:lvl6pPr>
            <a:lvl7pPr indent="0" lvl="6" marL="0" marR="0" rtl="0" algn="r">
              <a:spcBef>
                <a:spcPts val="0"/>
              </a:spcBef>
              <a:buNone/>
              <a:defRPr sz="1200">
                <a:solidFill>
                  <a:schemeClr val="lt1"/>
                </a:solidFill>
                <a:latin typeface="Calibri"/>
                <a:ea typeface="Calibri"/>
                <a:cs typeface="Calibri"/>
                <a:sym typeface="Calibri"/>
              </a:defRPr>
            </a:lvl7pPr>
            <a:lvl8pPr indent="0" lvl="7" marL="0" marR="0" rtl="0" algn="r">
              <a:spcBef>
                <a:spcPts val="0"/>
              </a:spcBef>
              <a:buNone/>
              <a:defRPr sz="1200">
                <a:solidFill>
                  <a:schemeClr val="lt1"/>
                </a:solidFill>
                <a:latin typeface="Calibri"/>
                <a:ea typeface="Calibri"/>
                <a:cs typeface="Calibri"/>
                <a:sym typeface="Calibri"/>
              </a:defRPr>
            </a:lvl8pPr>
            <a:lvl9pPr indent="0" lvl="8" marL="0" marR="0" rtl="0" algn="r">
              <a:spcBef>
                <a:spcPts val="0"/>
              </a:spcBef>
              <a:buNone/>
              <a:defRPr sz="1200">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8" name="Shape 58"/>
        <p:cNvGrpSpPr/>
        <p:nvPr/>
      </p:nvGrpSpPr>
      <p:grpSpPr>
        <a:xfrm>
          <a:off x="0" y="0"/>
          <a:ext cx="0" cy="0"/>
          <a:chOff x="0" y="0"/>
          <a:chExt cx="0" cy="0"/>
        </a:xfrm>
      </p:grpSpPr>
      <p:sp>
        <p:nvSpPr>
          <p:cNvPr id="59" name="Google Shape;59;p26"/>
          <p:cNvSpPr txBox="1"/>
          <p:nvPr>
            <p:ph type="title"/>
          </p:nvPr>
        </p:nvSpPr>
        <p:spPr>
          <a:xfrm>
            <a:off x="457200" y="381000"/>
            <a:ext cx="8229600" cy="11430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983222"/>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6"/>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61" name="Google Shape;61;p26"/>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62" name="Google Shape;62;p26"/>
          <p:cNvSpPr txBox="1"/>
          <p:nvPr>
            <p:ph idx="3" type="body"/>
          </p:nvPr>
        </p:nvSpPr>
        <p:spPr>
          <a:xfrm>
            <a:off x="4645026"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63" name="Google Shape;63;p26"/>
          <p:cNvSpPr txBox="1"/>
          <p:nvPr>
            <p:ph idx="4" type="body"/>
          </p:nvPr>
        </p:nvSpPr>
        <p:spPr>
          <a:xfrm>
            <a:off x="4645026"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64" name="Google Shape;64;p26"/>
          <p:cNvSpPr txBox="1"/>
          <p:nvPr>
            <p:ph idx="12" type="sldNum"/>
          </p:nvPr>
        </p:nvSpPr>
        <p:spPr>
          <a:xfrm>
            <a:off x="6934200" y="6356352"/>
            <a:ext cx="2133600" cy="365125"/>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buNone/>
              <a:defRPr sz="1200">
                <a:solidFill>
                  <a:schemeClr val="lt1"/>
                </a:solidFill>
                <a:latin typeface="Calibri"/>
                <a:ea typeface="Calibri"/>
                <a:cs typeface="Calibri"/>
                <a:sym typeface="Calibri"/>
              </a:defRPr>
            </a:lvl1pPr>
            <a:lvl2pPr indent="0" lvl="1" marL="0" marR="0" rtl="0" algn="r">
              <a:spcBef>
                <a:spcPts val="0"/>
              </a:spcBef>
              <a:buNone/>
              <a:defRPr sz="1200">
                <a:solidFill>
                  <a:schemeClr val="lt1"/>
                </a:solidFill>
                <a:latin typeface="Calibri"/>
                <a:ea typeface="Calibri"/>
                <a:cs typeface="Calibri"/>
                <a:sym typeface="Calibri"/>
              </a:defRPr>
            </a:lvl2pPr>
            <a:lvl3pPr indent="0" lvl="2" marL="0" marR="0" rtl="0" algn="r">
              <a:spcBef>
                <a:spcPts val="0"/>
              </a:spcBef>
              <a:buNone/>
              <a:defRPr sz="1200">
                <a:solidFill>
                  <a:schemeClr val="lt1"/>
                </a:solidFill>
                <a:latin typeface="Calibri"/>
                <a:ea typeface="Calibri"/>
                <a:cs typeface="Calibri"/>
                <a:sym typeface="Calibri"/>
              </a:defRPr>
            </a:lvl3pPr>
            <a:lvl4pPr indent="0" lvl="3" marL="0" marR="0" rtl="0" algn="r">
              <a:spcBef>
                <a:spcPts val="0"/>
              </a:spcBef>
              <a:buNone/>
              <a:defRPr sz="1200">
                <a:solidFill>
                  <a:schemeClr val="lt1"/>
                </a:solidFill>
                <a:latin typeface="Calibri"/>
                <a:ea typeface="Calibri"/>
                <a:cs typeface="Calibri"/>
                <a:sym typeface="Calibri"/>
              </a:defRPr>
            </a:lvl4pPr>
            <a:lvl5pPr indent="0" lvl="4" marL="0" marR="0" rtl="0" algn="r">
              <a:spcBef>
                <a:spcPts val="0"/>
              </a:spcBef>
              <a:buNone/>
              <a:defRPr sz="1200">
                <a:solidFill>
                  <a:schemeClr val="lt1"/>
                </a:solidFill>
                <a:latin typeface="Calibri"/>
                <a:ea typeface="Calibri"/>
                <a:cs typeface="Calibri"/>
                <a:sym typeface="Calibri"/>
              </a:defRPr>
            </a:lvl5pPr>
            <a:lvl6pPr indent="0" lvl="5" marL="0" marR="0" rtl="0" algn="r">
              <a:spcBef>
                <a:spcPts val="0"/>
              </a:spcBef>
              <a:buNone/>
              <a:defRPr sz="1200">
                <a:solidFill>
                  <a:schemeClr val="lt1"/>
                </a:solidFill>
                <a:latin typeface="Calibri"/>
                <a:ea typeface="Calibri"/>
                <a:cs typeface="Calibri"/>
                <a:sym typeface="Calibri"/>
              </a:defRPr>
            </a:lvl6pPr>
            <a:lvl7pPr indent="0" lvl="6" marL="0" marR="0" rtl="0" algn="r">
              <a:spcBef>
                <a:spcPts val="0"/>
              </a:spcBef>
              <a:buNone/>
              <a:defRPr sz="1200">
                <a:solidFill>
                  <a:schemeClr val="lt1"/>
                </a:solidFill>
                <a:latin typeface="Calibri"/>
                <a:ea typeface="Calibri"/>
                <a:cs typeface="Calibri"/>
                <a:sym typeface="Calibri"/>
              </a:defRPr>
            </a:lvl7pPr>
            <a:lvl8pPr indent="0" lvl="7" marL="0" marR="0" rtl="0" algn="r">
              <a:spcBef>
                <a:spcPts val="0"/>
              </a:spcBef>
              <a:buNone/>
              <a:defRPr sz="1200">
                <a:solidFill>
                  <a:schemeClr val="lt1"/>
                </a:solidFill>
                <a:latin typeface="Calibri"/>
                <a:ea typeface="Calibri"/>
                <a:cs typeface="Calibri"/>
                <a:sym typeface="Calibri"/>
              </a:defRPr>
            </a:lvl8pPr>
            <a:lvl9pPr indent="0" lvl="8" marL="0" marR="0" rtl="0" algn="r">
              <a:spcBef>
                <a:spcPts val="0"/>
              </a:spcBef>
              <a:buNone/>
              <a:defRPr sz="1200">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5" name="Shape 65"/>
        <p:cNvGrpSpPr/>
        <p:nvPr/>
      </p:nvGrpSpPr>
      <p:grpSpPr>
        <a:xfrm>
          <a:off x="0" y="0"/>
          <a:ext cx="0" cy="0"/>
          <a:chOff x="0" y="0"/>
          <a:chExt cx="0" cy="0"/>
        </a:xfrm>
      </p:grpSpPr>
      <p:sp>
        <p:nvSpPr>
          <p:cNvPr id="66" name="Google Shape;66;p27"/>
          <p:cNvSpPr txBox="1"/>
          <p:nvPr>
            <p:ph type="title"/>
          </p:nvPr>
        </p:nvSpPr>
        <p:spPr>
          <a:xfrm>
            <a:off x="457200" y="381000"/>
            <a:ext cx="8229600" cy="11430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98322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7"/>
          <p:cNvSpPr txBox="1"/>
          <p:nvPr>
            <p:ph idx="12" type="sldNum"/>
          </p:nvPr>
        </p:nvSpPr>
        <p:spPr>
          <a:xfrm>
            <a:off x="6934200" y="6356352"/>
            <a:ext cx="2133600" cy="365125"/>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buNone/>
              <a:defRPr sz="1200">
                <a:solidFill>
                  <a:schemeClr val="lt1"/>
                </a:solidFill>
                <a:latin typeface="Calibri"/>
                <a:ea typeface="Calibri"/>
                <a:cs typeface="Calibri"/>
                <a:sym typeface="Calibri"/>
              </a:defRPr>
            </a:lvl1pPr>
            <a:lvl2pPr indent="0" lvl="1" marL="0" marR="0" rtl="0" algn="r">
              <a:spcBef>
                <a:spcPts val="0"/>
              </a:spcBef>
              <a:buNone/>
              <a:defRPr sz="1200">
                <a:solidFill>
                  <a:schemeClr val="lt1"/>
                </a:solidFill>
                <a:latin typeface="Calibri"/>
                <a:ea typeface="Calibri"/>
                <a:cs typeface="Calibri"/>
                <a:sym typeface="Calibri"/>
              </a:defRPr>
            </a:lvl2pPr>
            <a:lvl3pPr indent="0" lvl="2" marL="0" marR="0" rtl="0" algn="r">
              <a:spcBef>
                <a:spcPts val="0"/>
              </a:spcBef>
              <a:buNone/>
              <a:defRPr sz="1200">
                <a:solidFill>
                  <a:schemeClr val="lt1"/>
                </a:solidFill>
                <a:latin typeface="Calibri"/>
                <a:ea typeface="Calibri"/>
                <a:cs typeface="Calibri"/>
                <a:sym typeface="Calibri"/>
              </a:defRPr>
            </a:lvl3pPr>
            <a:lvl4pPr indent="0" lvl="3" marL="0" marR="0" rtl="0" algn="r">
              <a:spcBef>
                <a:spcPts val="0"/>
              </a:spcBef>
              <a:buNone/>
              <a:defRPr sz="1200">
                <a:solidFill>
                  <a:schemeClr val="lt1"/>
                </a:solidFill>
                <a:latin typeface="Calibri"/>
                <a:ea typeface="Calibri"/>
                <a:cs typeface="Calibri"/>
                <a:sym typeface="Calibri"/>
              </a:defRPr>
            </a:lvl4pPr>
            <a:lvl5pPr indent="0" lvl="4" marL="0" marR="0" rtl="0" algn="r">
              <a:spcBef>
                <a:spcPts val="0"/>
              </a:spcBef>
              <a:buNone/>
              <a:defRPr sz="1200">
                <a:solidFill>
                  <a:schemeClr val="lt1"/>
                </a:solidFill>
                <a:latin typeface="Calibri"/>
                <a:ea typeface="Calibri"/>
                <a:cs typeface="Calibri"/>
                <a:sym typeface="Calibri"/>
              </a:defRPr>
            </a:lvl5pPr>
            <a:lvl6pPr indent="0" lvl="5" marL="0" marR="0" rtl="0" algn="r">
              <a:spcBef>
                <a:spcPts val="0"/>
              </a:spcBef>
              <a:buNone/>
              <a:defRPr sz="1200">
                <a:solidFill>
                  <a:schemeClr val="lt1"/>
                </a:solidFill>
                <a:latin typeface="Calibri"/>
                <a:ea typeface="Calibri"/>
                <a:cs typeface="Calibri"/>
                <a:sym typeface="Calibri"/>
              </a:defRPr>
            </a:lvl6pPr>
            <a:lvl7pPr indent="0" lvl="6" marL="0" marR="0" rtl="0" algn="r">
              <a:spcBef>
                <a:spcPts val="0"/>
              </a:spcBef>
              <a:buNone/>
              <a:defRPr sz="1200">
                <a:solidFill>
                  <a:schemeClr val="lt1"/>
                </a:solidFill>
                <a:latin typeface="Calibri"/>
                <a:ea typeface="Calibri"/>
                <a:cs typeface="Calibri"/>
                <a:sym typeface="Calibri"/>
              </a:defRPr>
            </a:lvl7pPr>
            <a:lvl8pPr indent="0" lvl="7" marL="0" marR="0" rtl="0" algn="r">
              <a:spcBef>
                <a:spcPts val="0"/>
              </a:spcBef>
              <a:buNone/>
              <a:defRPr sz="1200">
                <a:solidFill>
                  <a:schemeClr val="lt1"/>
                </a:solidFill>
                <a:latin typeface="Calibri"/>
                <a:ea typeface="Calibri"/>
                <a:cs typeface="Calibri"/>
                <a:sym typeface="Calibri"/>
              </a:defRPr>
            </a:lvl8pPr>
            <a:lvl9pPr indent="0" lvl="8" marL="0" marR="0" rtl="0" algn="r">
              <a:spcBef>
                <a:spcPts val="0"/>
              </a:spcBef>
              <a:buNone/>
              <a:defRPr sz="1200">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8" name="Shape 68"/>
        <p:cNvGrpSpPr/>
        <p:nvPr/>
      </p:nvGrpSpPr>
      <p:grpSpPr>
        <a:xfrm>
          <a:off x="0" y="0"/>
          <a:ext cx="0" cy="0"/>
          <a:chOff x="0" y="0"/>
          <a:chExt cx="0" cy="0"/>
        </a:xfrm>
      </p:grpSpPr>
      <p:sp>
        <p:nvSpPr>
          <p:cNvPr id="69" name="Google Shape;69;p28"/>
          <p:cNvSpPr txBox="1"/>
          <p:nvPr>
            <p:ph idx="12" type="sldNum"/>
          </p:nvPr>
        </p:nvSpPr>
        <p:spPr>
          <a:xfrm>
            <a:off x="6934200" y="6356352"/>
            <a:ext cx="2133600" cy="365125"/>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buNone/>
              <a:defRPr sz="1200">
                <a:solidFill>
                  <a:schemeClr val="lt1"/>
                </a:solidFill>
                <a:latin typeface="Calibri"/>
                <a:ea typeface="Calibri"/>
                <a:cs typeface="Calibri"/>
                <a:sym typeface="Calibri"/>
              </a:defRPr>
            </a:lvl1pPr>
            <a:lvl2pPr indent="0" lvl="1" marL="0" marR="0" rtl="0" algn="r">
              <a:spcBef>
                <a:spcPts val="0"/>
              </a:spcBef>
              <a:buNone/>
              <a:defRPr sz="1200">
                <a:solidFill>
                  <a:schemeClr val="lt1"/>
                </a:solidFill>
                <a:latin typeface="Calibri"/>
                <a:ea typeface="Calibri"/>
                <a:cs typeface="Calibri"/>
                <a:sym typeface="Calibri"/>
              </a:defRPr>
            </a:lvl2pPr>
            <a:lvl3pPr indent="0" lvl="2" marL="0" marR="0" rtl="0" algn="r">
              <a:spcBef>
                <a:spcPts val="0"/>
              </a:spcBef>
              <a:buNone/>
              <a:defRPr sz="1200">
                <a:solidFill>
                  <a:schemeClr val="lt1"/>
                </a:solidFill>
                <a:latin typeface="Calibri"/>
                <a:ea typeface="Calibri"/>
                <a:cs typeface="Calibri"/>
                <a:sym typeface="Calibri"/>
              </a:defRPr>
            </a:lvl3pPr>
            <a:lvl4pPr indent="0" lvl="3" marL="0" marR="0" rtl="0" algn="r">
              <a:spcBef>
                <a:spcPts val="0"/>
              </a:spcBef>
              <a:buNone/>
              <a:defRPr sz="1200">
                <a:solidFill>
                  <a:schemeClr val="lt1"/>
                </a:solidFill>
                <a:latin typeface="Calibri"/>
                <a:ea typeface="Calibri"/>
                <a:cs typeface="Calibri"/>
                <a:sym typeface="Calibri"/>
              </a:defRPr>
            </a:lvl4pPr>
            <a:lvl5pPr indent="0" lvl="4" marL="0" marR="0" rtl="0" algn="r">
              <a:spcBef>
                <a:spcPts val="0"/>
              </a:spcBef>
              <a:buNone/>
              <a:defRPr sz="1200">
                <a:solidFill>
                  <a:schemeClr val="lt1"/>
                </a:solidFill>
                <a:latin typeface="Calibri"/>
                <a:ea typeface="Calibri"/>
                <a:cs typeface="Calibri"/>
                <a:sym typeface="Calibri"/>
              </a:defRPr>
            </a:lvl5pPr>
            <a:lvl6pPr indent="0" lvl="5" marL="0" marR="0" rtl="0" algn="r">
              <a:spcBef>
                <a:spcPts val="0"/>
              </a:spcBef>
              <a:buNone/>
              <a:defRPr sz="1200">
                <a:solidFill>
                  <a:schemeClr val="lt1"/>
                </a:solidFill>
                <a:latin typeface="Calibri"/>
                <a:ea typeface="Calibri"/>
                <a:cs typeface="Calibri"/>
                <a:sym typeface="Calibri"/>
              </a:defRPr>
            </a:lvl6pPr>
            <a:lvl7pPr indent="0" lvl="6" marL="0" marR="0" rtl="0" algn="r">
              <a:spcBef>
                <a:spcPts val="0"/>
              </a:spcBef>
              <a:buNone/>
              <a:defRPr sz="1200">
                <a:solidFill>
                  <a:schemeClr val="lt1"/>
                </a:solidFill>
                <a:latin typeface="Calibri"/>
                <a:ea typeface="Calibri"/>
                <a:cs typeface="Calibri"/>
                <a:sym typeface="Calibri"/>
              </a:defRPr>
            </a:lvl7pPr>
            <a:lvl8pPr indent="0" lvl="7" marL="0" marR="0" rtl="0" algn="r">
              <a:spcBef>
                <a:spcPts val="0"/>
              </a:spcBef>
              <a:buNone/>
              <a:defRPr sz="1200">
                <a:solidFill>
                  <a:schemeClr val="lt1"/>
                </a:solidFill>
                <a:latin typeface="Calibri"/>
                <a:ea typeface="Calibri"/>
                <a:cs typeface="Calibri"/>
                <a:sym typeface="Calibri"/>
              </a:defRPr>
            </a:lvl8pPr>
            <a:lvl9pPr indent="0" lvl="8" marL="0" marR="0" rtl="0" algn="r">
              <a:spcBef>
                <a:spcPts val="0"/>
              </a:spcBef>
              <a:buNone/>
              <a:defRPr sz="1200">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0" name="Shape 70"/>
        <p:cNvGrpSpPr/>
        <p:nvPr/>
      </p:nvGrpSpPr>
      <p:grpSpPr>
        <a:xfrm>
          <a:off x="0" y="0"/>
          <a:ext cx="0" cy="0"/>
          <a:chOff x="0" y="0"/>
          <a:chExt cx="0" cy="0"/>
        </a:xfrm>
      </p:grpSpPr>
      <p:sp>
        <p:nvSpPr>
          <p:cNvPr id="71" name="Google Shape;71;p29"/>
          <p:cNvSpPr txBox="1"/>
          <p:nvPr>
            <p:ph type="title"/>
          </p:nvPr>
        </p:nvSpPr>
        <p:spPr>
          <a:xfrm>
            <a:off x="457201" y="381000"/>
            <a:ext cx="3008313" cy="11430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983222"/>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29"/>
          <p:cNvSpPr txBox="1"/>
          <p:nvPr>
            <p:ph idx="1" type="body"/>
          </p:nvPr>
        </p:nvSpPr>
        <p:spPr>
          <a:xfrm>
            <a:off x="3575050" y="381002"/>
            <a:ext cx="5111750" cy="574516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73" name="Google Shape;73;p29"/>
          <p:cNvSpPr txBox="1"/>
          <p:nvPr>
            <p:ph idx="2" type="body"/>
          </p:nvPr>
        </p:nvSpPr>
        <p:spPr>
          <a:xfrm>
            <a:off x="457201" y="1524002"/>
            <a:ext cx="3008313" cy="46021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74" name="Google Shape;74;p29"/>
          <p:cNvSpPr txBox="1"/>
          <p:nvPr>
            <p:ph idx="12" type="sldNum"/>
          </p:nvPr>
        </p:nvSpPr>
        <p:spPr>
          <a:xfrm>
            <a:off x="6934200" y="6356352"/>
            <a:ext cx="2133600" cy="365125"/>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buNone/>
              <a:defRPr sz="1200">
                <a:solidFill>
                  <a:schemeClr val="lt1"/>
                </a:solidFill>
                <a:latin typeface="Calibri"/>
                <a:ea typeface="Calibri"/>
                <a:cs typeface="Calibri"/>
                <a:sym typeface="Calibri"/>
              </a:defRPr>
            </a:lvl1pPr>
            <a:lvl2pPr indent="0" lvl="1" marL="0" marR="0" rtl="0" algn="r">
              <a:spcBef>
                <a:spcPts val="0"/>
              </a:spcBef>
              <a:buNone/>
              <a:defRPr sz="1200">
                <a:solidFill>
                  <a:schemeClr val="lt1"/>
                </a:solidFill>
                <a:latin typeface="Calibri"/>
                <a:ea typeface="Calibri"/>
                <a:cs typeface="Calibri"/>
                <a:sym typeface="Calibri"/>
              </a:defRPr>
            </a:lvl2pPr>
            <a:lvl3pPr indent="0" lvl="2" marL="0" marR="0" rtl="0" algn="r">
              <a:spcBef>
                <a:spcPts val="0"/>
              </a:spcBef>
              <a:buNone/>
              <a:defRPr sz="1200">
                <a:solidFill>
                  <a:schemeClr val="lt1"/>
                </a:solidFill>
                <a:latin typeface="Calibri"/>
                <a:ea typeface="Calibri"/>
                <a:cs typeface="Calibri"/>
                <a:sym typeface="Calibri"/>
              </a:defRPr>
            </a:lvl3pPr>
            <a:lvl4pPr indent="0" lvl="3" marL="0" marR="0" rtl="0" algn="r">
              <a:spcBef>
                <a:spcPts val="0"/>
              </a:spcBef>
              <a:buNone/>
              <a:defRPr sz="1200">
                <a:solidFill>
                  <a:schemeClr val="lt1"/>
                </a:solidFill>
                <a:latin typeface="Calibri"/>
                <a:ea typeface="Calibri"/>
                <a:cs typeface="Calibri"/>
                <a:sym typeface="Calibri"/>
              </a:defRPr>
            </a:lvl4pPr>
            <a:lvl5pPr indent="0" lvl="4" marL="0" marR="0" rtl="0" algn="r">
              <a:spcBef>
                <a:spcPts val="0"/>
              </a:spcBef>
              <a:buNone/>
              <a:defRPr sz="1200">
                <a:solidFill>
                  <a:schemeClr val="lt1"/>
                </a:solidFill>
                <a:latin typeface="Calibri"/>
                <a:ea typeface="Calibri"/>
                <a:cs typeface="Calibri"/>
                <a:sym typeface="Calibri"/>
              </a:defRPr>
            </a:lvl5pPr>
            <a:lvl6pPr indent="0" lvl="5" marL="0" marR="0" rtl="0" algn="r">
              <a:spcBef>
                <a:spcPts val="0"/>
              </a:spcBef>
              <a:buNone/>
              <a:defRPr sz="1200">
                <a:solidFill>
                  <a:schemeClr val="lt1"/>
                </a:solidFill>
                <a:latin typeface="Calibri"/>
                <a:ea typeface="Calibri"/>
                <a:cs typeface="Calibri"/>
                <a:sym typeface="Calibri"/>
              </a:defRPr>
            </a:lvl6pPr>
            <a:lvl7pPr indent="0" lvl="6" marL="0" marR="0" rtl="0" algn="r">
              <a:spcBef>
                <a:spcPts val="0"/>
              </a:spcBef>
              <a:buNone/>
              <a:defRPr sz="1200">
                <a:solidFill>
                  <a:schemeClr val="lt1"/>
                </a:solidFill>
                <a:latin typeface="Calibri"/>
                <a:ea typeface="Calibri"/>
                <a:cs typeface="Calibri"/>
                <a:sym typeface="Calibri"/>
              </a:defRPr>
            </a:lvl7pPr>
            <a:lvl8pPr indent="0" lvl="7" marL="0" marR="0" rtl="0" algn="r">
              <a:spcBef>
                <a:spcPts val="0"/>
              </a:spcBef>
              <a:buNone/>
              <a:defRPr sz="1200">
                <a:solidFill>
                  <a:schemeClr val="lt1"/>
                </a:solidFill>
                <a:latin typeface="Calibri"/>
                <a:ea typeface="Calibri"/>
                <a:cs typeface="Calibri"/>
                <a:sym typeface="Calibri"/>
              </a:defRPr>
            </a:lvl8pPr>
            <a:lvl9pPr indent="0" lvl="8" marL="0" marR="0" rtl="0" algn="r">
              <a:spcBef>
                <a:spcPts val="0"/>
              </a:spcBef>
              <a:buNone/>
              <a:defRPr sz="1200">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hyperlink" Target="https://twitter.com/BTLawNews" TargetMode="External"/><Relationship Id="rId3" Type="http://schemas.openxmlformats.org/officeDocument/2006/relationships/image" Target="../media/image2.png"/><Relationship Id="rId4" Type="http://schemas.openxmlformats.org/officeDocument/2006/relationships/hyperlink" Target="https://twitter.com/BTLawNews" TargetMode="External"/><Relationship Id="rId5" Type="http://schemas.openxmlformats.org/officeDocument/2006/relationships/slideLayout" Target="../slideLayouts/slideLayout1.xml"/><Relationship Id="rId6"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8.xml"/><Relationship Id="rId10" Type="http://schemas.openxmlformats.org/officeDocument/2006/relationships/slideLayout" Target="../slideLayouts/slideLayout7.xml"/><Relationship Id="rId13" Type="http://schemas.openxmlformats.org/officeDocument/2006/relationships/slideLayout" Target="../slideLayouts/slideLayout10.xml"/><Relationship Id="rId12" Type="http://schemas.openxmlformats.org/officeDocument/2006/relationships/slideLayout" Target="../slideLayouts/slideLayout9.xml"/><Relationship Id="rId1" Type="http://schemas.openxmlformats.org/officeDocument/2006/relationships/image" Target="../media/image4.png"/><Relationship Id="rId2" Type="http://schemas.openxmlformats.org/officeDocument/2006/relationships/hyperlink" Target="https://twitter.com/BTLawNews" TargetMode="External"/><Relationship Id="rId3" Type="http://schemas.openxmlformats.org/officeDocument/2006/relationships/image" Target="../media/image2.png"/><Relationship Id="rId4" Type="http://schemas.openxmlformats.org/officeDocument/2006/relationships/hyperlink" Target="https://twitter.com/BTLawNews" TargetMode="External"/><Relationship Id="rId9" Type="http://schemas.openxmlformats.org/officeDocument/2006/relationships/slideLayout" Target="../slideLayouts/slideLayout6.xml"/><Relationship Id="rId15" Type="http://schemas.openxmlformats.org/officeDocument/2006/relationships/slideLayout" Target="../slideLayouts/slideLayout12.xml"/><Relationship Id="rId14" Type="http://schemas.openxmlformats.org/officeDocument/2006/relationships/slideLayout" Target="../slideLayouts/slideLayout11.xml"/><Relationship Id="rId16" Type="http://schemas.openxmlformats.org/officeDocument/2006/relationships/theme" Target="../theme/theme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 name="Shape 9"/>
        <p:cNvGrpSpPr/>
        <p:nvPr/>
      </p:nvGrpSpPr>
      <p:grpSpPr>
        <a:xfrm>
          <a:off x="0" y="0"/>
          <a:ext cx="0" cy="0"/>
          <a:chOff x="0" y="0"/>
          <a:chExt cx="0" cy="0"/>
        </a:xfrm>
      </p:grpSpPr>
      <p:sp>
        <p:nvSpPr>
          <p:cNvPr id="10" name="Google Shape;10;p20"/>
          <p:cNvSpPr/>
          <p:nvPr/>
        </p:nvSpPr>
        <p:spPr>
          <a:xfrm>
            <a:off x="0" y="0"/>
            <a:ext cx="9144000" cy="304800"/>
          </a:xfrm>
          <a:prstGeom prst="rect">
            <a:avLst/>
          </a:prstGeom>
          <a:solidFill>
            <a:srgbClr val="983222"/>
          </a:solidFill>
          <a:ln cap="flat" cmpd="sng" w="9525">
            <a:solidFill>
              <a:srgbClr val="98322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 name="Google Shape;11;p20"/>
          <p:cNvSpPr txBox="1"/>
          <p:nvPr>
            <p:ph type="title"/>
          </p:nvPr>
        </p:nvSpPr>
        <p:spPr>
          <a:xfrm>
            <a:off x="457200" y="381000"/>
            <a:ext cx="8229600" cy="1143000"/>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Clr>
                <a:srgbClr val="983222"/>
              </a:buClr>
              <a:buSzPts val="4400"/>
              <a:buFont typeface="Calibri"/>
              <a:buNone/>
              <a:defRPr b="0" i="0" sz="4400" u="none" cap="none" strike="noStrike">
                <a:solidFill>
                  <a:srgbClr val="98322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20"/>
          <p:cNvSpPr txBox="1"/>
          <p:nvPr>
            <p:ph idx="1" type="body"/>
          </p:nvPr>
        </p:nvSpPr>
        <p:spPr>
          <a:xfrm>
            <a:off x="457200" y="1600202"/>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lt1"/>
              </a:buClr>
              <a:buSzPts val="3200"/>
              <a:buFont typeface="Arial"/>
              <a:buChar char="•"/>
              <a:defRPr b="0" i="0" sz="3200" u="none" cap="none" strike="noStrike">
                <a:solidFill>
                  <a:schemeClr val="lt1"/>
                </a:solidFill>
                <a:latin typeface="Calibri"/>
                <a:ea typeface="Calibri"/>
                <a:cs typeface="Calibri"/>
                <a:sym typeface="Calibri"/>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pic>
        <p:nvPicPr>
          <p:cNvPr id="13" name="Google Shape;13;p20"/>
          <p:cNvPicPr preferRelativeResize="0"/>
          <p:nvPr/>
        </p:nvPicPr>
        <p:blipFill rotWithShape="1">
          <a:blip r:embed="rId1">
            <a:alphaModFix/>
          </a:blip>
          <a:srcRect b="0" l="0" r="0" t="0"/>
          <a:stretch/>
        </p:blipFill>
        <p:spPr>
          <a:xfrm>
            <a:off x="0" y="6223879"/>
            <a:ext cx="9171432" cy="636021"/>
          </a:xfrm>
          <a:prstGeom prst="rect">
            <a:avLst/>
          </a:prstGeom>
          <a:noFill/>
          <a:ln>
            <a:noFill/>
          </a:ln>
        </p:spPr>
      </p:pic>
      <p:sp>
        <p:nvSpPr>
          <p:cNvPr id="14" name="Google Shape;14;p20"/>
          <p:cNvSpPr txBox="1"/>
          <p:nvPr/>
        </p:nvSpPr>
        <p:spPr>
          <a:xfrm>
            <a:off x="2209800" y="6324166"/>
            <a:ext cx="502920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680" u="none" cap="none" strike="noStrike">
                <a:solidFill>
                  <a:srgbClr val="929292"/>
                </a:solidFill>
                <a:latin typeface="Arial Narrow"/>
                <a:ea typeface="Arial Narrow"/>
                <a:cs typeface="Arial Narrow"/>
                <a:sym typeface="Arial Narrow"/>
              </a:rPr>
              <a:t>CONFIDENTIAL © 2021 Barnes &amp; Thornburg LLP. All Rights Reserved. This page, and all information on it, is confidential, proprietary and the property of Barnes &amp; Thornburg LLP, which may not be disseminated or disclosed to any person or entity other than the intended recipient(s), and may not be reproduced, in any form, without the express written consent of the author or presenter. The information on this page is intended for informational purposes only and shall not be construed as legal advice or a legal opinion of Barnes &amp; Thornburg LLP.</a:t>
            </a:r>
            <a:endParaRPr/>
          </a:p>
        </p:txBody>
      </p:sp>
      <p:grpSp>
        <p:nvGrpSpPr>
          <p:cNvPr id="15" name="Google Shape;15;p20"/>
          <p:cNvGrpSpPr/>
          <p:nvPr/>
        </p:nvGrpSpPr>
        <p:grpSpPr>
          <a:xfrm>
            <a:off x="7589519" y="6483096"/>
            <a:ext cx="990600" cy="210312"/>
            <a:chOff x="7391400" y="6462730"/>
            <a:chExt cx="990600" cy="210312"/>
          </a:xfrm>
        </p:grpSpPr>
        <p:pic>
          <p:nvPicPr>
            <p:cNvPr descr="Twitter_Blue.png" id="16" name="Google Shape;16;p20">
              <a:hlinkClick r:id="rId2"/>
            </p:cNvPr>
            <p:cNvPicPr preferRelativeResize="0"/>
            <p:nvPr/>
          </p:nvPicPr>
          <p:blipFill rotWithShape="1">
            <a:blip r:embed="rId3">
              <a:alphaModFix/>
            </a:blip>
            <a:srcRect b="0" l="0" r="0" t="0"/>
            <a:stretch/>
          </p:blipFill>
          <p:spPr>
            <a:xfrm>
              <a:off x="7391400" y="6462730"/>
              <a:ext cx="258774" cy="210312"/>
            </a:xfrm>
            <a:prstGeom prst="rect">
              <a:avLst/>
            </a:prstGeom>
            <a:noFill/>
            <a:ln>
              <a:noFill/>
            </a:ln>
          </p:spPr>
        </p:pic>
        <p:sp>
          <p:nvSpPr>
            <p:cNvPr id="17" name="Google Shape;17;p20">
              <a:hlinkClick r:id="rId4"/>
            </p:cNvPr>
            <p:cNvSpPr txBox="1"/>
            <p:nvPr/>
          </p:nvSpPr>
          <p:spPr>
            <a:xfrm>
              <a:off x="7620000" y="6477000"/>
              <a:ext cx="762000" cy="18466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600">
                  <a:solidFill>
                    <a:srgbClr val="BFBFBF"/>
                  </a:solidFill>
                  <a:latin typeface="Open Sans"/>
                  <a:ea typeface="Open Sans"/>
                  <a:cs typeface="Open Sans"/>
                  <a:sym typeface="Open Sans"/>
                </a:rPr>
                <a:t>@BTLawNews</a:t>
              </a:r>
              <a:endParaRPr sz="600">
                <a:solidFill>
                  <a:srgbClr val="BFBFBF"/>
                </a:solidFill>
                <a:latin typeface="Calibri"/>
                <a:ea typeface="Calibri"/>
                <a:cs typeface="Calibri"/>
                <a:sym typeface="Calibri"/>
              </a:endParaRPr>
            </a:p>
          </p:txBody>
        </p:sp>
      </p:grpSp>
    </p:spTree>
  </p:cSld>
  <p:clrMap accent1="accent1" accent2="accent2" accent3="accent3" accent4="accent4" accent5="accent5" accent6="accent6" bg1="lt1" bg2="dk2" tx1="dk1" tx2="lt2" folHlink="folHlink" hlink="hlink"/>
  <p:sldLayoutIdLst>
    <p:sldLayoutId id="2147483649"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 name="Shape 27"/>
        <p:cNvGrpSpPr/>
        <p:nvPr/>
      </p:nvGrpSpPr>
      <p:grpSpPr>
        <a:xfrm>
          <a:off x="0" y="0"/>
          <a:ext cx="0" cy="0"/>
          <a:chOff x="0" y="0"/>
          <a:chExt cx="0" cy="0"/>
        </a:xfrm>
      </p:grpSpPr>
      <p:sp>
        <p:nvSpPr>
          <p:cNvPr id="28" name="Google Shape;28;p19"/>
          <p:cNvSpPr/>
          <p:nvPr/>
        </p:nvSpPr>
        <p:spPr>
          <a:xfrm>
            <a:off x="0" y="0"/>
            <a:ext cx="9144000" cy="304800"/>
          </a:xfrm>
          <a:prstGeom prst="rect">
            <a:avLst/>
          </a:prstGeom>
          <a:solidFill>
            <a:srgbClr val="983222"/>
          </a:solidFill>
          <a:ln cap="flat" cmpd="sng" w="9525">
            <a:solidFill>
              <a:srgbClr val="98322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 name="Google Shape;29;p19"/>
          <p:cNvSpPr txBox="1"/>
          <p:nvPr>
            <p:ph type="title"/>
          </p:nvPr>
        </p:nvSpPr>
        <p:spPr>
          <a:xfrm>
            <a:off x="457200" y="381000"/>
            <a:ext cx="8229600" cy="1143000"/>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Clr>
                <a:srgbClr val="983222"/>
              </a:buClr>
              <a:buSzPts val="4400"/>
              <a:buFont typeface="Calibri"/>
              <a:buNone/>
              <a:defRPr b="0" i="0" sz="4400" u="none" cap="none" strike="noStrike">
                <a:solidFill>
                  <a:srgbClr val="98322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0" name="Google Shape;30;p19"/>
          <p:cNvSpPr txBox="1"/>
          <p:nvPr>
            <p:ph idx="1" type="body"/>
          </p:nvPr>
        </p:nvSpPr>
        <p:spPr>
          <a:xfrm>
            <a:off x="457200" y="1600202"/>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31" name="Google Shape;31;p19"/>
          <p:cNvPicPr preferRelativeResize="0"/>
          <p:nvPr/>
        </p:nvPicPr>
        <p:blipFill rotWithShape="1">
          <a:blip r:embed="rId1">
            <a:alphaModFix/>
          </a:blip>
          <a:srcRect b="0" l="0" r="0" t="0"/>
          <a:stretch/>
        </p:blipFill>
        <p:spPr>
          <a:xfrm>
            <a:off x="0" y="6223879"/>
            <a:ext cx="9171432" cy="636021"/>
          </a:xfrm>
          <a:prstGeom prst="rect">
            <a:avLst/>
          </a:prstGeom>
          <a:noFill/>
          <a:ln>
            <a:noFill/>
          </a:ln>
        </p:spPr>
      </p:pic>
      <p:sp>
        <p:nvSpPr>
          <p:cNvPr id="32" name="Google Shape;32;p19"/>
          <p:cNvSpPr txBox="1"/>
          <p:nvPr/>
        </p:nvSpPr>
        <p:spPr>
          <a:xfrm>
            <a:off x="2209800" y="6324166"/>
            <a:ext cx="502920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680">
                <a:solidFill>
                  <a:srgbClr val="929292"/>
                </a:solidFill>
                <a:latin typeface="Arial Narrow"/>
                <a:ea typeface="Arial Narrow"/>
                <a:cs typeface="Arial Narrow"/>
                <a:sym typeface="Arial Narrow"/>
              </a:rPr>
              <a:t>CONFIDENTIAL © 2021 Barnes &amp; Thornburg LLP. All Rights Reserved. This page, and all information on it, is confidential, proprietary and the property of Barnes &amp; Thornburg LLP, which may not be disseminated or disclosed to any person or entity other than the intended recipient(s), and may not be reproduced, in any form, without the express written consent of the author or presenter. The information on this page is intended for informational purposes only and shall not be construed as legal advice or a legal opinion of Barnes &amp; Thornburg LLP.</a:t>
            </a:r>
            <a:endParaRPr/>
          </a:p>
        </p:txBody>
      </p:sp>
      <p:grpSp>
        <p:nvGrpSpPr>
          <p:cNvPr id="33" name="Google Shape;33;p19"/>
          <p:cNvGrpSpPr/>
          <p:nvPr/>
        </p:nvGrpSpPr>
        <p:grpSpPr>
          <a:xfrm>
            <a:off x="7589519" y="6483096"/>
            <a:ext cx="990600" cy="210312"/>
            <a:chOff x="7391400" y="6462730"/>
            <a:chExt cx="990600" cy="210312"/>
          </a:xfrm>
        </p:grpSpPr>
        <p:pic>
          <p:nvPicPr>
            <p:cNvPr descr="Twitter_Blue.png" id="34" name="Google Shape;34;p19">
              <a:hlinkClick r:id="rId2"/>
            </p:cNvPr>
            <p:cNvPicPr preferRelativeResize="0"/>
            <p:nvPr/>
          </p:nvPicPr>
          <p:blipFill rotWithShape="1">
            <a:blip r:embed="rId3">
              <a:alphaModFix/>
            </a:blip>
            <a:srcRect b="0" l="0" r="0" t="0"/>
            <a:stretch/>
          </p:blipFill>
          <p:spPr>
            <a:xfrm>
              <a:off x="7391400" y="6462730"/>
              <a:ext cx="258774" cy="210312"/>
            </a:xfrm>
            <a:prstGeom prst="rect">
              <a:avLst/>
            </a:prstGeom>
            <a:noFill/>
            <a:ln>
              <a:noFill/>
            </a:ln>
          </p:spPr>
        </p:pic>
        <p:sp>
          <p:nvSpPr>
            <p:cNvPr id="35" name="Google Shape;35;p19">
              <a:hlinkClick r:id="rId4"/>
            </p:cNvPr>
            <p:cNvSpPr txBox="1"/>
            <p:nvPr/>
          </p:nvSpPr>
          <p:spPr>
            <a:xfrm>
              <a:off x="7620000" y="6477000"/>
              <a:ext cx="762000" cy="18466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600">
                  <a:solidFill>
                    <a:srgbClr val="BFBFBF"/>
                  </a:solidFill>
                  <a:latin typeface="Open Sans"/>
                  <a:ea typeface="Open Sans"/>
                  <a:cs typeface="Open Sans"/>
                  <a:sym typeface="Open Sans"/>
                </a:rPr>
                <a:t>@BTLawNews</a:t>
              </a:r>
              <a:endParaRPr sz="600">
                <a:solidFill>
                  <a:srgbClr val="BFBFBF"/>
                </a:solidFill>
                <a:latin typeface="Calibri"/>
                <a:ea typeface="Calibri"/>
                <a:cs typeface="Calibri"/>
                <a:sym typeface="Calibri"/>
              </a:endParaRPr>
            </a:p>
          </p:txBody>
        </p:sp>
      </p:grpSp>
    </p:spTree>
  </p:cSld>
  <p:clrMap accent1="accent1" accent2="accent2" accent3="accent3" accent4="accent4" accent5="accent5" accent6="accent6" bg1="lt1" bg2="dk2" tx1="dk1" tx2="lt2" folHlink="folHlink" hlink="hlink"/>
  <p:sldLayoutIdLst>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00"/>
        </a:solidFill>
      </p:bgPr>
    </p:bg>
    <p:spTree>
      <p:nvGrpSpPr>
        <p:cNvPr id="92" name="Shape 92"/>
        <p:cNvGrpSpPr/>
        <p:nvPr/>
      </p:nvGrpSpPr>
      <p:grpSpPr>
        <a:xfrm>
          <a:off x="0" y="0"/>
          <a:ext cx="0" cy="0"/>
          <a:chOff x="0" y="0"/>
          <a:chExt cx="0" cy="0"/>
        </a:xfrm>
      </p:grpSpPr>
      <p:sp>
        <p:nvSpPr>
          <p:cNvPr id="93" name="Google Shape;93;p1"/>
          <p:cNvSpPr txBox="1"/>
          <p:nvPr>
            <p:ph type="ctrTitle"/>
          </p:nvPr>
        </p:nvSpPr>
        <p:spPr>
          <a:xfrm>
            <a:off x="990600" y="2362200"/>
            <a:ext cx="7924800" cy="17526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rgbClr val="FEFEFE"/>
              </a:buClr>
              <a:buSzPct val="100000"/>
              <a:buFont typeface="Calibri"/>
              <a:buNone/>
            </a:pPr>
            <a:r>
              <a:rPr lang="en-US"/>
              <a:t>The New Administration </a:t>
            </a:r>
            <a:br>
              <a:rPr lang="en-US"/>
            </a:br>
            <a:r>
              <a:rPr lang="en-US"/>
              <a:t>Environmental Policy and Regulation</a:t>
            </a:r>
            <a:endParaRPr/>
          </a:p>
        </p:txBody>
      </p:sp>
      <p:sp>
        <p:nvSpPr>
          <p:cNvPr id="94" name="Google Shape;94;p1"/>
          <p:cNvSpPr txBox="1"/>
          <p:nvPr>
            <p:ph idx="1" type="subTitle"/>
          </p:nvPr>
        </p:nvSpPr>
        <p:spPr>
          <a:xfrm flipH="1">
            <a:off x="5562600" y="4724400"/>
            <a:ext cx="3048000" cy="1219200"/>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spcBef>
                <a:spcPts val="0"/>
              </a:spcBef>
              <a:spcAft>
                <a:spcPts val="0"/>
              </a:spcAft>
              <a:buClr>
                <a:srgbClr val="FEFEFE"/>
              </a:buClr>
              <a:buSzPct val="100000"/>
              <a:buNone/>
            </a:pPr>
            <a:r>
              <a:rPr lang="en-US" sz="2800"/>
              <a:t>Charlie Denton</a:t>
            </a:r>
            <a:endParaRPr/>
          </a:p>
          <a:p>
            <a:pPr indent="0" lvl="0" marL="0" rtl="0" algn="l">
              <a:spcBef>
                <a:spcPts val="476"/>
              </a:spcBef>
              <a:spcAft>
                <a:spcPts val="0"/>
              </a:spcAft>
              <a:buClr>
                <a:srgbClr val="FEFEFE"/>
              </a:buClr>
              <a:buSzPct val="100000"/>
              <a:buNone/>
            </a:pPr>
            <a:r>
              <a:rPr lang="en-US" sz="2800"/>
              <a:t>Barnes &amp; Thornburg</a:t>
            </a:r>
            <a:endParaRPr/>
          </a:p>
          <a:p>
            <a:pPr indent="0" lvl="0" marL="0" rtl="0" algn="l">
              <a:spcBef>
                <a:spcPts val="476"/>
              </a:spcBef>
              <a:spcAft>
                <a:spcPts val="0"/>
              </a:spcAft>
              <a:buClr>
                <a:srgbClr val="FEFEFE"/>
              </a:buClr>
              <a:buSzPct val="100000"/>
              <a:buNone/>
            </a:pPr>
            <a:r>
              <a:rPr lang="en-US" sz="2800"/>
              <a:t>Atlanta</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10"/>
          <p:cNvSpPr txBox="1"/>
          <p:nvPr>
            <p:ph type="title"/>
          </p:nvPr>
        </p:nvSpPr>
        <p:spPr>
          <a:xfrm>
            <a:off x="457200" y="381000"/>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983222"/>
              </a:buClr>
              <a:buSzPts val="4400"/>
              <a:buFont typeface="Calibri"/>
              <a:buNone/>
            </a:pPr>
            <a:r>
              <a:rPr lang="en-US"/>
              <a:t>Trump Environmental Justice Policy</a:t>
            </a:r>
            <a:endParaRPr/>
          </a:p>
        </p:txBody>
      </p:sp>
      <p:sp>
        <p:nvSpPr>
          <p:cNvPr id="162" name="Google Shape;162;p10"/>
          <p:cNvSpPr txBox="1"/>
          <p:nvPr>
            <p:ph idx="1" type="body"/>
          </p:nvPr>
        </p:nvSpPr>
        <p:spPr>
          <a:xfrm>
            <a:off x="457200" y="1600202"/>
            <a:ext cx="8229600" cy="4525963"/>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3200"/>
              <a:buNone/>
            </a:pPr>
            <a:r>
              <a:t/>
            </a:r>
            <a:endParaRPr/>
          </a:p>
        </p:txBody>
      </p:sp>
      <p:pic>
        <p:nvPicPr>
          <p:cNvPr id="163" name="Google Shape;163;p10"/>
          <p:cNvPicPr preferRelativeResize="0"/>
          <p:nvPr/>
        </p:nvPicPr>
        <p:blipFill rotWithShape="1">
          <a:blip r:embed="rId3">
            <a:alphaModFix/>
          </a:blip>
          <a:srcRect b="0" l="0" r="0" t="0"/>
          <a:stretch/>
        </p:blipFill>
        <p:spPr>
          <a:xfrm>
            <a:off x="1676400" y="1589316"/>
            <a:ext cx="4279763" cy="430414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11"/>
          <p:cNvSpPr txBox="1"/>
          <p:nvPr>
            <p:ph type="title"/>
          </p:nvPr>
        </p:nvSpPr>
        <p:spPr>
          <a:xfrm>
            <a:off x="457200" y="381000"/>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983222"/>
              </a:buClr>
              <a:buSzPts val="4400"/>
              <a:buFont typeface="Calibri"/>
              <a:buNone/>
            </a:pPr>
            <a:r>
              <a:rPr lang="en-US"/>
              <a:t>How to Hurt Environmental Justice</a:t>
            </a:r>
            <a:endParaRPr/>
          </a:p>
        </p:txBody>
      </p:sp>
      <p:sp>
        <p:nvSpPr>
          <p:cNvPr id="170" name="Google Shape;170;p11"/>
          <p:cNvSpPr txBox="1"/>
          <p:nvPr>
            <p:ph idx="1" type="body"/>
          </p:nvPr>
        </p:nvSpPr>
        <p:spPr>
          <a:xfrm>
            <a:off x="457200" y="1600202"/>
            <a:ext cx="4191000" cy="4525963"/>
          </a:xfrm>
          <a:prstGeom prst="rect">
            <a:avLst/>
          </a:prstGeom>
          <a:noFill/>
          <a:ln>
            <a:noFill/>
          </a:ln>
        </p:spPr>
        <p:txBody>
          <a:bodyPr anchorCtr="0" anchor="t" bIns="45700" lIns="91425" spcFirstLastPara="1" rIns="91425" wrap="square" tIns="45700">
            <a:normAutofit/>
          </a:bodyPr>
          <a:lstStyle/>
          <a:p>
            <a:pPr indent="-285750" lvl="1" marL="742950" rtl="0" algn="l">
              <a:spcBef>
                <a:spcPts val="0"/>
              </a:spcBef>
              <a:spcAft>
                <a:spcPts val="0"/>
              </a:spcAft>
              <a:buClr>
                <a:schemeClr val="dk1"/>
              </a:buClr>
              <a:buSzPts val="2800"/>
              <a:buChar char="–"/>
            </a:pPr>
            <a:r>
              <a:rPr lang="en-US"/>
              <a:t>Rescind all EJ EOs</a:t>
            </a:r>
            <a:endParaRPr/>
          </a:p>
          <a:p>
            <a:pPr indent="-285750" lvl="1" marL="742950" rtl="0" algn="l">
              <a:spcBef>
                <a:spcPts val="560"/>
              </a:spcBef>
              <a:spcAft>
                <a:spcPts val="0"/>
              </a:spcAft>
              <a:buClr>
                <a:schemeClr val="dk1"/>
              </a:buClr>
              <a:buSzPts val="2800"/>
              <a:buChar char="–"/>
            </a:pPr>
            <a:r>
              <a:rPr lang="en-US"/>
              <a:t>Cut EJ- IRA Spending</a:t>
            </a:r>
            <a:endParaRPr/>
          </a:p>
          <a:p>
            <a:pPr indent="-285750" lvl="1" marL="742950" rtl="0" algn="l">
              <a:spcBef>
                <a:spcPts val="560"/>
              </a:spcBef>
              <a:spcAft>
                <a:spcPts val="0"/>
              </a:spcAft>
              <a:buClr>
                <a:schemeClr val="dk1"/>
              </a:buClr>
              <a:buSzPts val="2800"/>
              <a:buChar char="–"/>
            </a:pPr>
            <a:r>
              <a:rPr lang="en-US"/>
              <a:t>Cut grants for brownfields</a:t>
            </a:r>
            <a:endParaRPr/>
          </a:p>
          <a:p>
            <a:pPr indent="-285750" lvl="1" marL="742950" rtl="0" algn="l">
              <a:spcBef>
                <a:spcPts val="560"/>
              </a:spcBef>
              <a:spcAft>
                <a:spcPts val="0"/>
              </a:spcAft>
              <a:buClr>
                <a:schemeClr val="dk1"/>
              </a:buClr>
              <a:buSzPts val="2800"/>
              <a:buChar char="–"/>
            </a:pPr>
            <a:r>
              <a:rPr lang="en-US"/>
              <a:t>Cut grants for climate programs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12"/>
          <p:cNvSpPr txBox="1"/>
          <p:nvPr>
            <p:ph type="title"/>
          </p:nvPr>
        </p:nvSpPr>
        <p:spPr>
          <a:xfrm>
            <a:off x="457200" y="381000"/>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rgbClr val="983222"/>
              </a:buClr>
              <a:buSzPct val="100000"/>
              <a:buFont typeface="Calibri"/>
              <a:buNone/>
            </a:pPr>
            <a:r>
              <a:rPr lang="en-US"/>
              <a:t>Energy Policy – “All of the Above”	</a:t>
            </a:r>
            <a:endParaRPr/>
          </a:p>
        </p:txBody>
      </p:sp>
      <p:sp>
        <p:nvSpPr>
          <p:cNvPr id="177" name="Google Shape;177;p12"/>
          <p:cNvSpPr txBox="1"/>
          <p:nvPr>
            <p:ph idx="1" type="body"/>
          </p:nvPr>
        </p:nvSpPr>
        <p:spPr>
          <a:xfrm>
            <a:off x="537029" y="1549400"/>
            <a:ext cx="8229600" cy="4525963"/>
          </a:xfrm>
          <a:prstGeom prst="rect">
            <a:avLst/>
          </a:prstGeom>
          <a:noFill/>
          <a:ln>
            <a:noFill/>
          </a:ln>
        </p:spPr>
        <p:txBody>
          <a:bodyPr anchorCtr="0" anchor="t" bIns="45700" lIns="91425" spcFirstLastPara="1" rIns="91425" wrap="square" tIns="45700">
            <a:normAutofit/>
          </a:bodyPr>
          <a:lstStyle/>
          <a:p>
            <a:pPr indent="-228600" lvl="0" marL="342900" rtl="0" algn="l">
              <a:spcBef>
                <a:spcPts val="0"/>
              </a:spcBef>
              <a:spcAft>
                <a:spcPts val="0"/>
              </a:spcAft>
              <a:buClr>
                <a:schemeClr val="dk1"/>
              </a:buClr>
              <a:buSzPts val="1800"/>
              <a:buNone/>
            </a:pPr>
            <a:r>
              <a:t/>
            </a:r>
            <a:endParaRPr b="0" i="0" sz="1800" u="none" strike="noStrike">
              <a:solidFill>
                <a:srgbClr val="000000"/>
              </a:solidFill>
              <a:latin typeface="Arial"/>
              <a:ea typeface="Arial"/>
              <a:cs typeface="Arial"/>
              <a:sym typeface="Arial"/>
            </a:endParaRPr>
          </a:p>
          <a:p>
            <a:pPr indent="-228600" lvl="0" marL="342900" rtl="0" algn="l">
              <a:spcBef>
                <a:spcPts val="360"/>
              </a:spcBef>
              <a:spcAft>
                <a:spcPts val="0"/>
              </a:spcAft>
              <a:buClr>
                <a:schemeClr val="dk1"/>
              </a:buClr>
              <a:buSzPts val="1800"/>
              <a:buNone/>
            </a:pPr>
            <a:r>
              <a:t/>
            </a:r>
            <a:endParaRPr b="0" i="0" sz="1800" u="none" strike="noStrike">
              <a:solidFill>
                <a:srgbClr val="000000"/>
              </a:solidFill>
              <a:latin typeface="Arial"/>
              <a:ea typeface="Arial"/>
              <a:cs typeface="Arial"/>
              <a:sym typeface="Arial"/>
            </a:endParaRPr>
          </a:p>
          <a:p>
            <a:pPr indent="0" lvl="0" marL="0" rtl="0" algn="l">
              <a:spcBef>
                <a:spcPts val="640"/>
              </a:spcBef>
              <a:spcAft>
                <a:spcPts val="0"/>
              </a:spcAft>
              <a:buClr>
                <a:schemeClr val="dk1"/>
              </a:buClr>
              <a:buSzPts val="3200"/>
              <a:buNone/>
            </a:pPr>
            <a:r>
              <a:t/>
            </a:r>
            <a:endParaRPr/>
          </a:p>
          <a:p>
            <a:pPr indent="0" lvl="0" marL="0" rtl="0" algn="l">
              <a:spcBef>
                <a:spcPts val="640"/>
              </a:spcBef>
              <a:spcAft>
                <a:spcPts val="0"/>
              </a:spcAft>
              <a:buClr>
                <a:schemeClr val="dk1"/>
              </a:buClr>
              <a:buSzPts val="3200"/>
              <a:buNone/>
            </a:pPr>
            <a:r>
              <a:t/>
            </a:r>
            <a:endParaRPr/>
          </a:p>
          <a:p>
            <a:pPr indent="0" lvl="0" marL="0" rtl="0" algn="l">
              <a:spcBef>
                <a:spcPts val="640"/>
              </a:spcBef>
              <a:spcAft>
                <a:spcPts val="0"/>
              </a:spcAft>
              <a:buClr>
                <a:schemeClr val="dk1"/>
              </a:buClr>
              <a:buSzPts val="3200"/>
              <a:buNone/>
            </a:pPr>
            <a:r>
              <a:t/>
            </a:r>
            <a:endParaRPr/>
          </a:p>
        </p:txBody>
      </p:sp>
      <p:pic>
        <p:nvPicPr>
          <p:cNvPr id="178" name="Google Shape;178;p12"/>
          <p:cNvPicPr preferRelativeResize="0"/>
          <p:nvPr/>
        </p:nvPicPr>
        <p:blipFill rotWithShape="1">
          <a:blip r:embed="rId3">
            <a:alphaModFix/>
          </a:blip>
          <a:srcRect b="0" l="0" r="0" t="0"/>
          <a:stretch/>
        </p:blipFill>
        <p:spPr>
          <a:xfrm>
            <a:off x="2409523" y="1828576"/>
            <a:ext cx="4324954" cy="320084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13"/>
          <p:cNvSpPr txBox="1"/>
          <p:nvPr>
            <p:ph type="title"/>
          </p:nvPr>
        </p:nvSpPr>
        <p:spPr>
          <a:xfrm>
            <a:off x="429768" y="423674"/>
            <a:ext cx="8229600" cy="795524"/>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983222"/>
              </a:buClr>
              <a:buSzPts val="3600"/>
              <a:buFont typeface="Calibri"/>
              <a:buNone/>
            </a:pPr>
            <a:r>
              <a:rPr lang="en-US" sz="3600"/>
              <a:t>Climate Change</a:t>
            </a:r>
            <a:endParaRPr/>
          </a:p>
        </p:txBody>
      </p:sp>
      <p:sp>
        <p:nvSpPr>
          <p:cNvPr id="185" name="Google Shape;185;p13"/>
          <p:cNvSpPr txBox="1"/>
          <p:nvPr>
            <p:ph idx="1" type="body"/>
          </p:nvPr>
        </p:nvSpPr>
        <p:spPr>
          <a:xfrm>
            <a:off x="465826" y="1249390"/>
            <a:ext cx="4038600" cy="4343398"/>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2800"/>
              <a:buChar char="•"/>
            </a:pPr>
            <a:r>
              <a:rPr lang="en-US"/>
              <a:t>Biden: Repealed/Replaced Trump rules that negatively affect climate  (CAA rules!)</a:t>
            </a:r>
            <a:endParaRPr/>
          </a:p>
          <a:p>
            <a:pPr indent="-342900" lvl="0" marL="342900" rtl="0" algn="l">
              <a:spcBef>
                <a:spcPts val="560"/>
              </a:spcBef>
              <a:spcAft>
                <a:spcPts val="0"/>
              </a:spcAft>
              <a:buClr>
                <a:schemeClr val="dk1"/>
              </a:buClr>
              <a:buSzPts val="2800"/>
              <a:buChar char="•"/>
            </a:pPr>
            <a:r>
              <a:rPr lang="en-US"/>
              <a:t>Trump still calls it a hoax.</a:t>
            </a:r>
            <a:endParaRPr/>
          </a:p>
          <a:p>
            <a:pPr indent="-342900" lvl="0" marL="342900" rtl="0" algn="l">
              <a:spcBef>
                <a:spcPts val="560"/>
              </a:spcBef>
              <a:spcAft>
                <a:spcPts val="0"/>
              </a:spcAft>
              <a:buClr>
                <a:schemeClr val="dk1"/>
              </a:buClr>
              <a:buSzPts val="2800"/>
              <a:buChar char="•"/>
            </a:pPr>
            <a:r>
              <a:rPr lang="en-US"/>
              <a:t>Therefore …. </a:t>
            </a:r>
            <a:endParaRPr/>
          </a:p>
          <a:p>
            <a:pPr indent="-165100" lvl="0" marL="342900" rtl="0" algn="l">
              <a:spcBef>
                <a:spcPts val="560"/>
              </a:spcBef>
              <a:spcAft>
                <a:spcPts val="0"/>
              </a:spcAft>
              <a:buClr>
                <a:schemeClr val="dk1"/>
              </a:buClr>
              <a:buSzPts val="2800"/>
              <a:buNone/>
            </a:pPr>
            <a:r>
              <a:t/>
            </a:r>
            <a:endParaRPr/>
          </a:p>
          <a:p>
            <a:pPr indent="-165100" lvl="0" marL="342900" rtl="0" algn="l">
              <a:spcBef>
                <a:spcPts val="560"/>
              </a:spcBef>
              <a:spcAft>
                <a:spcPts val="0"/>
              </a:spcAft>
              <a:buClr>
                <a:schemeClr val="dk1"/>
              </a:buClr>
              <a:buSzPts val="2800"/>
              <a:buNone/>
            </a:pPr>
            <a:r>
              <a:t/>
            </a:r>
            <a:endParaRPr/>
          </a:p>
        </p:txBody>
      </p:sp>
      <p:pic>
        <p:nvPicPr>
          <p:cNvPr id="186" name="Google Shape;186;p13"/>
          <p:cNvPicPr preferRelativeResize="0"/>
          <p:nvPr>
            <p:ph idx="2" type="body"/>
          </p:nvPr>
        </p:nvPicPr>
        <p:blipFill rotWithShape="1">
          <a:blip r:embed="rId3">
            <a:alphaModFix/>
          </a:blip>
          <a:srcRect b="0" l="0" r="0" t="0"/>
          <a:stretch/>
        </p:blipFill>
        <p:spPr>
          <a:xfrm>
            <a:off x="4504426" y="1762211"/>
            <a:ext cx="4563374" cy="29923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14"/>
          <p:cNvSpPr txBox="1"/>
          <p:nvPr>
            <p:ph type="title"/>
          </p:nvPr>
        </p:nvSpPr>
        <p:spPr>
          <a:xfrm>
            <a:off x="457200" y="381000"/>
            <a:ext cx="8229600" cy="12954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rgbClr val="983222"/>
              </a:buClr>
              <a:buSzPct val="100000"/>
              <a:buFont typeface="Calibri"/>
              <a:buNone/>
            </a:pPr>
            <a:r>
              <a:rPr lang="en-US"/>
              <a:t>Paris Climate Accord</a:t>
            </a:r>
            <a:br>
              <a:rPr lang="en-US"/>
            </a:br>
            <a:endParaRPr/>
          </a:p>
        </p:txBody>
      </p:sp>
      <p:sp>
        <p:nvSpPr>
          <p:cNvPr id="193" name="Google Shape;193;p14"/>
          <p:cNvSpPr txBox="1"/>
          <p:nvPr>
            <p:ph idx="1" type="body"/>
          </p:nvPr>
        </p:nvSpPr>
        <p:spPr>
          <a:xfrm>
            <a:off x="474453" y="1676400"/>
            <a:ext cx="3640347" cy="4019549"/>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2800"/>
              <a:buNone/>
            </a:pPr>
            <a:r>
              <a:t/>
            </a:r>
            <a:endParaRPr/>
          </a:p>
        </p:txBody>
      </p:sp>
      <p:pic>
        <p:nvPicPr>
          <p:cNvPr id="194" name="Google Shape;194;p14"/>
          <p:cNvPicPr preferRelativeResize="0"/>
          <p:nvPr>
            <p:ph idx="2" type="body"/>
          </p:nvPr>
        </p:nvPicPr>
        <p:blipFill rotWithShape="1">
          <a:blip r:embed="rId3">
            <a:alphaModFix/>
          </a:blip>
          <a:srcRect b="0" l="0" r="0" t="0"/>
          <a:stretch/>
        </p:blipFill>
        <p:spPr>
          <a:xfrm>
            <a:off x="1752600" y="2133599"/>
            <a:ext cx="5257800" cy="31051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5"/>
          <p:cNvSpPr txBox="1"/>
          <p:nvPr>
            <p:ph type="title"/>
          </p:nvPr>
        </p:nvSpPr>
        <p:spPr>
          <a:xfrm>
            <a:off x="457200" y="381000"/>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983222"/>
              </a:buClr>
              <a:buSzPts val="4400"/>
              <a:buFont typeface="Calibri"/>
              <a:buNone/>
            </a:pPr>
            <a:r>
              <a:rPr lang="en-US"/>
              <a:t>Climate Funding from IRA</a:t>
            </a:r>
            <a:endParaRPr/>
          </a:p>
        </p:txBody>
      </p:sp>
      <p:sp>
        <p:nvSpPr>
          <p:cNvPr id="201" name="Google Shape;201;p15"/>
          <p:cNvSpPr txBox="1"/>
          <p:nvPr>
            <p:ph idx="1" type="body"/>
          </p:nvPr>
        </p:nvSpPr>
        <p:spPr>
          <a:xfrm>
            <a:off x="457200" y="1600202"/>
            <a:ext cx="8229600" cy="4525963"/>
          </a:xfrm>
          <a:prstGeom prst="rect">
            <a:avLst/>
          </a:prstGeom>
          <a:noFill/>
          <a:ln>
            <a:noFill/>
          </a:ln>
        </p:spPr>
        <p:txBody>
          <a:bodyPr anchorCtr="0" anchor="t" bIns="45700" lIns="91425" spcFirstLastPara="1" rIns="91425" wrap="square" tIns="45700">
            <a:normAutofit fontScale="92500" lnSpcReduction="20000"/>
          </a:bodyPr>
          <a:lstStyle/>
          <a:p>
            <a:pPr indent="-342900" lvl="0" marL="342900" rtl="0" algn="l">
              <a:spcBef>
                <a:spcPts val="0"/>
              </a:spcBef>
              <a:spcAft>
                <a:spcPts val="0"/>
              </a:spcAft>
              <a:buClr>
                <a:schemeClr val="dk1"/>
              </a:buClr>
              <a:buSzPct val="100000"/>
              <a:buChar char="•"/>
            </a:pPr>
            <a:r>
              <a:rPr lang="en-US"/>
              <a:t>From the Inflation Reduction Act, $61 billion in climate funding has been awarded for more than 6,100 projects (excluding loans, direct government spending, and tax credits) through September 5, 2024. We estimate that the IRA has just over </a:t>
            </a:r>
            <a:r>
              <a:rPr b="1" lang="en-US"/>
              <a:t>$33 billion (or 35 percent) in remaining funding</a:t>
            </a:r>
            <a:r>
              <a:rPr lang="en-US"/>
              <a:t>, again not including federal spending, loans and tax credits. </a:t>
            </a:r>
            <a:endParaRPr/>
          </a:p>
          <a:p>
            <a:pPr indent="-342900" lvl="0" marL="342900" rtl="0" algn="l">
              <a:spcBef>
                <a:spcPts val="592"/>
              </a:spcBef>
              <a:spcAft>
                <a:spcPts val="0"/>
              </a:spcAft>
              <a:buClr>
                <a:schemeClr val="dk1"/>
              </a:buClr>
              <a:buSzPct val="100000"/>
              <a:buChar char="•"/>
            </a:pPr>
            <a:r>
              <a:rPr lang="en-US"/>
              <a:t>This includes </a:t>
            </a:r>
            <a:r>
              <a:rPr b="1" lang="en-US"/>
              <a:t>16 programs with more than $500 million in funding not yet awarded to a recipient</a:t>
            </a:r>
            <a:r>
              <a:rPr lang="en-US"/>
              <a:t>.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16"/>
          <p:cNvSpPr txBox="1"/>
          <p:nvPr>
            <p:ph type="title"/>
          </p:nvPr>
        </p:nvSpPr>
        <p:spPr>
          <a:xfrm>
            <a:off x="457200" y="381000"/>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983222"/>
              </a:buClr>
              <a:buSzPts val="4400"/>
              <a:buFont typeface="Calibri"/>
              <a:buNone/>
            </a:pPr>
            <a:r>
              <a:rPr lang="en-US"/>
              <a:t>EPA Budget:  80 Pound Gorilla</a:t>
            </a:r>
            <a:endParaRPr/>
          </a:p>
        </p:txBody>
      </p:sp>
      <p:sp>
        <p:nvSpPr>
          <p:cNvPr id="208" name="Google Shape;208;p16"/>
          <p:cNvSpPr txBox="1"/>
          <p:nvPr>
            <p:ph idx="1" type="body"/>
          </p:nvPr>
        </p:nvSpPr>
        <p:spPr>
          <a:xfrm>
            <a:off x="457200" y="1600202"/>
            <a:ext cx="3962400" cy="4525963"/>
          </a:xfrm>
          <a:prstGeom prst="rect">
            <a:avLst/>
          </a:prstGeom>
          <a:noFill/>
          <a:ln>
            <a:noFill/>
          </a:ln>
        </p:spPr>
        <p:txBody>
          <a:bodyPr anchorCtr="0" anchor="t" bIns="45700" lIns="91425" spcFirstLastPara="1" rIns="91425" wrap="square" tIns="45700">
            <a:normAutofit lnSpcReduction="10000"/>
          </a:bodyPr>
          <a:lstStyle/>
          <a:p>
            <a:pPr indent="0" lvl="0" marL="0" rtl="0" algn="l">
              <a:spcBef>
                <a:spcPts val="0"/>
              </a:spcBef>
              <a:spcAft>
                <a:spcPts val="0"/>
              </a:spcAft>
              <a:buClr>
                <a:srgbClr val="001D35"/>
              </a:buClr>
              <a:buSzPts val="3200"/>
              <a:buNone/>
            </a:pPr>
            <a:r>
              <a:rPr b="0" i="0" lang="en-US">
                <a:solidFill>
                  <a:srgbClr val="001D35"/>
                </a:solidFill>
                <a:latin typeface="Arial"/>
                <a:ea typeface="Arial"/>
                <a:cs typeface="Arial"/>
                <a:sym typeface="Arial"/>
              </a:rPr>
              <a:t>The Environmental Protection Agency's (EPA) budget for the fiscal year (FY) 2024 is $12.083 billion, which is 19% higher than the FY 2023 budget. </a:t>
            </a:r>
            <a:r>
              <a:rPr b="1" i="0" lang="en-US">
                <a:solidFill>
                  <a:srgbClr val="001D35"/>
                </a:solidFill>
                <a:latin typeface="Arial"/>
                <a:ea typeface="Arial"/>
                <a:cs typeface="Arial"/>
                <a:sym typeface="Arial"/>
              </a:rPr>
              <a:t>The FY 2025 budget is $10.994 billion. </a:t>
            </a:r>
            <a:endParaRPr b="1"/>
          </a:p>
        </p:txBody>
      </p:sp>
      <p:pic>
        <p:nvPicPr>
          <p:cNvPr id="209" name="Google Shape;209;p16"/>
          <p:cNvPicPr preferRelativeResize="0"/>
          <p:nvPr/>
        </p:nvPicPr>
        <p:blipFill rotWithShape="1">
          <a:blip r:embed="rId3">
            <a:alphaModFix/>
          </a:blip>
          <a:srcRect b="0" l="0" r="0" t="0"/>
          <a:stretch/>
        </p:blipFill>
        <p:spPr>
          <a:xfrm>
            <a:off x="4523042" y="1489364"/>
            <a:ext cx="4149903" cy="262889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17"/>
          <p:cNvSpPr txBox="1"/>
          <p:nvPr>
            <p:ph type="title"/>
          </p:nvPr>
        </p:nvSpPr>
        <p:spPr>
          <a:xfrm>
            <a:off x="457200" y="381000"/>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983222"/>
              </a:buClr>
              <a:buSzPts val="4400"/>
              <a:buFont typeface="Calibri"/>
              <a:buNone/>
            </a:pPr>
            <a:r>
              <a:rPr lang="en-US"/>
              <a:t>Tax Credits</a:t>
            </a:r>
            <a:endParaRPr/>
          </a:p>
        </p:txBody>
      </p:sp>
      <p:pic>
        <p:nvPicPr>
          <p:cNvPr id="216" name="Google Shape;216;p17"/>
          <p:cNvPicPr preferRelativeResize="0"/>
          <p:nvPr>
            <p:ph idx="1" type="body"/>
          </p:nvPr>
        </p:nvPicPr>
        <p:blipFill rotWithShape="1">
          <a:blip r:embed="rId3">
            <a:alphaModFix/>
          </a:blip>
          <a:srcRect b="0" l="0" r="0" t="0"/>
          <a:stretch/>
        </p:blipFill>
        <p:spPr>
          <a:xfrm>
            <a:off x="1316788" y="1600200"/>
            <a:ext cx="6510423" cy="452596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18"/>
          <p:cNvSpPr txBox="1"/>
          <p:nvPr>
            <p:ph type="title"/>
          </p:nvPr>
        </p:nvSpPr>
        <p:spPr>
          <a:xfrm>
            <a:off x="457200" y="381000"/>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983222"/>
              </a:buClr>
              <a:buSzPts val="4400"/>
              <a:buFont typeface="Calibri"/>
              <a:buNone/>
            </a:pPr>
            <a:r>
              <a:rPr lang="en-US"/>
              <a:t>Elon Musk and DOGGIE		</a:t>
            </a:r>
            <a:endParaRPr/>
          </a:p>
        </p:txBody>
      </p:sp>
      <p:sp>
        <p:nvSpPr>
          <p:cNvPr id="223" name="Google Shape;223;p18"/>
          <p:cNvSpPr txBox="1"/>
          <p:nvPr>
            <p:ph idx="1" type="body"/>
          </p:nvPr>
        </p:nvSpPr>
        <p:spPr>
          <a:xfrm>
            <a:off x="457200" y="1600202"/>
            <a:ext cx="5410200" cy="4525963"/>
          </a:xfrm>
          <a:prstGeom prst="rect">
            <a:avLst/>
          </a:prstGeom>
          <a:noFill/>
          <a:ln>
            <a:noFill/>
          </a:ln>
        </p:spPr>
        <p:txBody>
          <a:bodyPr anchorCtr="0" anchor="t" bIns="45700" lIns="91425" spcFirstLastPara="1" rIns="91425" wrap="square" tIns="45700">
            <a:normAutofit/>
          </a:bodyPr>
          <a:lstStyle/>
          <a:p>
            <a:pPr indent="-139700" lvl="0" marL="342900" rtl="0" algn="l">
              <a:spcBef>
                <a:spcPts val="0"/>
              </a:spcBef>
              <a:spcAft>
                <a:spcPts val="0"/>
              </a:spcAft>
              <a:buClr>
                <a:schemeClr val="dk1"/>
              </a:buClr>
              <a:buSzPts val="3200"/>
              <a:buNone/>
            </a:pPr>
            <a:r>
              <a:t/>
            </a:r>
            <a:endParaRPr/>
          </a:p>
          <a:p>
            <a:pPr indent="-139700" lvl="0" marL="342900" rtl="0" algn="l">
              <a:spcBef>
                <a:spcPts val="640"/>
              </a:spcBef>
              <a:spcAft>
                <a:spcPts val="0"/>
              </a:spcAft>
              <a:buClr>
                <a:schemeClr val="dk1"/>
              </a:buClr>
              <a:buSzPts val="3200"/>
              <a:buNone/>
            </a:pPr>
            <a:r>
              <a:t/>
            </a:r>
            <a:endParaRPr/>
          </a:p>
        </p:txBody>
      </p:sp>
      <p:pic>
        <p:nvPicPr>
          <p:cNvPr id="224" name="Google Shape;224;p18"/>
          <p:cNvPicPr preferRelativeResize="0"/>
          <p:nvPr/>
        </p:nvPicPr>
        <p:blipFill rotWithShape="1">
          <a:blip r:embed="rId3">
            <a:alphaModFix/>
          </a:blip>
          <a:srcRect b="0" l="0" r="0" t="0"/>
          <a:stretch/>
        </p:blipFill>
        <p:spPr>
          <a:xfrm>
            <a:off x="1905000" y="1542786"/>
            <a:ext cx="4634187" cy="444343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2"/>
          <p:cNvSpPr txBox="1"/>
          <p:nvPr>
            <p:ph type="title"/>
          </p:nvPr>
        </p:nvSpPr>
        <p:spPr>
          <a:xfrm>
            <a:off x="457200" y="381000"/>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983222"/>
              </a:buClr>
              <a:buSzPts val="4400"/>
              <a:buFont typeface="Calibri"/>
              <a:buNone/>
            </a:pPr>
            <a:r>
              <a:rPr lang="en-US"/>
              <a:t>Topics</a:t>
            </a:r>
            <a:endParaRPr/>
          </a:p>
        </p:txBody>
      </p:sp>
      <p:sp>
        <p:nvSpPr>
          <p:cNvPr id="101" name="Google Shape;101;p2"/>
          <p:cNvSpPr txBox="1"/>
          <p:nvPr>
            <p:ph idx="1" type="body"/>
          </p:nvPr>
        </p:nvSpPr>
        <p:spPr>
          <a:xfrm>
            <a:off x="457200" y="1600202"/>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en-US"/>
              <a:t>The Big Picture</a:t>
            </a:r>
            <a:endParaRPr/>
          </a:p>
          <a:p>
            <a:pPr indent="-342900" lvl="0" marL="342900" rtl="0" algn="l">
              <a:spcBef>
                <a:spcPts val="640"/>
              </a:spcBef>
              <a:spcAft>
                <a:spcPts val="0"/>
              </a:spcAft>
              <a:buClr>
                <a:schemeClr val="dk1"/>
              </a:buClr>
              <a:buSzPts val="3200"/>
              <a:buChar char="•"/>
            </a:pPr>
            <a:r>
              <a:rPr lang="en-US"/>
              <a:t>Environmental Programs/Policies affected</a:t>
            </a:r>
            <a:endParaRPr/>
          </a:p>
          <a:p>
            <a:pPr indent="-285750" lvl="1" marL="742950" rtl="0" algn="l">
              <a:spcBef>
                <a:spcPts val="560"/>
              </a:spcBef>
              <a:spcAft>
                <a:spcPts val="0"/>
              </a:spcAft>
              <a:buClr>
                <a:schemeClr val="dk1"/>
              </a:buClr>
              <a:buSzPts val="2800"/>
              <a:buChar char="–"/>
            </a:pPr>
            <a:r>
              <a:rPr lang="en-US"/>
              <a:t>From Executive Orders</a:t>
            </a:r>
            <a:endParaRPr/>
          </a:p>
          <a:p>
            <a:pPr indent="-285750" lvl="1" marL="742950" rtl="0" algn="l">
              <a:spcBef>
                <a:spcPts val="560"/>
              </a:spcBef>
              <a:spcAft>
                <a:spcPts val="0"/>
              </a:spcAft>
              <a:buClr>
                <a:schemeClr val="dk1"/>
              </a:buClr>
              <a:buSzPts val="2800"/>
              <a:buChar char="–"/>
            </a:pPr>
            <a:r>
              <a:rPr lang="en-US"/>
              <a:t>From Executive Actions</a:t>
            </a:r>
            <a:endParaRPr/>
          </a:p>
          <a:p>
            <a:pPr indent="-342900" lvl="0" marL="342900" rtl="0" algn="l">
              <a:spcBef>
                <a:spcPts val="640"/>
              </a:spcBef>
              <a:spcAft>
                <a:spcPts val="0"/>
              </a:spcAft>
              <a:buClr>
                <a:schemeClr val="dk1"/>
              </a:buClr>
              <a:buSzPts val="3200"/>
              <a:buChar char="•"/>
            </a:pPr>
            <a:r>
              <a:rPr lang="en-US"/>
              <a:t>Legal and Policy Toolbox</a:t>
            </a:r>
            <a:endParaRPr/>
          </a:p>
          <a:p>
            <a:pPr indent="-285750" lvl="1" marL="742950" rtl="0" algn="l">
              <a:spcBef>
                <a:spcPts val="560"/>
              </a:spcBef>
              <a:spcAft>
                <a:spcPts val="0"/>
              </a:spcAft>
              <a:buClr>
                <a:schemeClr val="dk1"/>
              </a:buClr>
              <a:buSzPts val="2800"/>
              <a:buChar char="–"/>
            </a:pPr>
            <a:r>
              <a:rPr lang="en-US"/>
              <a:t>Rulemaking</a:t>
            </a:r>
            <a:endParaRPr/>
          </a:p>
          <a:p>
            <a:pPr indent="-285750" lvl="1" marL="742950" rtl="0" algn="l">
              <a:spcBef>
                <a:spcPts val="560"/>
              </a:spcBef>
              <a:spcAft>
                <a:spcPts val="0"/>
              </a:spcAft>
              <a:buClr>
                <a:schemeClr val="dk1"/>
              </a:buClr>
              <a:buSzPts val="2800"/>
              <a:buChar char="–"/>
            </a:pPr>
            <a:r>
              <a:rPr lang="en-US"/>
              <a:t>Executive Orders</a:t>
            </a:r>
            <a:endParaRPr/>
          </a:p>
          <a:p>
            <a:pPr indent="-285750" lvl="1" marL="742950" rtl="0" algn="l">
              <a:spcBef>
                <a:spcPts val="560"/>
              </a:spcBef>
              <a:spcAft>
                <a:spcPts val="0"/>
              </a:spcAft>
              <a:buClr>
                <a:schemeClr val="dk1"/>
              </a:buClr>
              <a:buSzPts val="2800"/>
              <a:buChar char="–"/>
            </a:pPr>
            <a:r>
              <a:rPr lang="en-US"/>
              <a:t>Legislation</a:t>
            </a:r>
            <a:endParaRPr/>
          </a:p>
          <a:p>
            <a:pPr indent="-139700" lvl="0" marL="342900" rtl="0" algn="l">
              <a:spcBef>
                <a:spcPts val="640"/>
              </a:spcBef>
              <a:spcAft>
                <a:spcPts val="0"/>
              </a:spcAft>
              <a:buClr>
                <a:schemeClr val="dk1"/>
              </a:buClr>
              <a:buSzPts val="320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3"/>
          <p:cNvSpPr txBox="1"/>
          <p:nvPr>
            <p:ph type="title"/>
          </p:nvPr>
        </p:nvSpPr>
        <p:spPr>
          <a:xfrm>
            <a:off x="457200" y="381000"/>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983222"/>
              </a:buClr>
              <a:buSzPts val="4400"/>
              <a:buFont typeface="Calibri"/>
              <a:buNone/>
            </a:pPr>
            <a:r>
              <a:rPr lang="en-US"/>
              <a:t>The Big Picture</a:t>
            </a:r>
            <a:endParaRPr/>
          </a:p>
        </p:txBody>
      </p:sp>
      <p:sp>
        <p:nvSpPr>
          <p:cNvPr id="108" name="Google Shape;108;p3"/>
          <p:cNvSpPr txBox="1"/>
          <p:nvPr>
            <p:ph idx="1" type="body"/>
          </p:nvPr>
        </p:nvSpPr>
        <p:spPr>
          <a:xfrm>
            <a:off x="457200" y="1600202"/>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600"/>
              <a:buChar char="•"/>
            </a:pPr>
            <a:r>
              <a:rPr lang="en-US" sz="3600"/>
              <a:t>Undo what Biden did </a:t>
            </a:r>
            <a:endParaRPr/>
          </a:p>
          <a:p>
            <a:pPr indent="-342900" lvl="0" marL="342900" rtl="0" algn="l">
              <a:spcBef>
                <a:spcPts val="720"/>
              </a:spcBef>
              <a:spcAft>
                <a:spcPts val="0"/>
              </a:spcAft>
              <a:buClr>
                <a:schemeClr val="dk1"/>
              </a:buClr>
              <a:buSzPts val="3600"/>
              <a:buChar char="•"/>
            </a:pPr>
            <a:r>
              <a:rPr lang="en-US" sz="3600"/>
              <a:t>Cutting as much of EPA (and state programs) as possible</a:t>
            </a:r>
            <a:endParaRPr/>
          </a:p>
          <a:p>
            <a:pPr indent="-342900" lvl="0" marL="342900" rtl="0" algn="l">
              <a:spcBef>
                <a:spcPts val="720"/>
              </a:spcBef>
              <a:spcAft>
                <a:spcPts val="0"/>
              </a:spcAft>
              <a:buClr>
                <a:schemeClr val="dk1"/>
              </a:buClr>
              <a:buSzPts val="3600"/>
              <a:buChar char="•"/>
            </a:pPr>
            <a:r>
              <a:rPr lang="en-US" sz="3600"/>
              <a:t>Mandate not as clear as portrayed</a:t>
            </a:r>
            <a:endParaRPr/>
          </a:p>
          <a:p>
            <a:pPr indent="-285750" lvl="1" marL="742950" rtl="0" algn="l">
              <a:spcBef>
                <a:spcPts val="720"/>
              </a:spcBef>
              <a:spcAft>
                <a:spcPts val="0"/>
              </a:spcAft>
              <a:buClr>
                <a:schemeClr val="dk1"/>
              </a:buClr>
              <a:buSzPts val="3600"/>
              <a:buChar char="–"/>
            </a:pPr>
            <a:r>
              <a:rPr lang="en-US" sz="3600"/>
              <a:t>Slim majority in Congress</a:t>
            </a:r>
            <a:endParaRPr/>
          </a:p>
          <a:p>
            <a:pPr indent="-285750" lvl="1" marL="742950" rtl="0" algn="l">
              <a:spcBef>
                <a:spcPts val="720"/>
              </a:spcBef>
              <a:spcAft>
                <a:spcPts val="0"/>
              </a:spcAft>
              <a:buClr>
                <a:schemeClr val="dk1"/>
              </a:buClr>
              <a:buSzPts val="3600"/>
              <a:buChar char="–"/>
            </a:pPr>
            <a:r>
              <a:rPr lang="en-US" sz="3600"/>
              <a:t>Litigation is impeding action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4"/>
          <p:cNvSpPr txBox="1"/>
          <p:nvPr>
            <p:ph type="title"/>
          </p:nvPr>
        </p:nvSpPr>
        <p:spPr>
          <a:xfrm>
            <a:off x="457200" y="381000"/>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983222"/>
              </a:buClr>
              <a:buSzPts val="4400"/>
              <a:buFont typeface="Calibri"/>
              <a:buNone/>
            </a:pPr>
            <a:r>
              <a:rPr lang="en-US"/>
              <a:t>Legal and Policy Toolbox</a:t>
            </a:r>
            <a:endParaRPr/>
          </a:p>
        </p:txBody>
      </p:sp>
      <p:sp>
        <p:nvSpPr>
          <p:cNvPr id="115" name="Google Shape;115;p4"/>
          <p:cNvSpPr txBox="1"/>
          <p:nvPr>
            <p:ph idx="1" type="body"/>
          </p:nvPr>
        </p:nvSpPr>
        <p:spPr>
          <a:xfrm>
            <a:off x="457200" y="1600202"/>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en-US"/>
              <a:t>Legislation (including budgets)</a:t>
            </a:r>
            <a:endParaRPr/>
          </a:p>
          <a:p>
            <a:pPr indent="-285750" lvl="1" marL="742950" rtl="0" algn="l">
              <a:spcBef>
                <a:spcPts val="560"/>
              </a:spcBef>
              <a:spcAft>
                <a:spcPts val="0"/>
              </a:spcAft>
              <a:buClr>
                <a:schemeClr val="dk1"/>
              </a:buClr>
              <a:buSzPts val="2800"/>
              <a:buChar char="–"/>
            </a:pPr>
            <a:r>
              <a:rPr lang="en-US"/>
              <a:t>Congressional Review Act</a:t>
            </a:r>
            <a:endParaRPr/>
          </a:p>
          <a:p>
            <a:pPr indent="-342900" lvl="0" marL="342900" rtl="0" algn="l">
              <a:spcBef>
                <a:spcPts val="640"/>
              </a:spcBef>
              <a:spcAft>
                <a:spcPts val="0"/>
              </a:spcAft>
              <a:buClr>
                <a:schemeClr val="dk1"/>
              </a:buClr>
              <a:buSzPts val="3200"/>
              <a:buChar char="•"/>
            </a:pPr>
            <a:r>
              <a:rPr lang="en-US"/>
              <a:t>Executive Orders</a:t>
            </a:r>
            <a:endParaRPr/>
          </a:p>
          <a:p>
            <a:pPr indent="-342900" lvl="0" marL="342900" rtl="0" algn="l">
              <a:spcBef>
                <a:spcPts val="640"/>
              </a:spcBef>
              <a:spcAft>
                <a:spcPts val="0"/>
              </a:spcAft>
              <a:buClr>
                <a:schemeClr val="dk1"/>
              </a:buClr>
              <a:buSzPts val="3200"/>
              <a:buChar char="•"/>
            </a:pPr>
            <a:r>
              <a:rPr lang="en-US"/>
              <a:t>Guidance</a:t>
            </a:r>
            <a:endParaRPr/>
          </a:p>
          <a:p>
            <a:pPr indent="-342900" lvl="0" marL="342900" rtl="0" algn="l">
              <a:spcBef>
                <a:spcPts val="640"/>
              </a:spcBef>
              <a:spcAft>
                <a:spcPts val="0"/>
              </a:spcAft>
              <a:buClr>
                <a:schemeClr val="dk1"/>
              </a:buClr>
              <a:buSzPts val="3200"/>
              <a:buChar char="•"/>
            </a:pPr>
            <a:r>
              <a:rPr lang="en-US"/>
              <a:t>Treaties and Accords</a:t>
            </a:r>
            <a:endParaRPr/>
          </a:p>
          <a:p>
            <a:pPr indent="-342900" lvl="0" marL="342900" rtl="0" algn="l">
              <a:spcBef>
                <a:spcPts val="640"/>
              </a:spcBef>
              <a:spcAft>
                <a:spcPts val="0"/>
              </a:spcAft>
              <a:buClr>
                <a:schemeClr val="dk1"/>
              </a:buClr>
              <a:buSzPts val="3200"/>
              <a:buChar char="•"/>
            </a:pPr>
            <a:r>
              <a:rPr lang="en-US"/>
              <a:t>Litigation</a:t>
            </a:r>
            <a:endParaRPr/>
          </a:p>
        </p:txBody>
      </p:sp>
      <p:pic>
        <p:nvPicPr>
          <p:cNvPr id="116" name="Google Shape;116;p4"/>
          <p:cNvPicPr preferRelativeResize="0"/>
          <p:nvPr/>
        </p:nvPicPr>
        <p:blipFill rotWithShape="1">
          <a:blip r:embed="rId3">
            <a:alphaModFix/>
          </a:blip>
          <a:srcRect b="0" l="0" r="0" t="0"/>
          <a:stretch/>
        </p:blipFill>
        <p:spPr>
          <a:xfrm>
            <a:off x="5181600" y="2636192"/>
            <a:ext cx="3733800" cy="297901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5"/>
          <p:cNvSpPr txBox="1"/>
          <p:nvPr>
            <p:ph type="title"/>
          </p:nvPr>
        </p:nvSpPr>
        <p:spPr>
          <a:xfrm>
            <a:off x="457200" y="381000"/>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983222"/>
              </a:buClr>
              <a:buSzPts val="4400"/>
              <a:buFont typeface="Calibri"/>
              <a:buNone/>
            </a:pPr>
            <a:r>
              <a:rPr lang="en-US"/>
              <a:t>Trump Environmental Policy</a:t>
            </a:r>
            <a:endParaRPr>
              <a:highlight>
                <a:srgbClr val="FFFF00"/>
              </a:highlight>
            </a:endParaRPr>
          </a:p>
        </p:txBody>
      </p:sp>
      <p:sp>
        <p:nvSpPr>
          <p:cNvPr id="123" name="Google Shape;123;p5"/>
          <p:cNvSpPr txBox="1"/>
          <p:nvPr>
            <p:ph idx="1" type="body"/>
          </p:nvPr>
        </p:nvSpPr>
        <p:spPr>
          <a:xfrm>
            <a:off x="457200" y="1600202"/>
            <a:ext cx="8229600" cy="4525963"/>
          </a:xfrm>
          <a:prstGeom prst="rect">
            <a:avLst/>
          </a:prstGeom>
          <a:noFill/>
          <a:ln>
            <a:noFill/>
          </a:ln>
        </p:spPr>
        <p:txBody>
          <a:bodyPr anchorCtr="0" anchor="t" bIns="45700" lIns="91425" spcFirstLastPara="1" rIns="91425" wrap="square" tIns="45700">
            <a:normAutofit fontScale="92500" lnSpcReduction="20000"/>
          </a:bodyPr>
          <a:lstStyle/>
          <a:p>
            <a:pPr indent="-342900" lvl="0" marL="342900" rtl="0" algn="l">
              <a:spcBef>
                <a:spcPts val="0"/>
              </a:spcBef>
              <a:spcAft>
                <a:spcPts val="0"/>
              </a:spcAft>
              <a:buClr>
                <a:schemeClr val="dk1"/>
              </a:buClr>
              <a:buSzPct val="100000"/>
              <a:buChar char="•"/>
            </a:pPr>
            <a:r>
              <a:rPr lang="en-US"/>
              <a:t>Initial Executive Orders </a:t>
            </a:r>
            <a:endParaRPr/>
          </a:p>
          <a:p>
            <a:pPr indent="-342900" lvl="0" marL="342900" rtl="0" algn="l">
              <a:spcBef>
                <a:spcPts val="592"/>
              </a:spcBef>
              <a:spcAft>
                <a:spcPts val="0"/>
              </a:spcAft>
              <a:buClr>
                <a:schemeClr val="dk1"/>
              </a:buClr>
              <a:buSzPct val="100000"/>
              <a:buChar char="•"/>
            </a:pPr>
            <a:r>
              <a:rPr lang="en-US"/>
              <a:t>Repeal IRA </a:t>
            </a:r>
            <a:endParaRPr/>
          </a:p>
          <a:p>
            <a:pPr indent="-342900" lvl="0" marL="342900" rtl="0" algn="l">
              <a:spcBef>
                <a:spcPts val="592"/>
              </a:spcBef>
              <a:spcAft>
                <a:spcPts val="0"/>
              </a:spcAft>
              <a:buClr>
                <a:schemeClr val="dk1"/>
              </a:buClr>
              <a:buSzPct val="100000"/>
              <a:buChar char="•"/>
            </a:pPr>
            <a:r>
              <a:rPr lang="en-US"/>
              <a:t>Cancel EJ </a:t>
            </a:r>
            <a:endParaRPr/>
          </a:p>
          <a:p>
            <a:pPr indent="-342900" lvl="0" marL="342900" rtl="0" algn="l">
              <a:spcBef>
                <a:spcPts val="592"/>
              </a:spcBef>
              <a:spcAft>
                <a:spcPts val="0"/>
              </a:spcAft>
              <a:buClr>
                <a:schemeClr val="dk1"/>
              </a:buClr>
              <a:buSzPct val="100000"/>
              <a:buChar char="•"/>
            </a:pPr>
            <a:r>
              <a:rPr lang="en-US"/>
              <a:t>Cut enforcement budget</a:t>
            </a:r>
            <a:endParaRPr/>
          </a:p>
          <a:p>
            <a:pPr indent="-342900" lvl="0" marL="342900" rtl="0" algn="l">
              <a:spcBef>
                <a:spcPts val="592"/>
              </a:spcBef>
              <a:spcAft>
                <a:spcPts val="0"/>
              </a:spcAft>
              <a:buClr>
                <a:schemeClr val="dk1"/>
              </a:buClr>
              <a:buSzPct val="100000"/>
              <a:buChar char="•"/>
            </a:pPr>
            <a:r>
              <a:rPr lang="en-US"/>
              <a:t>Relax emission limits for air</a:t>
            </a:r>
            <a:endParaRPr/>
          </a:p>
          <a:p>
            <a:pPr indent="-342900" lvl="0" marL="342900" rtl="0" algn="l">
              <a:spcBef>
                <a:spcPts val="592"/>
              </a:spcBef>
              <a:spcAft>
                <a:spcPts val="0"/>
              </a:spcAft>
              <a:buClr>
                <a:schemeClr val="dk1"/>
              </a:buClr>
              <a:buSzPct val="100000"/>
              <a:buChar char="•"/>
            </a:pPr>
            <a:r>
              <a:rPr lang="en-US"/>
              <a:t>“Drain the Swamp”</a:t>
            </a:r>
            <a:endParaRPr/>
          </a:p>
          <a:p>
            <a:pPr indent="-285750" lvl="1" marL="742950" rtl="0" algn="l">
              <a:spcBef>
                <a:spcPts val="518"/>
              </a:spcBef>
              <a:spcAft>
                <a:spcPts val="0"/>
              </a:spcAft>
              <a:buClr>
                <a:schemeClr val="dk1"/>
              </a:buClr>
              <a:buSzPct val="100000"/>
              <a:buChar char="–"/>
            </a:pPr>
            <a:r>
              <a:rPr i="1" lang="en-US"/>
              <a:t>Department of Government Efficiency</a:t>
            </a:r>
            <a:endParaRPr/>
          </a:p>
          <a:p>
            <a:pPr indent="-342900" lvl="0" marL="342900" rtl="0" algn="l">
              <a:spcBef>
                <a:spcPts val="592"/>
              </a:spcBef>
              <a:spcAft>
                <a:spcPts val="0"/>
              </a:spcAft>
              <a:buClr>
                <a:schemeClr val="dk1"/>
              </a:buClr>
              <a:buSzPct val="100000"/>
              <a:buChar char="•"/>
            </a:pPr>
            <a:r>
              <a:rPr lang="en-US"/>
              <a:t>Other policies at risk</a:t>
            </a:r>
            <a:endParaRPr/>
          </a:p>
          <a:p>
            <a:pPr indent="-285750" lvl="1" marL="742950" rtl="0" algn="l">
              <a:spcBef>
                <a:spcPts val="518"/>
              </a:spcBef>
              <a:spcAft>
                <a:spcPts val="0"/>
              </a:spcAft>
              <a:buClr>
                <a:schemeClr val="dk1"/>
              </a:buClr>
              <a:buSzPct val="100000"/>
              <a:buChar char="–"/>
            </a:pPr>
            <a:r>
              <a:rPr lang="en-US"/>
              <a:t>Almost of the noteworthy policies from the Biden Administration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6"/>
          <p:cNvSpPr txBox="1"/>
          <p:nvPr>
            <p:ph type="title"/>
          </p:nvPr>
        </p:nvSpPr>
        <p:spPr>
          <a:xfrm>
            <a:off x="304800" y="381000"/>
            <a:ext cx="8382000" cy="1143000"/>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983222"/>
              </a:buClr>
              <a:buSzPct val="100000"/>
              <a:buFont typeface="Calibri"/>
              <a:buNone/>
            </a:pPr>
            <a:r>
              <a:rPr b="1" lang="en-US" sz="3600"/>
              <a:t>Infrastructure Legislation- IRA and other grants</a:t>
            </a:r>
            <a:endParaRPr/>
          </a:p>
        </p:txBody>
      </p:sp>
      <p:sp>
        <p:nvSpPr>
          <p:cNvPr id="130" name="Google Shape;130;p6"/>
          <p:cNvSpPr txBox="1"/>
          <p:nvPr>
            <p:ph idx="2" type="body"/>
          </p:nvPr>
        </p:nvSpPr>
        <p:spPr>
          <a:xfrm rot="10800000">
            <a:off x="8686800" y="6126165"/>
            <a:ext cx="194094" cy="45719"/>
          </a:xfrm>
          <a:prstGeom prst="rect">
            <a:avLst/>
          </a:prstGeom>
          <a:noFill/>
          <a:ln>
            <a:noFill/>
          </a:ln>
        </p:spPr>
        <p:txBody>
          <a:bodyPr anchorCtr="0" anchor="t" bIns="45700" lIns="91425" spcFirstLastPara="1" rIns="91425" wrap="square" tIns="45700">
            <a:normAutofit fontScale="25000" lnSpcReduction="20000"/>
          </a:bodyPr>
          <a:lstStyle/>
          <a:p>
            <a:pPr indent="-298450" lvl="0" marL="342900" rtl="0" algn="l">
              <a:spcBef>
                <a:spcPts val="0"/>
              </a:spcBef>
              <a:spcAft>
                <a:spcPts val="0"/>
              </a:spcAft>
              <a:buClr>
                <a:schemeClr val="dk1"/>
              </a:buClr>
              <a:buSzPct val="100000"/>
              <a:buNone/>
            </a:pPr>
            <a:r>
              <a:t/>
            </a:r>
            <a:endParaRPr/>
          </a:p>
        </p:txBody>
      </p:sp>
      <p:sp>
        <p:nvSpPr>
          <p:cNvPr id="131" name="Google Shape;131;p6"/>
          <p:cNvSpPr txBox="1"/>
          <p:nvPr/>
        </p:nvSpPr>
        <p:spPr>
          <a:xfrm>
            <a:off x="914400" y="1524000"/>
            <a:ext cx="4572000" cy="677108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457200" lvl="0" marL="457200" marR="0" rtl="0" algn="l">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IRA funded with 400 Million</a:t>
            </a:r>
            <a:endParaRPr/>
          </a:p>
          <a:p>
            <a:pPr indent="-457200" lvl="0" marL="457200" marR="0" rtl="0" algn="l">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35-40% of the act's focus is on reducing greenhouse gas emissions and promoting clean energy</a:t>
            </a:r>
            <a:endParaRPr/>
          </a:p>
          <a:p>
            <a:pPr indent="-457200" lvl="0" marL="457200" marR="0" rtl="0" algn="l">
              <a:spcBef>
                <a:spcPts val="0"/>
              </a:spcBef>
              <a:spcAft>
                <a:spcPts val="0"/>
              </a:spcAft>
              <a:buClr>
                <a:schemeClr val="dk1"/>
              </a:buClr>
              <a:buSzPts val="2800"/>
              <a:buFont typeface="Arial"/>
              <a:buChar char="•"/>
            </a:pPr>
            <a:r>
              <a:rPr b="1" lang="en-US" sz="2800">
                <a:solidFill>
                  <a:schemeClr val="dk1"/>
                </a:solidFill>
                <a:latin typeface="Calibri"/>
                <a:ea typeface="Calibri"/>
                <a:cs typeface="Calibri"/>
                <a:sym typeface="Calibri"/>
              </a:rPr>
              <a:t>35% is unspent = $49,000,000</a:t>
            </a:r>
            <a:endParaRPr/>
          </a:p>
          <a:p>
            <a:pPr indent="-457200" lvl="0" marL="457200" marR="0" rtl="0" algn="l">
              <a:spcBef>
                <a:spcPts val="0"/>
              </a:spcBef>
              <a:spcAft>
                <a:spcPts val="0"/>
              </a:spcAft>
              <a:buClr>
                <a:schemeClr val="dk1"/>
              </a:buClr>
              <a:buSzPts val="2800"/>
              <a:buFont typeface="Arial"/>
              <a:buChar char="•"/>
            </a:pPr>
            <a:r>
              <a:rPr b="1" lang="en-US" sz="2800">
                <a:solidFill>
                  <a:schemeClr val="dk1"/>
                </a:solidFill>
                <a:latin typeface="Calibri"/>
                <a:ea typeface="Calibri"/>
                <a:cs typeface="Calibri"/>
                <a:sym typeface="Calibri"/>
              </a:rPr>
              <a:t>EJ Grants</a:t>
            </a:r>
            <a:endParaRPr/>
          </a:p>
          <a:p>
            <a:pPr indent="-457200" lvl="0" marL="457200" marR="0" rtl="0" algn="l">
              <a:spcBef>
                <a:spcPts val="0"/>
              </a:spcBef>
              <a:spcAft>
                <a:spcPts val="0"/>
              </a:spcAft>
              <a:buClr>
                <a:schemeClr val="dk1"/>
              </a:buClr>
              <a:buSzPts val="2800"/>
              <a:buFont typeface="Arial"/>
              <a:buChar char="•"/>
            </a:pPr>
            <a:r>
              <a:rPr b="1" lang="en-US" sz="2800">
                <a:solidFill>
                  <a:schemeClr val="dk1"/>
                </a:solidFill>
                <a:latin typeface="Calibri"/>
                <a:ea typeface="Calibri"/>
                <a:cs typeface="Calibri"/>
                <a:sym typeface="Calibri"/>
              </a:rPr>
              <a:t>Brownfields Grants  </a:t>
            </a:r>
            <a:endParaRPr/>
          </a:p>
          <a:p>
            <a:pPr indent="-279400" lvl="0" marL="457200" marR="0" rtl="0" algn="l">
              <a:spcBef>
                <a:spcPts val="0"/>
              </a:spcBef>
              <a:spcAft>
                <a:spcPts val="0"/>
              </a:spcAft>
              <a:buClr>
                <a:schemeClr val="dk1"/>
              </a:buClr>
              <a:buSzPts val="2800"/>
              <a:buFont typeface="Arial"/>
              <a:buNone/>
            </a:pPr>
            <a:r>
              <a:t/>
            </a:r>
            <a:endParaRPr b="1" sz="2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32" name="Google Shape;132;p6"/>
          <p:cNvPicPr preferRelativeResize="0"/>
          <p:nvPr/>
        </p:nvPicPr>
        <p:blipFill rotWithShape="1">
          <a:blip r:embed="rId3">
            <a:alphaModFix/>
          </a:blip>
          <a:srcRect b="0" l="0" r="0" t="0"/>
          <a:stretch/>
        </p:blipFill>
        <p:spPr>
          <a:xfrm>
            <a:off x="5517573" y="1905000"/>
            <a:ext cx="2850918" cy="36861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7"/>
          <p:cNvSpPr txBox="1"/>
          <p:nvPr>
            <p:ph type="title"/>
          </p:nvPr>
        </p:nvSpPr>
        <p:spPr>
          <a:xfrm>
            <a:off x="457200" y="381000"/>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983222"/>
              </a:buClr>
              <a:buSzPts val="4400"/>
              <a:buFont typeface="Calibri"/>
              <a:buNone/>
            </a:pPr>
            <a:r>
              <a:rPr lang="en-US"/>
              <a:t>Biden Environmental Justice Policy</a:t>
            </a:r>
            <a:endParaRPr/>
          </a:p>
        </p:txBody>
      </p:sp>
      <p:sp>
        <p:nvSpPr>
          <p:cNvPr id="139" name="Google Shape;139;p7"/>
          <p:cNvSpPr txBox="1"/>
          <p:nvPr>
            <p:ph idx="1" type="body"/>
          </p:nvPr>
        </p:nvSpPr>
        <p:spPr>
          <a:xfrm>
            <a:off x="492760" y="1524000"/>
            <a:ext cx="4953000" cy="4525963"/>
          </a:xfrm>
          <a:prstGeom prst="rect">
            <a:avLst/>
          </a:prstGeom>
          <a:noFill/>
          <a:ln>
            <a:noFill/>
          </a:ln>
        </p:spPr>
        <p:txBody>
          <a:bodyPr anchorCtr="0" anchor="t" bIns="45700" lIns="91425" spcFirstLastPara="1" rIns="91425" wrap="square" tIns="45700">
            <a:normAutofit lnSpcReduction="10000"/>
          </a:bodyPr>
          <a:lstStyle/>
          <a:p>
            <a:pPr indent="0" lvl="0" marL="0" rtl="0" algn="l">
              <a:spcBef>
                <a:spcPts val="0"/>
              </a:spcBef>
              <a:spcAft>
                <a:spcPts val="0"/>
              </a:spcAft>
              <a:buClr>
                <a:schemeClr val="dk1"/>
              </a:buClr>
              <a:buSzPts val="2800"/>
              <a:buNone/>
            </a:pPr>
            <a:r>
              <a:rPr lang="en-US"/>
              <a:t>EO 13990 “formalize[d] President Biden’s commitment to make environmental justice a part of the mission of every agency by directing federal agencies to develop programs, policies, and activities to address the disproportionate health, environmental, economic, and climate impacts on disadvantaged communities.”</a:t>
            </a:r>
            <a:endParaRPr/>
          </a:p>
        </p:txBody>
      </p:sp>
      <p:pic>
        <p:nvPicPr>
          <p:cNvPr id="140" name="Google Shape;140;p7"/>
          <p:cNvPicPr preferRelativeResize="0"/>
          <p:nvPr>
            <p:ph idx="2" type="body"/>
          </p:nvPr>
        </p:nvPicPr>
        <p:blipFill rotWithShape="1">
          <a:blip r:embed="rId3">
            <a:alphaModFix/>
          </a:blip>
          <a:srcRect b="0" l="0" r="0" t="0"/>
          <a:stretch/>
        </p:blipFill>
        <p:spPr>
          <a:xfrm>
            <a:off x="5638800" y="2594135"/>
            <a:ext cx="3048000" cy="253809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8"/>
          <p:cNvSpPr txBox="1"/>
          <p:nvPr>
            <p:ph type="title"/>
          </p:nvPr>
        </p:nvSpPr>
        <p:spPr>
          <a:xfrm>
            <a:off x="628650" y="1171009"/>
            <a:ext cx="7886700" cy="656885"/>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rgbClr val="983222"/>
              </a:buClr>
              <a:buSzPct val="100000"/>
              <a:buFont typeface="Calibri"/>
              <a:buNone/>
            </a:pPr>
            <a:r>
              <a:rPr b="1" lang="en-US"/>
              <a:t>Biden EJ Policy</a:t>
            </a:r>
            <a:endParaRPr/>
          </a:p>
        </p:txBody>
      </p:sp>
      <p:sp>
        <p:nvSpPr>
          <p:cNvPr id="147" name="Google Shape;147;p8"/>
          <p:cNvSpPr txBox="1"/>
          <p:nvPr>
            <p:ph idx="1" type="body"/>
          </p:nvPr>
        </p:nvSpPr>
        <p:spPr>
          <a:xfrm>
            <a:off x="573542" y="1865200"/>
            <a:ext cx="7886700" cy="3617840"/>
          </a:xfrm>
          <a:prstGeom prst="rect">
            <a:avLst/>
          </a:prstGeom>
          <a:noFill/>
          <a:ln>
            <a:noFill/>
          </a:ln>
        </p:spPr>
        <p:txBody>
          <a:bodyPr anchorCtr="0" anchor="t" bIns="45700" lIns="91425" spcFirstLastPara="1" rIns="91425" wrap="square" tIns="45700">
            <a:normAutofit lnSpcReduction="10000"/>
          </a:bodyPr>
          <a:lstStyle/>
          <a:p>
            <a:pPr indent="0" lvl="0" marL="0" rtl="0" algn="l">
              <a:spcBef>
                <a:spcPts val="0"/>
              </a:spcBef>
              <a:spcAft>
                <a:spcPts val="0"/>
              </a:spcAft>
              <a:buClr>
                <a:schemeClr val="accent2"/>
              </a:buClr>
              <a:buSzPts val="2400"/>
              <a:buNone/>
            </a:pPr>
            <a:r>
              <a:rPr b="1" lang="en-US" sz="2400">
                <a:solidFill>
                  <a:schemeClr val="accent2"/>
                </a:solidFill>
              </a:rPr>
              <a:t>EO 13985: Inauguration Day: </a:t>
            </a:r>
            <a:r>
              <a:rPr lang="en-US" sz="2400">
                <a:solidFill>
                  <a:schemeClr val="accent2"/>
                </a:solidFill>
              </a:rPr>
              <a:t>Where the Federal Government has failed to meet that commitment in the past, it must advance environmental justice. </a:t>
            </a:r>
            <a:endParaRPr/>
          </a:p>
          <a:p>
            <a:pPr indent="0" lvl="0" marL="0" rtl="0" algn="l">
              <a:spcBef>
                <a:spcPts val="480"/>
              </a:spcBef>
              <a:spcAft>
                <a:spcPts val="0"/>
              </a:spcAft>
              <a:buClr>
                <a:schemeClr val="accent2"/>
              </a:buClr>
              <a:buSzPts val="2400"/>
              <a:buNone/>
            </a:pPr>
            <a:r>
              <a:rPr b="1" lang="en-US" sz="2400">
                <a:solidFill>
                  <a:schemeClr val="accent2"/>
                </a:solidFill>
              </a:rPr>
              <a:t>Executive Order 13990</a:t>
            </a:r>
            <a:r>
              <a:rPr lang="en-US" sz="2400">
                <a:solidFill>
                  <a:schemeClr val="accent2"/>
                </a:solidFill>
              </a:rPr>
              <a:t>: “Protecting Public Health and the Environment and Restoring Science To Tackle the Climate Crisis” </a:t>
            </a:r>
            <a:endParaRPr/>
          </a:p>
          <a:p>
            <a:pPr indent="0" lvl="0" marL="0" rtl="0" algn="l">
              <a:spcBef>
                <a:spcPts val="480"/>
              </a:spcBef>
              <a:spcAft>
                <a:spcPts val="0"/>
              </a:spcAft>
              <a:buClr>
                <a:schemeClr val="accent2"/>
              </a:buClr>
              <a:buSzPts val="2400"/>
              <a:buNone/>
            </a:pPr>
            <a:r>
              <a:rPr b="1" lang="en-US" sz="2400">
                <a:solidFill>
                  <a:schemeClr val="accent2"/>
                </a:solidFill>
              </a:rPr>
              <a:t>Executive Order 14008</a:t>
            </a:r>
            <a:r>
              <a:rPr lang="en-US" sz="2400">
                <a:solidFill>
                  <a:schemeClr val="accent2"/>
                </a:solidFill>
              </a:rPr>
              <a:t>: “Tackling the Climate Crisis At Home and Abroad” issued on January 27, 2021. </a:t>
            </a:r>
            <a:endParaRPr/>
          </a:p>
          <a:p>
            <a:pPr indent="0" lvl="0" marL="0" rtl="0" algn="l">
              <a:spcBef>
                <a:spcPts val="480"/>
              </a:spcBef>
              <a:spcAft>
                <a:spcPts val="0"/>
              </a:spcAft>
              <a:buClr>
                <a:schemeClr val="accent2"/>
              </a:buClr>
              <a:buSzPts val="2400"/>
              <a:buNone/>
            </a:pPr>
            <a:r>
              <a:rPr b="1" lang="en-US" sz="2400">
                <a:solidFill>
                  <a:schemeClr val="accent2"/>
                </a:solidFill>
              </a:rPr>
              <a:t>May 5, 2022 </a:t>
            </a:r>
            <a:r>
              <a:rPr lang="en-US" sz="2400">
                <a:solidFill>
                  <a:schemeClr val="accent2"/>
                </a:solidFill>
              </a:rPr>
              <a:t>- New Enforcement Strategy Advances President Biden’s Environmental Justice Agenda</a:t>
            </a:r>
            <a:endParaRPr>
              <a:solidFill>
                <a:schemeClr val="accent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9"/>
          <p:cNvSpPr txBox="1"/>
          <p:nvPr>
            <p:ph type="title"/>
          </p:nvPr>
        </p:nvSpPr>
        <p:spPr>
          <a:xfrm>
            <a:off x="857250" y="1314450"/>
            <a:ext cx="7406640" cy="51435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rgbClr val="983222"/>
              </a:buClr>
              <a:buSzPct val="100000"/>
              <a:buFont typeface="Calibri"/>
              <a:buNone/>
            </a:pPr>
            <a:r>
              <a:rPr b="1" lang="en-US"/>
              <a:t>EJ Enforcement Policies subject to Reversal or Revision</a:t>
            </a:r>
            <a:endParaRPr b="1">
              <a:highlight>
                <a:srgbClr val="FFFF00"/>
              </a:highlight>
            </a:endParaRPr>
          </a:p>
        </p:txBody>
      </p:sp>
      <p:sp>
        <p:nvSpPr>
          <p:cNvPr id="154" name="Google Shape;154;p9"/>
          <p:cNvSpPr txBox="1"/>
          <p:nvPr>
            <p:ph idx="1" type="body"/>
          </p:nvPr>
        </p:nvSpPr>
        <p:spPr>
          <a:xfrm>
            <a:off x="857251" y="2071688"/>
            <a:ext cx="7419560" cy="3249986"/>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accent2"/>
              </a:buClr>
              <a:buSzPts val="1800"/>
              <a:buChar char="•"/>
            </a:pPr>
            <a:r>
              <a:rPr lang="en-US" sz="1800">
                <a:solidFill>
                  <a:schemeClr val="accent2"/>
                </a:solidFill>
              </a:rPr>
              <a:t>Strengthening Enforcement in Communities with Environmental Justice Concerns – April 30, 2021</a:t>
            </a:r>
            <a:endParaRPr/>
          </a:p>
          <a:p>
            <a:pPr indent="-342900" lvl="0" marL="342900" rtl="0" algn="l">
              <a:spcBef>
                <a:spcPts val="360"/>
              </a:spcBef>
              <a:spcAft>
                <a:spcPts val="0"/>
              </a:spcAft>
              <a:buClr>
                <a:schemeClr val="accent2"/>
              </a:buClr>
              <a:buSzPts val="1800"/>
              <a:buChar char="•"/>
            </a:pPr>
            <a:r>
              <a:rPr lang="en-US" sz="1800">
                <a:solidFill>
                  <a:schemeClr val="accent2"/>
                </a:solidFill>
              </a:rPr>
              <a:t>Strengthening Environmental Justice Through Cleanup Enforcement Actions</a:t>
            </a:r>
            <a:endParaRPr/>
          </a:p>
          <a:p>
            <a:pPr indent="-342900" lvl="0" marL="342900" rtl="0" algn="l">
              <a:spcBef>
                <a:spcPts val="360"/>
              </a:spcBef>
              <a:spcAft>
                <a:spcPts val="0"/>
              </a:spcAft>
              <a:buClr>
                <a:schemeClr val="accent2"/>
              </a:buClr>
              <a:buSzPts val="1800"/>
              <a:buChar char="•"/>
            </a:pPr>
            <a:r>
              <a:rPr lang="en-US" sz="1800">
                <a:solidFill>
                  <a:schemeClr val="accent2"/>
                </a:solidFill>
              </a:rPr>
              <a:t>Using All Appropriate Injunctive Relief Tools in Civil Enforcement Settlements – April 26, 2021</a:t>
            </a:r>
            <a:endParaRPr/>
          </a:p>
          <a:p>
            <a:pPr indent="-342900" lvl="0" marL="342900" rtl="0" algn="l">
              <a:spcBef>
                <a:spcPts val="360"/>
              </a:spcBef>
              <a:spcAft>
                <a:spcPts val="0"/>
              </a:spcAft>
              <a:buClr>
                <a:schemeClr val="accent2"/>
              </a:buClr>
              <a:buSzPts val="1800"/>
              <a:buChar char="•"/>
            </a:pPr>
            <a:r>
              <a:rPr lang="en-US" sz="1800">
                <a:solidFill>
                  <a:schemeClr val="accent2"/>
                </a:solidFill>
              </a:rPr>
              <a:t>2015 Supplemental Environmental Projects Policy</a:t>
            </a:r>
            <a:endParaRPr/>
          </a:p>
          <a:p>
            <a:pPr indent="-342900" lvl="0" marL="342900" rtl="0" algn="l">
              <a:spcBef>
                <a:spcPts val="360"/>
              </a:spcBef>
              <a:spcAft>
                <a:spcPts val="0"/>
              </a:spcAft>
              <a:buClr>
                <a:schemeClr val="accent2"/>
              </a:buClr>
              <a:buSzPts val="1800"/>
              <a:buChar char="•"/>
            </a:pPr>
            <a:r>
              <a:rPr lang="en-US" sz="1800">
                <a:solidFill>
                  <a:schemeClr val="accent2"/>
                </a:solidFill>
              </a:rPr>
              <a:t>PFAS Roadmap – October 2021</a:t>
            </a:r>
            <a:endParaRPr/>
          </a:p>
          <a:p>
            <a:pPr indent="-342900" lvl="0" marL="342900" rtl="0" algn="l">
              <a:spcBef>
                <a:spcPts val="360"/>
              </a:spcBef>
              <a:spcAft>
                <a:spcPts val="0"/>
              </a:spcAft>
              <a:buClr>
                <a:schemeClr val="accent2"/>
              </a:buClr>
              <a:buSzPts val="1800"/>
              <a:buChar char="•"/>
            </a:pPr>
            <a:r>
              <a:rPr lang="en-US" sz="1800">
                <a:solidFill>
                  <a:schemeClr val="accent2"/>
                </a:solidFill>
              </a:rPr>
              <a:t>DOJ Comprehensive Environmental Justice Enforcement Strategy  - 5/5/22</a:t>
            </a:r>
            <a:endParaRPr/>
          </a:p>
        </p:txBody>
      </p:sp>
      <p:sp>
        <p:nvSpPr>
          <p:cNvPr id="155" name="Google Shape;155;p9"/>
          <p:cNvSpPr txBox="1"/>
          <p:nvPr>
            <p:ph idx="12" type="sldNum"/>
          </p:nvPr>
        </p:nvSpPr>
        <p:spPr>
          <a:xfrm>
            <a:off x="7864078" y="5525691"/>
            <a:ext cx="1279922" cy="273844"/>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03_BTMasterTheme">
  <a:themeElements>
    <a:clrScheme name="BTMasterColorPalette1">
      <a:dk1>
        <a:srgbClr val="000000"/>
      </a:dk1>
      <a:lt1>
        <a:srgbClr val="FFFFFF"/>
      </a:lt1>
      <a:dk2>
        <a:srgbClr val="1F497D"/>
      </a:dk2>
      <a:lt2>
        <a:srgbClr val="EEECE1"/>
      </a:lt2>
      <a:accent1>
        <a:srgbClr val="1E1E1E"/>
      </a:accent1>
      <a:accent2>
        <a:srgbClr val="983222"/>
      </a:accent2>
      <a:accent3>
        <a:srgbClr val="8E9300"/>
      </a:accent3>
      <a:accent4>
        <a:srgbClr val="F0AB00"/>
      </a:accent4>
      <a:accent5>
        <a:srgbClr val="009AA6"/>
      </a:accent5>
      <a:accent6>
        <a:srgbClr val="D95E00"/>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03_BTMasterTheme">
  <a:themeElements>
    <a:clrScheme name="BTMasterColorPalette1">
      <a:dk1>
        <a:srgbClr val="000000"/>
      </a:dk1>
      <a:lt1>
        <a:srgbClr val="FFFFFF"/>
      </a:lt1>
      <a:dk2>
        <a:srgbClr val="1F497D"/>
      </a:dk2>
      <a:lt2>
        <a:srgbClr val="EEECE1"/>
      </a:lt2>
      <a:accent1>
        <a:srgbClr val="1E1E1E"/>
      </a:accent1>
      <a:accent2>
        <a:srgbClr val="983222"/>
      </a:accent2>
      <a:accent3>
        <a:srgbClr val="8E9300"/>
      </a:accent3>
      <a:accent4>
        <a:srgbClr val="F0AB00"/>
      </a:accent4>
      <a:accent5>
        <a:srgbClr val="009AA6"/>
      </a:accent5>
      <a:accent6>
        <a:srgbClr val="D95E00"/>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1900-01-01T05:00:00.0000000Z</dcterms:created>
</cp:coreProperties>
</file>