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70" r:id="rId4"/>
    <p:sldId id="259" r:id="rId5"/>
    <p:sldId id="276" r:id="rId6"/>
    <p:sldId id="261" r:id="rId7"/>
    <p:sldId id="264" r:id="rId8"/>
    <p:sldId id="265" r:id="rId9"/>
    <p:sldId id="262" r:id="rId10"/>
    <p:sldId id="273" r:id="rId11"/>
    <p:sldId id="275" r:id="rId12"/>
    <p:sldId id="272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1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yes, David" userId="593be710-e32d-4f59-829e-855f5c30a8b4" providerId="ADAL" clId="{D16487F3-6881-45B7-AE19-ECA3DAF484E5}"/>
    <pc:docChg chg="undo custSel addSld delSld modSld sldOrd">
      <pc:chgData name="Hayes, David" userId="593be710-e32d-4f59-829e-855f5c30a8b4" providerId="ADAL" clId="{D16487F3-6881-45B7-AE19-ECA3DAF484E5}" dt="2025-04-15T20:19:51.876" v="1432"/>
      <pc:docMkLst>
        <pc:docMk/>
      </pc:docMkLst>
      <pc:sldChg chg="modSp mod">
        <pc:chgData name="Hayes, David" userId="593be710-e32d-4f59-829e-855f5c30a8b4" providerId="ADAL" clId="{D16487F3-6881-45B7-AE19-ECA3DAF484E5}" dt="2025-04-15T16:55:40.458" v="4" actId="20577"/>
        <pc:sldMkLst>
          <pc:docMk/>
          <pc:sldMk cId="3883212135" sldId="256"/>
        </pc:sldMkLst>
        <pc:spChg chg="mod">
          <ac:chgData name="Hayes, David" userId="593be710-e32d-4f59-829e-855f5c30a8b4" providerId="ADAL" clId="{D16487F3-6881-45B7-AE19-ECA3DAF484E5}" dt="2025-04-15T16:55:40.458" v="4" actId="20577"/>
          <ac:spMkLst>
            <pc:docMk/>
            <pc:sldMk cId="3883212135" sldId="256"/>
            <ac:spMk id="3" creationId="{2FE4B863-040F-8BBF-8143-C7D4DE207AFE}"/>
          </ac:spMkLst>
        </pc:spChg>
      </pc:sldChg>
      <pc:sldChg chg="modSp mod">
        <pc:chgData name="Hayes, David" userId="593be710-e32d-4f59-829e-855f5c30a8b4" providerId="ADAL" clId="{D16487F3-6881-45B7-AE19-ECA3DAF484E5}" dt="2025-04-15T17:34:15.320" v="413"/>
        <pc:sldMkLst>
          <pc:docMk/>
          <pc:sldMk cId="3594819623" sldId="257"/>
        </pc:sldMkLst>
        <pc:spChg chg="mod">
          <ac:chgData name="Hayes, David" userId="593be710-e32d-4f59-829e-855f5c30a8b4" providerId="ADAL" clId="{D16487F3-6881-45B7-AE19-ECA3DAF484E5}" dt="2025-04-15T17:34:15.320" v="413"/>
          <ac:spMkLst>
            <pc:docMk/>
            <pc:sldMk cId="3594819623" sldId="257"/>
            <ac:spMk id="3" creationId="{D0027D09-5783-7BB6-EF49-F9140EBDEA71}"/>
          </ac:spMkLst>
        </pc:spChg>
      </pc:sldChg>
      <pc:sldChg chg="modSp mod">
        <pc:chgData name="Hayes, David" userId="593be710-e32d-4f59-829e-855f5c30a8b4" providerId="ADAL" clId="{D16487F3-6881-45B7-AE19-ECA3DAF484E5}" dt="2025-04-15T17:00:30.135" v="218" actId="20577"/>
        <pc:sldMkLst>
          <pc:docMk/>
          <pc:sldMk cId="24901127" sldId="259"/>
        </pc:sldMkLst>
        <pc:spChg chg="mod">
          <ac:chgData name="Hayes, David" userId="593be710-e32d-4f59-829e-855f5c30a8b4" providerId="ADAL" clId="{D16487F3-6881-45B7-AE19-ECA3DAF484E5}" dt="2025-04-15T17:00:30.135" v="218" actId="20577"/>
          <ac:spMkLst>
            <pc:docMk/>
            <pc:sldMk cId="24901127" sldId="259"/>
            <ac:spMk id="3" creationId="{3C16A338-D48A-286D-A794-70216322F88E}"/>
          </ac:spMkLst>
        </pc:spChg>
      </pc:sldChg>
      <pc:sldChg chg="modSp mod">
        <pc:chgData name="Hayes, David" userId="593be710-e32d-4f59-829e-855f5c30a8b4" providerId="ADAL" clId="{D16487F3-6881-45B7-AE19-ECA3DAF484E5}" dt="2025-04-15T19:23:54.074" v="1216" actId="20577"/>
        <pc:sldMkLst>
          <pc:docMk/>
          <pc:sldMk cId="1710655628" sldId="262"/>
        </pc:sldMkLst>
        <pc:spChg chg="mod">
          <ac:chgData name="Hayes, David" userId="593be710-e32d-4f59-829e-855f5c30a8b4" providerId="ADAL" clId="{D16487F3-6881-45B7-AE19-ECA3DAF484E5}" dt="2025-04-15T18:20:35.336" v="990" actId="20577"/>
          <ac:spMkLst>
            <pc:docMk/>
            <pc:sldMk cId="1710655628" sldId="262"/>
            <ac:spMk id="2" creationId="{07930D49-9044-6C88-338C-C56B11E9382E}"/>
          </ac:spMkLst>
        </pc:spChg>
        <pc:spChg chg="mod">
          <ac:chgData name="Hayes, David" userId="593be710-e32d-4f59-829e-855f5c30a8b4" providerId="ADAL" clId="{D16487F3-6881-45B7-AE19-ECA3DAF484E5}" dt="2025-04-15T19:23:54.074" v="1216" actId="20577"/>
          <ac:spMkLst>
            <pc:docMk/>
            <pc:sldMk cId="1710655628" sldId="262"/>
            <ac:spMk id="3" creationId="{4401B859-7C9C-AE9D-EAB5-46FEEDCCFA07}"/>
          </ac:spMkLst>
        </pc:spChg>
      </pc:sldChg>
      <pc:sldChg chg="del">
        <pc:chgData name="Hayes, David" userId="593be710-e32d-4f59-829e-855f5c30a8b4" providerId="ADAL" clId="{D16487F3-6881-45B7-AE19-ECA3DAF484E5}" dt="2025-04-15T17:43:07.676" v="414" actId="47"/>
        <pc:sldMkLst>
          <pc:docMk/>
          <pc:sldMk cId="41865830" sldId="263"/>
        </pc:sldMkLst>
      </pc:sldChg>
      <pc:sldChg chg="modSp mod">
        <pc:chgData name="Hayes, David" userId="593be710-e32d-4f59-829e-855f5c30a8b4" providerId="ADAL" clId="{D16487F3-6881-45B7-AE19-ECA3DAF484E5}" dt="2025-04-15T18:01:37.251" v="707" actId="20577"/>
        <pc:sldMkLst>
          <pc:docMk/>
          <pc:sldMk cId="351119898" sldId="264"/>
        </pc:sldMkLst>
        <pc:spChg chg="mod">
          <ac:chgData name="Hayes, David" userId="593be710-e32d-4f59-829e-855f5c30a8b4" providerId="ADAL" clId="{D16487F3-6881-45B7-AE19-ECA3DAF484E5}" dt="2025-04-15T18:01:37.251" v="707" actId="20577"/>
          <ac:spMkLst>
            <pc:docMk/>
            <pc:sldMk cId="351119898" sldId="264"/>
            <ac:spMk id="2" creationId="{57C1D153-850B-414E-AC56-E092401EA1CD}"/>
          </ac:spMkLst>
        </pc:spChg>
      </pc:sldChg>
      <pc:sldChg chg="modSp mod modTransition">
        <pc:chgData name="Hayes, David" userId="593be710-e32d-4f59-829e-855f5c30a8b4" providerId="ADAL" clId="{D16487F3-6881-45B7-AE19-ECA3DAF484E5}" dt="2025-04-15T20:19:51.876" v="1432"/>
        <pc:sldMkLst>
          <pc:docMk/>
          <pc:sldMk cId="325223808" sldId="265"/>
        </pc:sldMkLst>
        <pc:spChg chg="mod">
          <ac:chgData name="Hayes, David" userId="593be710-e32d-4f59-829e-855f5c30a8b4" providerId="ADAL" clId="{D16487F3-6881-45B7-AE19-ECA3DAF484E5}" dt="2025-04-15T17:56:50.745" v="700" actId="20577"/>
          <ac:spMkLst>
            <pc:docMk/>
            <pc:sldMk cId="325223808" sldId="265"/>
            <ac:spMk id="3" creationId="{CA120444-9351-42C4-95B9-A33B0494B9E6}"/>
          </ac:spMkLst>
        </pc:spChg>
      </pc:sldChg>
      <pc:sldChg chg="del">
        <pc:chgData name="Hayes, David" userId="593be710-e32d-4f59-829e-855f5c30a8b4" providerId="ADAL" clId="{D16487F3-6881-45B7-AE19-ECA3DAF484E5}" dt="2025-04-15T17:01:51.883" v="220" actId="47"/>
        <pc:sldMkLst>
          <pc:docMk/>
          <pc:sldMk cId="3945957874" sldId="267"/>
        </pc:sldMkLst>
      </pc:sldChg>
      <pc:sldChg chg="del">
        <pc:chgData name="Hayes, David" userId="593be710-e32d-4f59-829e-855f5c30a8b4" providerId="ADAL" clId="{D16487F3-6881-45B7-AE19-ECA3DAF484E5}" dt="2025-04-15T17:01:18.889" v="219" actId="47"/>
        <pc:sldMkLst>
          <pc:docMk/>
          <pc:sldMk cId="2429042285" sldId="268"/>
        </pc:sldMkLst>
      </pc:sldChg>
      <pc:sldChg chg="modSp">
        <pc:chgData name="Hayes, David" userId="593be710-e32d-4f59-829e-855f5c30a8b4" providerId="ADAL" clId="{D16487F3-6881-45B7-AE19-ECA3DAF484E5}" dt="2025-04-15T17:31:37.416" v="385" actId="20577"/>
        <pc:sldMkLst>
          <pc:docMk/>
          <pc:sldMk cId="4008658480" sldId="270"/>
        </pc:sldMkLst>
        <pc:graphicFrameChg chg="mod">
          <ac:chgData name="Hayes, David" userId="593be710-e32d-4f59-829e-855f5c30a8b4" providerId="ADAL" clId="{D16487F3-6881-45B7-AE19-ECA3DAF484E5}" dt="2025-04-15T17:31:37.416" v="385" actId="20577"/>
          <ac:graphicFrameMkLst>
            <pc:docMk/>
            <pc:sldMk cId="4008658480" sldId="270"/>
            <ac:graphicFrameMk id="3" creationId="{6EEF2187-B464-D594-6BBF-61308775B2E8}"/>
          </ac:graphicFrameMkLst>
        </pc:graphicFrameChg>
      </pc:sldChg>
      <pc:sldChg chg="del">
        <pc:chgData name="Hayes, David" userId="593be710-e32d-4f59-829e-855f5c30a8b4" providerId="ADAL" clId="{D16487F3-6881-45B7-AE19-ECA3DAF484E5}" dt="2025-04-15T18:02:24.081" v="708" actId="47"/>
        <pc:sldMkLst>
          <pc:docMk/>
          <pc:sldMk cId="1167634538" sldId="271"/>
        </pc:sldMkLst>
      </pc:sldChg>
      <pc:sldChg chg="modSp mod">
        <pc:chgData name="Hayes, David" userId="593be710-e32d-4f59-829e-855f5c30a8b4" providerId="ADAL" clId="{D16487F3-6881-45B7-AE19-ECA3DAF484E5}" dt="2025-04-15T18:22:23.958" v="1055" actId="20577"/>
        <pc:sldMkLst>
          <pc:docMk/>
          <pc:sldMk cId="3580457735" sldId="272"/>
        </pc:sldMkLst>
        <pc:spChg chg="mod">
          <ac:chgData name="Hayes, David" userId="593be710-e32d-4f59-829e-855f5c30a8b4" providerId="ADAL" clId="{D16487F3-6881-45B7-AE19-ECA3DAF484E5}" dt="2025-04-15T17:46:35.380" v="546" actId="20577"/>
          <ac:spMkLst>
            <pc:docMk/>
            <pc:sldMk cId="3580457735" sldId="272"/>
            <ac:spMk id="2" creationId="{07930D49-9044-6C88-338C-C56B11E9382E}"/>
          </ac:spMkLst>
        </pc:spChg>
        <pc:spChg chg="mod">
          <ac:chgData name="Hayes, David" userId="593be710-e32d-4f59-829e-855f5c30a8b4" providerId="ADAL" clId="{D16487F3-6881-45B7-AE19-ECA3DAF484E5}" dt="2025-04-15T18:22:23.958" v="1055" actId="20577"/>
          <ac:spMkLst>
            <pc:docMk/>
            <pc:sldMk cId="3580457735" sldId="272"/>
            <ac:spMk id="3" creationId="{4401B859-7C9C-AE9D-EAB5-46FEEDCCFA07}"/>
          </ac:spMkLst>
        </pc:spChg>
      </pc:sldChg>
      <pc:sldChg chg="modSp mod">
        <pc:chgData name="Hayes, David" userId="593be710-e32d-4f59-829e-855f5c30a8b4" providerId="ADAL" clId="{D16487F3-6881-45B7-AE19-ECA3DAF484E5}" dt="2025-04-15T19:58:36.504" v="1431" actId="1037"/>
        <pc:sldMkLst>
          <pc:docMk/>
          <pc:sldMk cId="601639226" sldId="273"/>
        </pc:sldMkLst>
        <pc:spChg chg="mod">
          <ac:chgData name="Hayes, David" userId="593be710-e32d-4f59-829e-855f5c30a8b4" providerId="ADAL" clId="{D16487F3-6881-45B7-AE19-ECA3DAF484E5}" dt="2025-04-15T19:38:37.064" v="1249" actId="20577"/>
          <ac:spMkLst>
            <pc:docMk/>
            <pc:sldMk cId="601639226" sldId="273"/>
            <ac:spMk id="2" creationId="{07930D49-9044-6C88-338C-C56B11E9382E}"/>
          </ac:spMkLst>
        </pc:spChg>
        <pc:spChg chg="mod">
          <ac:chgData name="Hayes, David" userId="593be710-e32d-4f59-829e-855f5c30a8b4" providerId="ADAL" clId="{D16487F3-6881-45B7-AE19-ECA3DAF484E5}" dt="2025-04-15T19:58:36.504" v="1431" actId="1037"/>
          <ac:spMkLst>
            <pc:docMk/>
            <pc:sldMk cId="601639226" sldId="273"/>
            <ac:spMk id="9" creationId="{784BE01E-00E0-54DE-5E7F-787DAA75376F}"/>
          </ac:spMkLst>
        </pc:spChg>
        <pc:graphicFrameChg chg="mod modGraphic">
          <ac:chgData name="Hayes, David" userId="593be710-e32d-4f59-829e-855f5c30a8b4" providerId="ADAL" clId="{D16487F3-6881-45B7-AE19-ECA3DAF484E5}" dt="2025-04-15T19:53:16.057" v="1386" actId="20577"/>
          <ac:graphicFrameMkLst>
            <pc:docMk/>
            <pc:sldMk cId="601639226" sldId="273"/>
            <ac:graphicFrameMk id="7" creationId="{1A244692-1C83-453E-FF8C-10D6223F3897}"/>
          </ac:graphicFrameMkLst>
        </pc:graphicFrameChg>
      </pc:sldChg>
      <pc:sldChg chg="addSp delSp modSp add del mod ord chgLayout">
        <pc:chgData name="Hayes, David" userId="593be710-e32d-4f59-829e-855f5c30a8b4" providerId="ADAL" clId="{D16487F3-6881-45B7-AE19-ECA3DAF484E5}" dt="2025-04-15T18:10:34.222" v="984" actId="47"/>
        <pc:sldMkLst>
          <pc:docMk/>
          <pc:sldMk cId="460126324" sldId="274"/>
        </pc:sldMkLst>
        <pc:spChg chg="mod ord">
          <ac:chgData name="Hayes, David" userId="593be710-e32d-4f59-829e-855f5c30a8b4" providerId="ADAL" clId="{D16487F3-6881-45B7-AE19-ECA3DAF484E5}" dt="2025-04-15T17:53:29.118" v="566" actId="700"/>
          <ac:spMkLst>
            <pc:docMk/>
            <pc:sldMk cId="460126324" sldId="274"/>
            <ac:spMk id="2" creationId="{1C9D497B-BA2D-E478-8D8C-323BE761E8C4}"/>
          </ac:spMkLst>
        </pc:spChg>
        <pc:spChg chg="del mod ord">
          <ac:chgData name="Hayes, David" userId="593be710-e32d-4f59-829e-855f5c30a8b4" providerId="ADAL" clId="{D16487F3-6881-45B7-AE19-ECA3DAF484E5}" dt="2025-04-15T18:06:55.055" v="709" actId="21"/>
          <ac:spMkLst>
            <pc:docMk/>
            <pc:sldMk cId="460126324" sldId="274"/>
            <ac:spMk id="3" creationId="{3C16A338-D48A-286D-A794-70216322F88E}"/>
          </ac:spMkLst>
        </pc:spChg>
        <pc:spChg chg="del mod">
          <ac:chgData name="Hayes, David" userId="593be710-e32d-4f59-829e-855f5c30a8b4" providerId="ADAL" clId="{D16487F3-6881-45B7-AE19-ECA3DAF484E5}" dt="2025-04-15T18:07:31.624" v="717" actId="21"/>
          <ac:spMkLst>
            <pc:docMk/>
            <pc:sldMk cId="460126324" sldId="274"/>
            <ac:spMk id="4" creationId="{FDD9458D-712A-DA13-D317-FDF2706FC02F}"/>
          </ac:spMkLst>
        </pc:spChg>
        <pc:spChg chg="add del mod">
          <ac:chgData name="Hayes, David" userId="593be710-e32d-4f59-829e-855f5c30a8b4" providerId="ADAL" clId="{D16487F3-6881-45B7-AE19-ECA3DAF484E5}" dt="2025-04-15T17:52:59.584" v="564" actId="6264"/>
          <ac:spMkLst>
            <pc:docMk/>
            <pc:sldMk cId="460126324" sldId="274"/>
            <ac:spMk id="5" creationId="{0B6F552B-6171-EBB1-8215-B0D9775150BD}"/>
          </ac:spMkLst>
        </pc:spChg>
        <pc:spChg chg="add del mod">
          <ac:chgData name="Hayes, David" userId="593be710-e32d-4f59-829e-855f5c30a8b4" providerId="ADAL" clId="{D16487F3-6881-45B7-AE19-ECA3DAF484E5}" dt="2025-04-15T17:52:59.584" v="564" actId="6264"/>
          <ac:spMkLst>
            <pc:docMk/>
            <pc:sldMk cId="460126324" sldId="274"/>
            <ac:spMk id="6" creationId="{FEAA7A1D-A816-E28A-7630-3BE448B88BA0}"/>
          </ac:spMkLst>
        </pc:spChg>
        <pc:spChg chg="add del mod">
          <ac:chgData name="Hayes, David" userId="593be710-e32d-4f59-829e-855f5c30a8b4" providerId="ADAL" clId="{D16487F3-6881-45B7-AE19-ECA3DAF484E5}" dt="2025-04-15T18:07:07.163" v="715"/>
          <ac:spMkLst>
            <pc:docMk/>
            <pc:sldMk cId="460126324" sldId="274"/>
            <ac:spMk id="8" creationId="{62C7550E-57CE-0134-482C-BE6DA29D9F03}"/>
          </ac:spMkLst>
        </pc:spChg>
        <pc:spChg chg="add mod">
          <ac:chgData name="Hayes, David" userId="593be710-e32d-4f59-829e-855f5c30a8b4" providerId="ADAL" clId="{D16487F3-6881-45B7-AE19-ECA3DAF484E5}" dt="2025-04-15T18:07:07.163" v="715"/>
          <ac:spMkLst>
            <pc:docMk/>
            <pc:sldMk cId="460126324" sldId="274"/>
            <ac:spMk id="9" creationId="{832C3BF8-9801-4775-E372-3E6A6CF3F325}"/>
          </ac:spMkLst>
        </pc:spChg>
      </pc:sldChg>
      <pc:sldChg chg="new del ord">
        <pc:chgData name="Hayes, David" userId="593be710-e32d-4f59-829e-855f5c30a8b4" providerId="ADAL" clId="{D16487F3-6881-45B7-AE19-ECA3DAF484E5}" dt="2025-04-15T16:56:32.978" v="9" actId="680"/>
        <pc:sldMkLst>
          <pc:docMk/>
          <pc:sldMk cId="1128080667" sldId="274"/>
        </pc:sldMkLst>
      </pc:sldChg>
      <pc:sldChg chg="addSp delSp modSp new mod">
        <pc:chgData name="Hayes, David" userId="593be710-e32d-4f59-829e-855f5c30a8b4" providerId="ADAL" clId="{D16487F3-6881-45B7-AE19-ECA3DAF484E5}" dt="2025-04-15T17:47:05.158" v="557" actId="14100"/>
        <pc:sldMkLst>
          <pc:docMk/>
          <pc:sldMk cId="1526515813" sldId="275"/>
        </pc:sldMkLst>
        <pc:spChg chg="mod">
          <ac:chgData name="Hayes, David" userId="593be710-e32d-4f59-829e-855f5c30a8b4" providerId="ADAL" clId="{D16487F3-6881-45B7-AE19-ECA3DAF484E5}" dt="2025-04-15T17:45:53.433" v="544" actId="20577"/>
          <ac:spMkLst>
            <pc:docMk/>
            <pc:sldMk cId="1526515813" sldId="275"/>
            <ac:spMk id="2" creationId="{6B1B1203-DCDE-2EE0-3226-3580A98AA8EF}"/>
          </ac:spMkLst>
        </pc:spChg>
        <pc:spChg chg="del">
          <ac:chgData name="Hayes, David" userId="593be710-e32d-4f59-829e-855f5c30a8b4" providerId="ADAL" clId="{D16487F3-6881-45B7-AE19-ECA3DAF484E5}" dt="2025-04-15T17:43:27.356" v="416" actId="22"/>
          <ac:spMkLst>
            <pc:docMk/>
            <pc:sldMk cId="1526515813" sldId="275"/>
            <ac:spMk id="3" creationId="{DA284D8F-4F04-C923-6AE8-9F9AE4FB596C}"/>
          </ac:spMkLst>
        </pc:spChg>
        <pc:picChg chg="add mod ord">
          <ac:chgData name="Hayes, David" userId="593be710-e32d-4f59-829e-855f5c30a8b4" providerId="ADAL" clId="{D16487F3-6881-45B7-AE19-ECA3DAF484E5}" dt="2025-04-15T17:47:05.158" v="557" actId="14100"/>
          <ac:picMkLst>
            <pc:docMk/>
            <pc:sldMk cId="1526515813" sldId="275"/>
            <ac:picMk id="5" creationId="{DFC34AD3-491D-6D5C-07A4-CD077C164387}"/>
          </ac:picMkLst>
        </pc:picChg>
      </pc:sldChg>
      <pc:sldChg chg="addSp modSp add mod ord">
        <pc:chgData name="Hayes, David" userId="593be710-e32d-4f59-829e-855f5c30a8b4" providerId="ADAL" clId="{D16487F3-6881-45B7-AE19-ECA3DAF484E5}" dt="2025-04-15T18:11:35.705" v="988"/>
        <pc:sldMkLst>
          <pc:docMk/>
          <pc:sldMk cId="958429211" sldId="276"/>
        </pc:sldMkLst>
        <pc:spChg chg="mod">
          <ac:chgData name="Hayes, David" userId="593be710-e32d-4f59-829e-855f5c30a8b4" providerId="ADAL" clId="{D16487F3-6881-45B7-AE19-ECA3DAF484E5}" dt="2025-04-15T18:11:35.705" v="988"/>
          <ac:spMkLst>
            <pc:docMk/>
            <pc:sldMk cId="958429211" sldId="276"/>
            <ac:spMk id="3" creationId="{D0027D09-5783-7BB6-EF49-F9140EBDEA71}"/>
          </ac:spMkLst>
        </pc:spChg>
        <pc:spChg chg="add mod">
          <ac:chgData name="Hayes, David" userId="593be710-e32d-4f59-829e-855f5c30a8b4" providerId="ADAL" clId="{D16487F3-6881-45B7-AE19-ECA3DAF484E5}" dt="2025-04-15T18:07:39.557" v="718"/>
          <ac:spMkLst>
            <pc:docMk/>
            <pc:sldMk cId="958429211" sldId="276"/>
            <ac:spMk id="4" creationId="{D229698E-75D2-052B-CB06-F43BB7CEB1C0}"/>
          </ac:spMkLst>
        </pc:spChg>
      </pc:sldChg>
    </pc:docChg>
  </pc:docChgLst>
  <pc:docChgLst>
    <pc:chgData name="Hayes, David" userId="593be710-e32d-4f59-829e-855f5c30a8b4" providerId="ADAL" clId="{01ADCFE3-ED53-45FF-9724-F2013290E0DF}"/>
    <pc:docChg chg="undo custSel addSld delSld modSld modShowInfo">
      <pc:chgData name="Hayes, David" userId="593be710-e32d-4f59-829e-855f5c30a8b4" providerId="ADAL" clId="{01ADCFE3-ED53-45FF-9724-F2013290E0DF}" dt="2024-04-10T13:38:24.582" v="5985"/>
      <pc:docMkLst>
        <pc:docMk/>
      </pc:docMkLst>
      <pc:sldChg chg="modSp mod">
        <pc:chgData name="Hayes, David" userId="593be710-e32d-4f59-829e-855f5c30a8b4" providerId="ADAL" clId="{01ADCFE3-ED53-45FF-9724-F2013290E0DF}" dt="2024-04-05T16:30:32.440" v="74" actId="1036"/>
        <pc:sldMkLst>
          <pc:docMk/>
          <pc:sldMk cId="3883212135" sldId="256"/>
        </pc:sldMkLst>
        <pc:spChg chg="mod">
          <ac:chgData name="Hayes, David" userId="593be710-e32d-4f59-829e-855f5c30a8b4" providerId="ADAL" clId="{01ADCFE3-ED53-45FF-9724-F2013290E0DF}" dt="2024-04-05T16:30:32.440" v="74" actId="1036"/>
          <ac:spMkLst>
            <pc:docMk/>
            <pc:sldMk cId="3883212135" sldId="256"/>
            <ac:spMk id="2" creationId="{2B624C47-E83E-9668-58A1-A659F0F44FEC}"/>
          </ac:spMkLst>
        </pc:spChg>
        <pc:spChg chg="mod">
          <ac:chgData name="Hayes, David" userId="593be710-e32d-4f59-829e-855f5c30a8b4" providerId="ADAL" clId="{01ADCFE3-ED53-45FF-9724-F2013290E0DF}" dt="2024-04-05T16:29:36.051" v="40" actId="20577"/>
          <ac:spMkLst>
            <pc:docMk/>
            <pc:sldMk cId="3883212135" sldId="256"/>
            <ac:spMk id="3" creationId="{2FE4B863-040F-8BBF-8143-C7D4DE207AFE}"/>
          </ac:spMkLst>
        </pc:spChg>
      </pc:sldChg>
      <pc:sldChg chg="modSp mod">
        <pc:chgData name="Hayes, David" userId="593be710-e32d-4f59-829e-855f5c30a8b4" providerId="ADAL" clId="{01ADCFE3-ED53-45FF-9724-F2013290E0DF}" dt="2024-04-05T16:25:51.086" v="1" actId="207"/>
        <pc:sldMkLst>
          <pc:docMk/>
          <pc:sldMk cId="3594819623" sldId="257"/>
        </pc:sldMkLst>
        <pc:spChg chg="mod">
          <ac:chgData name="Hayes, David" userId="593be710-e32d-4f59-829e-855f5c30a8b4" providerId="ADAL" clId="{01ADCFE3-ED53-45FF-9724-F2013290E0DF}" dt="2024-04-05T16:25:51.086" v="1" actId="207"/>
          <ac:spMkLst>
            <pc:docMk/>
            <pc:sldMk cId="3594819623" sldId="257"/>
            <ac:spMk id="2" creationId="{43EEAA94-A644-037E-3A68-8CB2F5C13DA5}"/>
          </ac:spMkLst>
        </pc:spChg>
      </pc:sldChg>
      <pc:sldChg chg="addSp delSp modSp del mod">
        <pc:chgData name="Hayes, David" userId="593be710-e32d-4f59-829e-855f5c30a8b4" providerId="ADAL" clId="{01ADCFE3-ED53-45FF-9724-F2013290E0DF}" dt="2024-04-05T18:00:43.682" v="2201" actId="47"/>
        <pc:sldMkLst>
          <pc:docMk/>
          <pc:sldMk cId="1934471972" sldId="258"/>
        </pc:sldMkLst>
        <pc:spChg chg="mod">
          <ac:chgData name="Hayes, David" userId="593be710-e32d-4f59-829e-855f5c30a8b4" providerId="ADAL" clId="{01ADCFE3-ED53-45FF-9724-F2013290E0DF}" dt="2024-04-05T16:25:55.306" v="2" actId="207"/>
          <ac:spMkLst>
            <pc:docMk/>
            <pc:sldMk cId="1934471972" sldId="258"/>
            <ac:spMk id="2" creationId="{CDC9F775-7F9D-5237-48AD-9FF92C4CC8AF}"/>
          </ac:spMkLst>
        </pc:spChg>
        <pc:spChg chg="del mod">
          <ac:chgData name="Hayes, David" userId="593be710-e32d-4f59-829e-855f5c30a8b4" providerId="ADAL" clId="{01ADCFE3-ED53-45FF-9724-F2013290E0DF}" dt="2024-04-05T16:37:05.145" v="80" actId="1032"/>
          <ac:spMkLst>
            <pc:docMk/>
            <pc:sldMk cId="1934471972" sldId="258"/>
            <ac:spMk id="3" creationId="{59D5F120-30B4-F4E0-76E7-513321E0554B}"/>
          </ac:spMkLst>
        </pc:spChg>
        <pc:spChg chg="add del mod">
          <ac:chgData name="Hayes, David" userId="593be710-e32d-4f59-829e-855f5c30a8b4" providerId="ADAL" clId="{01ADCFE3-ED53-45FF-9724-F2013290E0DF}" dt="2024-04-05T16:55:40.229" v="664"/>
          <ac:spMkLst>
            <pc:docMk/>
            <pc:sldMk cId="1934471972" sldId="258"/>
            <ac:spMk id="6" creationId="{E5AEE44F-167E-6AFF-B9BB-49FF5F46BEA8}"/>
          </ac:spMkLst>
        </pc:spChg>
        <pc:spChg chg="add mod">
          <ac:chgData name="Hayes, David" userId="593be710-e32d-4f59-829e-855f5c30a8b4" providerId="ADAL" clId="{01ADCFE3-ED53-45FF-9724-F2013290E0DF}" dt="2024-04-05T16:52:51.205" v="639" actId="2711"/>
          <ac:spMkLst>
            <pc:docMk/>
            <pc:sldMk cId="1934471972" sldId="258"/>
            <ac:spMk id="7" creationId="{F019B596-2473-70FB-B7B9-863F3B03248E}"/>
          </ac:spMkLst>
        </pc:spChg>
        <pc:spChg chg="add del mod">
          <ac:chgData name="Hayes, David" userId="593be710-e32d-4f59-829e-855f5c30a8b4" providerId="ADAL" clId="{01ADCFE3-ED53-45FF-9724-F2013290E0DF}" dt="2024-04-05T16:50:11.938" v="474"/>
          <ac:spMkLst>
            <pc:docMk/>
            <pc:sldMk cId="1934471972" sldId="258"/>
            <ac:spMk id="22" creationId="{63DABDF9-47A5-59F1-76BC-514E12D95B32}"/>
          </ac:spMkLst>
        </pc:spChg>
        <pc:spChg chg="add mod">
          <ac:chgData name="Hayes, David" userId="593be710-e32d-4f59-829e-855f5c30a8b4" providerId="ADAL" clId="{01ADCFE3-ED53-45FF-9724-F2013290E0DF}" dt="2024-04-05T16:55:29.392" v="659" actId="1076"/>
          <ac:spMkLst>
            <pc:docMk/>
            <pc:sldMk cId="1934471972" sldId="258"/>
            <ac:spMk id="23" creationId="{315EA1FF-1CAB-F55B-078E-4D827A8A802B}"/>
          </ac:spMkLst>
        </pc:spChg>
        <pc:spChg chg="add del mod">
          <ac:chgData name="Hayes, David" userId="593be710-e32d-4f59-829e-855f5c30a8b4" providerId="ADAL" clId="{01ADCFE3-ED53-45FF-9724-F2013290E0DF}" dt="2024-04-05T16:55:32.633" v="660" actId="478"/>
          <ac:spMkLst>
            <pc:docMk/>
            <pc:sldMk cId="1934471972" sldId="258"/>
            <ac:spMk id="24" creationId="{ECF60B41-61CA-3818-5B4B-96820F744DB4}"/>
          </ac:spMkLst>
        </pc:spChg>
        <pc:spChg chg="add del mod">
          <ac:chgData name="Hayes, David" userId="593be710-e32d-4f59-829e-855f5c30a8b4" providerId="ADAL" clId="{01ADCFE3-ED53-45FF-9724-F2013290E0DF}" dt="2024-04-05T16:54:34.806" v="653" actId="478"/>
          <ac:spMkLst>
            <pc:docMk/>
            <pc:sldMk cId="1934471972" sldId="258"/>
            <ac:spMk id="25" creationId="{76C5BE2F-8A76-4355-7B9D-8DE6F2CA09BC}"/>
          </ac:spMkLst>
        </pc:spChg>
        <pc:spChg chg="add del mod">
          <ac:chgData name="Hayes, David" userId="593be710-e32d-4f59-829e-855f5c30a8b4" providerId="ADAL" clId="{01ADCFE3-ED53-45FF-9724-F2013290E0DF}" dt="2024-04-05T16:54:32.985" v="652" actId="478"/>
          <ac:spMkLst>
            <pc:docMk/>
            <pc:sldMk cId="1934471972" sldId="258"/>
            <ac:spMk id="26" creationId="{D97E3CA0-0479-D002-74CF-5B4700DA2711}"/>
          </ac:spMkLst>
        </pc:spChg>
        <pc:spChg chg="add del mod">
          <ac:chgData name="Hayes, David" userId="593be710-e32d-4f59-829e-855f5c30a8b4" providerId="ADAL" clId="{01ADCFE3-ED53-45FF-9724-F2013290E0DF}" dt="2024-04-05T16:54:22.230" v="651"/>
          <ac:spMkLst>
            <pc:docMk/>
            <pc:sldMk cId="1934471972" sldId="258"/>
            <ac:spMk id="27" creationId="{8B19C559-7DF2-0C03-5CC4-318282CEDCA5}"/>
          </ac:spMkLst>
        </pc:spChg>
        <pc:spChg chg="add del mod">
          <ac:chgData name="Hayes, David" userId="593be710-e32d-4f59-829e-855f5c30a8b4" providerId="ADAL" clId="{01ADCFE3-ED53-45FF-9724-F2013290E0DF}" dt="2024-04-05T16:55:37.821" v="662"/>
          <ac:spMkLst>
            <pc:docMk/>
            <pc:sldMk cId="1934471972" sldId="258"/>
            <ac:spMk id="28" creationId="{F1807A62-24CA-26A1-BC0E-288152B6E107}"/>
          </ac:spMkLst>
        </pc:spChg>
        <pc:spChg chg="add del mod">
          <ac:chgData name="Hayes, David" userId="593be710-e32d-4f59-829e-855f5c30a8b4" providerId="ADAL" clId="{01ADCFE3-ED53-45FF-9724-F2013290E0DF}" dt="2024-04-05T16:55:40.229" v="664"/>
          <ac:spMkLst>
            <pc:docMk/>
            <pc:sldMk cId="1934471972" sldId="258"/>
            <ac:spMk id="29" creationId="{65B4D7AA-E76F-6E86-3B5C-B70089B9EFD4}"/>
          </ac:spMkLst>
        </pc:spChg>
        <pc:spChg chg="add mod">
          <ac:chgData name="Hayes, David" userId="593be710-e32d-4f59-829e-855f5c30a8b4" providerId="ADAL" clId="{01ADCFE3-ED53-45FF-9724-F2013290E0DF}" dt="2024-04-05T16:55:50.215" v="666" actId="1076"/>
          <ac:spMkLst>
            <pc:docMk/>
            <pc:sldMk cId="1934471972" sldId="258"/>
            <ac:spMk id="30" creationId="{B8EBF21F-CC2D-2AC1-7828-F3FED046DFD8}"/>
          </ac:spMkLst>
        </pc:spChg>
        <pc:spChg chg="add mod">
          <ac:chgData name="Hayes, David" userId="593be710-e32d-4f59-829e-855f5c30a8b4" providerId="ADAL" clId="{01ADCFE3-ED53-45FF-9724-F2013290E0DF}" dt="2024-04-05T16:56:59.816" v="740" actId="20577"/>
          <ac:spMkLst>
            <pc:docMk/>
            <pc:sldMk cId="1934471972" sldId="258"/>
            <ac:spMk id="33" creationId="{399CE205-353B-945D-5ACA-116F45561F40}"/>
          </ac:spMkLst>
        </pc:spChg>
        <pc:graphicFrameChg chg="add del mod modGraphic">
          <ac:chgData name="Hayes, David" userId="593be710-e32d-4f59-829e-855f5c30a8b4" providerId="ADAL" clId="{01ADCFE3-ED53-45FF-9724-F2013290E0DF}" dt="2024-04-05T16:43:11.444" v="297" actId="478"/>
          <ac:graphicFrameMkLst>
            <pc:docMk/>
            <pc:sldMk cId="1934471972" sldId="258"/>
            <ac:graphicFrameMk id="4" creationId="{AAAB4D18-EE27-4E19-3A2D-8CB167DE3B19}"/>
          </ac:graphicFrameMkLst>
        </pc:graphicFrameChg>
        <pc:cxnChg chg="add mod">
          <ac:chgData name="Hayes, David" userId="593be710-e32d-4f59-829e-855f5c30a8b4" providerId="ADAL" clId="{01ADCFE3-ED53-45FF-9724-F2013290E0DF}" dt="2024-04-05T16:49:58.914" v="472" actId="1035"/>
          <ac:cxnSpMkLst>
            <pc:docMk/>
            <pc:sldMk cId="1934471972" sldId="258"/>
            <ac:cxnSpMk id="9" creationId="{03895F99-EC12-B5D5-055A-1EEE5FE68266}"/>
          </ac:cxnSpMkLst>
        </pc:cxnChg>
        <pc:cxnChg chg="add mod">
          <ac:chgData name="Hayes, David" userId="593be710-e32d-4f59-829e-855f5c30a8b4" providerId="ADAL" clId="{01ADCFE3-ED53-45FF-9724-F2013290E0DF}" dt="2024-04-05T16:55:57.078" v="668" actId="14100"/>
          <ac:cxnSpMkLst>
            <pc:docMk/>
            <pc:sldMk cId="1934471972" sldId="258"/>
            <ac:cxnSpMk id="12" creationId="{2214B7BF-F2B0-343E-9F2F-2422C208DF3B}"/>
          </ac:cxnSpMkLst>
        </pc:cxnChg>
        <pc:cxnChg chg="add del mod">
          <ac:chgData name="Hayes, David" userId="593be710-e32d-4f59-829e-855f5c30a8b4" providerId="ADAL" clId="{01ADCFE3-ED53-45FF-9724-F2013290E0DF}" dt="2024-04-05T16:55:52.619" v="667" actId="478"/>
          <ac:cxnSpMkLst>
            <pc:docMk/>
            <pc:sldMk cId="1934471972" sldId="258"/>
            <ac:cxnSpMk id="15" creationId="{AB409843-730A-987B-F7EE-5E3B3708ED3B}"/>
          </ac:cxnSpMkLst>
        </pc:cxnChg>
        <pc:cxnChg chg="add del mod">
          <ac:chgData name="Hayes, David" userId="593be710-e32d-4f59-829e-855f5c30a8b4" providerId="ADAL" clId="{01ADCFE3-ED53-45FF-9724-F2013290E0DF}" dt="2024-04-05T16:49:04.180" v="440" actId="478"/>
          <ac:cxnSpMkLst>
            <pc:docMk/>
            <pc:sldMk cId="1934471972" sldId="258"/>
            <ac:cxnSpMk id="18" creationId="{B1C461BA-A6FD-748C-F817-78D0FBD43E22}"/>
          </ac:cxnSpMkLst>
        </pc:cxnChg>
        <pc:cxnChg chg="add mod">
          <ac:chgData name="Hayes, David" userId="593be710-e32d-4f59-829e-855f5c30a8b4" providerId="ADAL" clId="{01ADCFE3-ED53-45FF-9724-F2013290E0DF}" dt="2024-04-05T16:49:58.914" v="472" actId="1035"/>
          <ac:cxnSpMkLst>
            <pc:docMk/>
            <pc:sldMk cId="1934471972" sldId="258"/>
            <ac:cxnSpMk id="20" creationId="{E2EDF065-293D-B6E5-74A7-B6659376715F}"/>
          </ac:cxnSpMkLst>
        </pc:cxnChg>
        <pc:cxnChg chg="add mod">
          <ac:chgData name="Hayes, David" userId="593be710-e32d-4f59-829e-855f5c30a8b4" providerId="ADAL" clId="{01ADCFE3-ED53-45FF-9724-F2013290E0DF}" dt="2024-04-05T16:56:07.910" v="670" actId="14100"/>
          <ac:cxnSpMkLst>
            <pc:docMk/>
            <pc:sldMk cId="1934471972" sldId="258"/>
            <ac:cxnSpMk id="21" creationId="{562DD0F9-9B52-51C0-B690-3BF412F2A51F}"/>
          </ac:cxnSpMkLst>
        </pc:cxnChg>
      </pc:sldChg>
      <pc:sldChg chg="addSp modSp mod">
        <pc:chgData name="Hayes, David" userId="593be710-e32d-4f59-829e-855f5c30a8b4" providerId="ADAL" clId="{01ADCFE3-ED53-45FF-9724-F2013290E0DF}" dt="2024-04-05T18:31:48.579" v="2835" actId="20577"/>
        <pc:sldMkLst>
          <pc:docMk/>
          <pc:sldMk cId="24901127" sldId="259"/>
        </pc:sldMkLst>
        <pc:spChg chg="mod">
          <ac:chgData name="Hayes, David" userId="593be710-e32d-4f59-829e-855f5c30a8b4" providerId="ADAL" clId="{01ADCFE3-ED53-45FF-9724-F2013290E0DF}" dt="2024-04-05T16:26:01.207" v="3" actId="207"/>
          <ac:spMkLst>
            <pc:docMk/>
            <pc:sldMk cId="24901127" sldId="259"/>
            <ac:spMk id="2" creationId="{1C9D497B-BA2D-E478-8D8C-323BE761E8C4}"/>
          </ac:spMkLst>
        </pc:spChg>
        <pc:spChg chg="mod">
          <ac:chgData name="Hayes, David" userId="593be710-e32d-4f59-829e-855f5c30a8b4" providerId="ADAL" clId="{01ADCFE3-ED53-45FF-9724-F2013290E0DF}" dt="2024-04-05T18:31:48.579" v="2835" actId="20577"/>
          <ac:spMkLst>
            <pc:docMk/>
            <pc:sldMk cId="24901127" sldId="259"/>
            <ac:spMk id="3" creationId="{3C16A338-D48A-286D-A794-70216322F88E}"/>
          </ac:spMkLst>
        </pc:spChg>
        <pc:spChg chg="add mod">
          <ac:chgData name="Hayes, David" userId="593be710-e32d-4f59-829e-855f5c30a8b4" providerId="ADAL" clId="{01ADCFE3-ED53-45FF-9724-F2013290E0DF}" dt="2024-04-05T18:31:00.607" v="2808" actId="1076"/>
          <ac:spMkLst>
            <pc:docMk/>
            <pc:sldMk cId="24901127" sldId="259"/>
            <ac:spMk id="4" creationId="{FDD9458D-712A-DA13-D317-FDF2706FC02F}"/>
          </ac:spMkLst>
        </pc:spChg>
      </pc:sldChg>
      <pc:sldChg chg="addSp delSp modSp mod">
        <pc:chgData name="Hayes, David" userId="593be710-e32d-4f59-829e-855f5c30a8b4" providerId="ADAL" clId="{01ADCFE3-ED53-45FF-9724-F2013290E0DF}" dt="2024-04-05T20:32:46.011" v="3024" actId="403"/>
        <pc:sldMkLst>
          <pc:docMk/>
          <pc:sldMk cId="3578869926" sldId="261"/>
        </pc:sldMkLst>
        <pc:spChg chg="mod">
          <ac:chgData name="Hayes, David" userId="593be710-e32d-4f59-829e-855f5c30a8b4" providerId="ADAL" clId="{01ADCFE3-ED53-45FF-9724-F2013290E0DF}" dt="2024-04-05T20:32:46.011" v="3024" actId="403"/>
          <ac:spMkLst>
            <pc:docMk/>
            <pc:sldMk cId="3578869926" sldId="261"/>
            <ac:spMk id="2" creationId="{07930D49-9044-6C88-338C-C56B11E9382E}"/>
          </ac:spMkLst>
        </pc:spChg>
        <pc:spChg chg="del">
          <ac:chgData name="Hayes, David" userId="593be710-e32d-4f59-829e-855f5c30a8b4" providerId="ADAL" clId="{01ADCFE3-ED53-45FF-9724-F2013290E0DF}" dt="2024-04-05T20:09:40.580" v="3012" actId="22"/>
          <ac:spMkLst>
            <pc:docMk/>
            <pc:sldMk cId="3578869926" sldId="261"/>
            <ac:spMk id="3" creationId="{4401B859-7C9C-AE9D-EAB5-46FEEDCCFA07}"/>
          </ac:spMkLst>
        </pc:spChg>
        <pc:spChg chg="add del mod">
          <ac:chgData name="Hayes, David" userId="593be710-e32d-4f59-829e-855f5c30a8b4" providerId="ADAL" clId="{01ADCFE3-ED53-45FF-9724-F2013290E0DF}" dt="2024-04-05T20:30:56.448" v="3022" actId="22"/>
          <ac:spMkLst>
            <pc:docMk/>
            <pc:sldMk cId="3578869926" sldId="261"/>
            <ac:spMk id="7" creationId="{C8D7DB5E-D4A0-9A0F-F066-F98166D09FAB}"/>
          </ac:spMkLst>
        </pc:spChg>
        <pc:picChg chg="add del mod ord">
          <ac:chgData name="Hayes, David" userId="593be710-e32d-4f59-829e-855f5c30a8b4" providerId="ADAL" clId="{01ADCFE3-ED53-45FF-9724-F2013290E0DF}" dt="2024-04-05T20:30:11.069" v="3021" actId="478"/>
          <ac:picMkLst>
            <pc:docMk/>
            <pc:sldMk cId="3578869926" sldId="261"/>
            <ac:picMk id="5" creationId="{56C2EF8C-659F-4ABF-DE09-B04C79D69227}"/>
          </ac:picMkLst>
        </pc:picChg>
        <pc:picChg chg="add mod ord">
          <ac:chgData name="Hayes, David" userId="593be710-e32d-4f59-829e-855f5c30a8b4" providerId="ADAL" clId="{01ADCFE3-ED53-45FF-9724-F2013290E0DF}" dt="2024-04-05T20:31:06.505" v="3023" actId="1076"/>
          <ac:picMkLst>
            <pc:docMk/>
            <pc:sldMk cId="3578869926" sldId="261"/>
            <ac:picMk id="9" creationId="{ECEA82BC-B4B0-3E94-B8B9-2366583ABEF8}"/>
          </ac:picMkLst>
        </pc:picChg>
      </pc:sldChg>
      <pc:sldChg chg="modSp mod">
        <pc:chgData name="Hayes, David" userId="593be710-e32d-4f59-829e-855f5c30a8b4" providerId="ADAL" clId="{01ADCFE3-ED53-45FF-9724-F2013290E0DF}" dt="2024-04-05T22:26:45.048" v="3599" actId="20577"/>
        <pc:sldMkLst>
          <pc:docMk/>
          <pc:sldMk cId="1710655628" sldId="262"/>
        </pc:sldMkLst>
        <pc:spChg chg="mod">
          <ac:chgData name="Hayes, David" userId="593be710-e32d-4f59-829e-855f5c30a8b4" providerId="ADAL" clId="{01ADCFE3-ED53-45FF-9724-F2013290E0DF}" dt="2024-04-05T19:58:42.575" v="2962" actId="20577"/>
          <ac:spMkLst>
            <pc:docMk/>
            <pc:sldMk cId="1710655628" sldId="262"/>
            <ac:spMk id="2" creationId="{07930D49-9044-6C88-338C-C56B11E9382E}"/>
          </ac:spMkLst>
        </pc:spChg>
        <pc:spChg chg="mod">
          <ac:chgData name="Hayes, David" userId="593be710-e32d-4f59-829e-855f5c30a8b4" providerId="ADAL" clId="{01ADCFE3-ED53-45FF-9724-F2013290E0DF}" dt="2024-04-05T22:26:45.048" v="3599" actId="20577"/>
          <ac:spMkLst>
            <pc:docMk/>
            <pc:sldMk cId="1710655628" sldId="262"/>
            <ac:spMk id="3" creationId="{4401B859-7C9C-AE9D-EAB5-46FEEDCCFA07}"/>
          </ac:spMkLst>
        </pc:spChg>
      </pc:sldChg>
      <pc:sldChg chg="addSp delSp modSp mod">
        <pc:chgData name="Hayes, David" userId="593be710-e32d-4f59-829e-855f5c30a8b4" providerId="ADAL" clId="{01ADCFE3-ED53-45FF-9724-F2013290E0DF}" dt="2024-04-05T23:37:23.679" v="3872" actId="1076"/>
        <pc:sldMkLst>
          <pc:docMk/>
          <pc:sldMk cId="41865830" sldId="263"/>
        </pc:sldMkLst>
        <pc:spChg chg="mod">
          <ac:chgData name="Hayes, David" userId="593be710-e32d-4f59-829e-855f5c30a8b4" providerId="ADAL" clId="{01ADCFE3-ED53-45FF-9724-F2013290E0DF}" dt="2024-04-05T22:25:12.716" v="3592" actId="20577"/>
          <ac:spMkLst>
            <pc:docMk/>
            <pc:sldMk cId="41865830" sldId="263"/>
            <ac:spMk id="2" creationId="{07930D49-9044-6C88-338C-C56B11E9382E}"/>
          </ac:spMkLst>
        </pc:spChg>
        <pc:spChg chg="del">
          <ac:chgData name="Hayes, David" userId="593be710-e32d-4f59-829e-855f5c30a8b4" providerId="ADAL" clId="{01ADCFE3-ED53-45FF-9724-F2013290E0DF}" dt="2024-04-05T23:34:00.061" v="3854" actId="22"/>
          <ac:spMkLst>
            <pc:docMk/>
            <pc:sldMk cId="41865830" sldId="263"/>
            <ac:spMk id="3" creationId="{4401B859-7C9C-AE9D-EAB5-46FEEDCCFA07}"/>
          </ac:spMkLst>
        </pc:spChg>
        <pc:spChg chg="add mod">
          <ac:chgData name="Hayes, David" userId="593be710-e32d-4f59-829e-855f5c30a8b4" providerId="ADAL" clId="{01ADCFE3-ED53-45FF-9724-F2013290E0DF}" dt="2024-04-05T23:37:23.679" v="3872" actId="1076"/>
          <ac:spMkLst>
            <pc:docMk/>
            <pc:sldMk cId="41865830" sldId="263"/>
            <ac:spMk id="8" creationId="{AE7945CC-1655-46CB-A36A-765DCDC3E1E2}"/>
          </ac:spMkLst>
        </pc:spChg>
        <pc:graphicFrameChg chg="add del mod">
          <ac:chgData name="Hayes, David" userId="593be710-e32d-4f59-829e-855f5c30a8b4" providerId="ADAL" clId="{01ADCFE3-ED53-45FF-9724-F2013290E0DF}" dt="2024-04-05T23:34:45.863" v="3856"/>
          <ac:graphicFrameMkLst>
            <pc:docMk/>
            <pc:sldMk cId="41865830" sldId="263"/>
            <ac:graphicFrameMk id="6" creationId="{A286C303-5918-7290-DA44-B8A94590CF26}"/>
          </ac:graphicFrameMkLst>
        </pc:graphicFrameChg>
        <pc:picChg chg="add mod ord">
          <ac:chgData name="Hayes, David" userId="593be710-e32d-4f59-829e-855f5c30a8b4" providerId="ADAL" clId="{01ADCFE3-ED53-45FF-9724-F2013290E0DF}" dt="2024-04-05T23:37:11.702" v="3871" actId="1076"/>
          <ac:picMkLst>
            <pc:docMk/>
            <pc:sldMk cId="41865830" sldId="263"/>
            <ac:picMk id="5" creationId="{FB9E7CC2-3369-7528-3B60-158804586447}"/>
          </ac:picMkLst>
        </pc:picChg>
        <pc:picChg chg="add mod">
          <ac:chgData name="Hayes, David" userId="593be710-e32d-4f59-829e-855f5c30a8b4" providerId="ADAL" clId="{01ADCFE3-ED53-45FF-9724-F2013290E0DF}" dt="2024-04-05T23:35:11.493" v="3861" actId="1076"/>
          <ac:picMkLst>
            <pc:docMk/>
            <pc:sldMk cId="41865830" sldId="263"/>
            <ac:picMk id="7" creationId="{F5791226-340D-DF8F-B220-5A2C1D6FB47A}"/>
          </ac:picMkLst>
        </pc:picChg>
      </pc:sldChg>
      <pc:sldChg chg="modSp del mod">
        <pc:chgData name="Hayes, David" userId="593be710-e32d-4f59-829e-855f5c30a8b4" providerId="ADAL" clId="{01ADCFE3-ED53-45FF-9724-F2013290E0DF}" dt="2024-04-05T22:33:57.824" v="3600" actId="47"/>
        <pc:sldMkLst>
          <pc:docMk/>
          <pc:sldMk cId="2029862732" sldId="264"/>
        </pc:sldMkLst>
        <pc:spChg chg="mod">
          <ac:chgData name="Hayes, David" userId="593be710-e32d-4f59-829e-855f5c30a8b4" providerId="ADAL" clId="{01ADCFE3-ED53-45FF-9724-F2013290E0DF}" dt="2024-04-05T16:26:19.462" v="7" actId="207"/>
          <ac:spMkLst>
            <pc:docMk/>
            <pc:sldMk cId="2029862732" sldId="264"/>
            <ac:spMk id="2" creationId="{07930D49-9044-6C88-338C-C56B11E9382E}"/>
          </ac:spMkLst>
        </pc:spChg>
      </pc:sldChg>
      <pc:sldChg chg="modSp mod">
        <pc:chgData name="Hayes, David" userId="593be710-e32d-4f59-829e-855f5c30a8b4" providerId="ADAL" clId="{01ADCFE3-ED53-45FF-9724-F2013290E0DF}" dt="2024-04-06T02:52:54.429" v="5977" actId="20577"/>
        <pc:sldMkLst>
          <pc:docMk/>
          <pc:sldMk cId="325223808" sldId="265"/>
        </pc:sldMkLst>
        <pc:spChg chg="mod">
          <ac:chgData name="Hayes, David" userId="593be710-e32d-4f59-829e-855f5c30a8b4" providerId="ADAL" clId="{01ADCFE3-ED53-45FF-9724-F2013290E0DF}" dt="2024-04-06T02:52:54.429" v="5977" actId="20577"/>
          <ac:spMkLst>
            <pc:docMk/>
            <pc:sldMk cId="325223808" sldId="265"/>
            <ac:spMk id="2" creationId="{579AD47D-76FF-4C30-A9D3-D5E6CE01A216}"/>
          </ac:spMkLst>
        </pc:spChg>
        <pc:spChg chg="mod">
          <ac:chgData name="Hayes, David" userId="593be710-e32d-4f59-829e-855f5c30a8b4" providerId="ADAL" clId="{01ADCFE3-ED53-45FF-9724-F2013290E0DF}" dt="2024-04-06T01:19:21.727" v="5567" actId="113"/>
          <ac:spMkLst>
            <pc:docMk/>
            <pc:sldMk cId="325223808" sldId="265"/>
            <ac:spMk id="3" creationId="{CA120444-9351-42C4-95B9-A33B0494B9E6}"/>
          </ac:spMkLst>
        </pc:spChg>
      </pc:sldChg>
      <pc:sldChg chg="modSp del mod">
        <pc:chgData name="Hayes, David" userId="593be710-e32d-4f59-829e-855f5c30a8b4" providerId="ADAL" clId="{01ADCFE3-ED53-45FF-9724-F2013290E0DF}" dt="2024-04-05T20:38:49.219" v="3026" actId="47"/>
        <pc:sldMkLst>
          <pc:docMk/>
          <pc:sldMk cId="1844259878" sldId="265"/>
        </pc:sldMkLst>
        <pc:spChg chg="mod">
          <ac:chgData name="Hayes, David" userId="593be710-e32d-4f59-829e-855f5c30a8b4" providerId="ADAL" clId="{01ADCFE3-ED53-45FF-9724-F2013290E0DF}" dt="2024-04-05T16:26:23.500" v="8" actId="207"/>
          <ac:spMkLst>
            <pc:docMk/>
            <pc:sldMk cId="1844259878" sldId="265"/>
            <ac:spMk id="2" creationId="{07930D49-9044-6C88-338C-C56B11E9382E}"/>
          </ac:spMkLst>
        </pc:spChg>
      </pc:sldChg>
      <pc:sldChg chg="modSp del mod">
        <pc:chgData name="Hayes, David" userId="593be710-e32d-4f59-829e-855f5c30a8b4" providerId="ADAL" clId="{01ADCFE3-ED53-45FF-9724-F2013290E0DF}" dt="2024-04-05T20:38:46.239" v="3025" actId="47"/>
        <pc:sldMkLst>
          <pc:docMk/>
          <pc:sldMk cId="1380596713" sldId="266"/>
        </pc:sldMkLst>
        <pc:spChg chg="mod">
          <ac:chgData name="Hayes, David" userId="593be710-e32d-4f59-829e-855f5c30a8b4" providerId="ADAL" clId="{01ADCFE3-ED53-45FF-9724-F2013290E0DF}" dt="2024-04-05T16:26:26.824" v="9" actId="207"/>
          <ac:spMkLst>
            <pc:docMk/>
            <pc:sldMk cId="1380596713" sldId="266"/>
            <ac:spMk id="2" creationId="{124470C9-67DA-E17C-7745-45526524A819}"/>
          </ac:spMkLst>
        </pc:spChg>
      </pc:sldChg>
      <pc:sldChg chg="modSp mod">
        <pc:chgData name="Hayes, David" userId="593be710-e32d-4f59-829e-855f5c30a8b4" providerId="ADAL" clId="{01ADCFE3-ED53-45FF-9724-F2013290E0DF}" dt="2024-04-06T00:50:46.886" v="5098" actId="20577"/>
        <pc:sldMkLst>
          <pc:docMk/>
          <pc:sldMk cId="3945957874" sldId="267"/>
        </pc:sldMkLst>
        <pc:spChg chg="mod">
          <ac:chgData name="Hayes, David" userId="593be710-e32d-4f59-829e-855f5c30a8b4" providerId="ADAL" clId="{01ADCFE3-ED53-45FF-9724-F2013290E0DF}" dt="2024-04-05T16:26:32.494" v="10" actId="207"/>
          <ac:spMkLst>
            <pc:docMk/>
            <pc:sldMk cId="3945957874" sldId="267"/>
            <ac:spMk id="2" creationId="{5CE4AFDD-9FE8-8A5A-54A2-7F38808F533D}"/>
          </ac:spMkLst>
        </pc:spChg>
        <pc:spChg chg="mod">
          <ac:chgData name="Hayes, David" userId="593be710-e32d-4f59-829e-855f5c30a8b4" providerId="ADAL" clId="{01ADCFE3-ED53-45FF-9724-F2013290E0DF}" dt="2024-04-06T00:50:46.886" v="5098" actId="20577"/>
          <ac:spMkLst>
            <pc:docMk/>
            <pc:sldMk cId="3945957874" sldId="267"/>
            <ac:spMk id="4" creationId="{7728EF3F-A0AC-E48A-20C9-EFEAE611E975}"/>
          </ac:spMkLst>
        </pc:spChg>
      </pc:sldChg>
      <pc:sldChg chg="modSp mod">
        <pc:chgData name="Hayes, David" userId="593be710-e32d-4f59-829e-855f5c30a8b4" providerId="ADAL" clId="{01ADCFE3-ED53-45FF-9724-F2013290E0DF}" dt="2024-04-06T02:57:40.165" v="5978" actId="20577"/>
        <pc:sldMkLst>
          <pc:docMk/>
          <pc:sldMk cId="2429042285" sldId="268"/>
        </pc:sldMkLst>
        <pc:spChg chg="mod">
          <ac:chgData name="Hayes, David" userId="593be710-e32d-4f59-829e-855f5c30a8b4" providerId="ADAL" clId="{01ADCFE3-ED53-45FF-9724-F2013290E0DF}" dt="2024-04-05T16:26:37.885" v="11" actId="207"/>
          <ac:spMkLst>
            <pc:docMk/>
            <pc:sldMk cId="2429042285" sldId="268"/>
            <ac:spMk id="2" creationId="{5CE4AFDD-9FE8-8A5A-54A2-7F38808F533D}"/>
          </ac:spMkLst>
        </pc:spChg>
        <pc:spChg chg="mod">
          <ac:chgData name="Hayes, David" userId="593be710-e32d-4f59-829e-855f5c30a8b4" providerId="ADAL" clId="{01ADCFE3-ED53-45FF-9724-F2013290E0DF}" dt="2024-04-06T02:57:40.165" v="5978" actId="20577"/>
          <ac:spMkLst>
            <pc:docMk/>
            <pc:sldMk cId="2429042285" sldId="268"/>
            <ac:spMk id="11" creationId="{4C1F6D23-D555-5229-6636-8D11FC0EF8D7}"/>
          </ac:spMkLst>
        </pc:spChg>
      </pc:sldChg>
      <pc:sldChg chg="modSp mod">
        <pc:chgData name="Hayes, David" userId="593be710-e32d-4f59-829e-855f5c30a8b4" providerId="ADAL" clId="{01ADCFE3-ED53-45FF-9724-F2013290E0DF}" dt="2024-04-05T16:27:45.542" v="24" actId="404"/>
        <pc:sldMkLst>
          <pc:docMk/>
          <pc:sldMk cId="3958737601" sldId="269"/>
        </pc:sldMkLst>
        <pc:spChg chg="mod">
          <ac:chgData name="Hayes, David" userId="593be710-e32d-4f59-829e-855f5c30a8b4" providerId="ADAL" clId="{01ADCFE3-ED53-45FF-9724-F2013290E0DF}" dt="2024-04-05T16:27:09.668" v="13" actId="122"/>
          <ac:spMkLst>
            <pc:docMk/>
            <pc:sldMk cId="3958737601" sldId="269"/>
            <ac:spMk id="2" creationId="{E531CFBA-C3FD-C01F-F372-8975712FAB0E}"/>
          </ac:spMkLst>
        </pc:spChg>
        <pc:spChg chg="mod">
          <ac:chgData name="Hayes, David" userId="593be710-e32d-4f59-829e-855f5c30a8b4" providerId="ADAL" clId="{01ADCFE3-ED53-45FF-9724-F2013290E0DF}" dt="2024-04-05T16:27:45.542" v="24" actId="404"/>
          <ac:spMkLst>
            <pc:docMk/>
            <pc:sldMk cId="3958737601" sldId="269"/>
            <ac:spMk id="3" creationId="{7027792F-7C77-45C7-91E0-E2D36AB7949A}"/>
          </ac:spMkLst>
        </pc:spChg>
      </pc:sldChg>
      <pc:sldChg chg="addSp delSp modSp add mod">
        <pc:chgData name="Hayes, David" userId="593be710-e32d-4f59-829e-855f5c30a8b4" providerId="ADAL" clId="{01ADCFE3-ED53-45FF-9724-F2013290E0DF}" dt="2024-04-10T13:38:24.582" v="5985"/>
        <pc:sldMkLst>
          <pc:docMk/>
          <pc:sldMk cId="4008658480" sldId="270"/>
        </pc:sldMkLst>
        <pc:spChg chg="add del">
          <ac:chgData name="Hayes, David" userId="593be710-e32d-4f59-829e-855f5c30a8b4" providerId="ADAL" clId="{01ADCFE3-ED53-45FF-9724-F2013290E0DF}" dt="2024-04-05T16:58:43.340" v="753" actId="1032"/>
          <ac:spMkLst>
            <pc:docMk/>
            <pc:sldMk cId="4008658480" sldId="270"/>
            <ac:spMk id="6" creationId="{E5AEE44F-167E-6AFF-B9BB-49FF5F46BEA8}"/>
          </ac:spMkLst>
        </pc:spChg>
        <pc:spChg chg="del mod">
          <ac:chgData name="Hayes, David" userId="593be710-e32d-4f59-829e-855f5c30a8b4" providerId="ADAL" clId="{01ADCFE3-ED53-45FF-9724-F2013290E0DF}" dt="2024-04-05T16:57:26.062" v="745" actId="478"/>
          <ac:spMkLst>
            <pc:docMk/>
            <pc:sldMk cId="4008658480" sldId="270"/>
            <ac:spMk id="7" creationId="{F019B596-2473-70FB-B7B9-863F3B03248E}"/>
          </ac:spMkLst>
        </pc:spChg>
        <pc:spChg chg="del">
          <ac:chgData name="Hayes, David" userId="593be710-e32d-4f59-829e-855f5c30a8b4" providerId="ADAL" clId="{01ADCFE3-ED53-45FF-9724-F2013290E0DF}" dt="2024-04-05T16:57:32.552" v="750" actId="478"/>
          <ac:spMkLst>
            <pc:docMk/>
            <pc:sldMk cId="4008658480" sldId="270"/>
            <ac:spMk id="23" creationId="{315EA1FF-1CAB-F55B-078E-4D827A8A802B}"/>
          </ac:spMkLst>
        </pc:spChg>
        <pc:spChg chg="del">
          <ac:chgData name="Hayes, David" userId="593be710-e32d-4f59-829e-855f5c30a8b4" providerId="ADAL" clId="{01ADCFE3-ED53-45FF-9724-F2013290E0DF}" dt="2024-04-05T16:57:30.985" v="749" actId="478"/>
          <ac:spMkLst>
            <pc:docMk/>
            <pc:sldMk cId="4008658480" sldId="270"/>
            <ac:spMk id="30" creationId="{B8EBF21F-CC2D-2AC1-7828-F3FED046DFD8}"/>
          </ac:spMkLst>
        </pc:spChg>
        <pc:spChg chg="del">
          <ac:chgData name="Hayes, David" userId="593be710-e32d-4f59-829e-855f5c30a8b4" providerId="ADAL" clId="{01ADCFE3-ED53-45FF-9724-F2013290E0DF}" dt="2024-04-05T16:57:34.901" v="752" actId="478"/>
          <ac:spMkLst>
            <pc:docMk/>
            <pc:sldMk cId="4008658480" sldId="270"/>
            <ac:spMk id="33" creationId="{399CE205-353B-945D-5ACA-116F45561F40}"/>
          </ac:spMkLst>
        </pc:spChg>
        <pc:graphicFrameChg chg="add mod modGraphic">
          <ac:chgData name="Hayes, David" userId="593be710-e32d-4f59-829e-855f5c30a8b4" providerId="ADAL" clId="{01ADCFE3-ED53-45FF-9724-F2013290E0DF}" dt="2024-04-10T13:38:24.582" v="5985"/>
          <ac:graphicFrameMkLst>
            <pc:docMk/>
            <pc:sldMk cId="4008658480" sldId="270"/>
            <ac:graphicFrameMk id="3" creationId="{6EEF2187-B464-D594-6BBF-61308775B2E8}"/>
          </ac:graphicFrameMkLst>
        </pc:graphicFrameChg>
        <pc:cxnChg chg="del mod">
          <ac:chgData name="Hayes, David" userId="593be710-e32d-4f59-829e-855f5c30a8b4" providerId="ADAL" clId="{01ADCFE3-ED53-45FF-9724-F2013290E0DF}" dt="2024-04-05T16:57:27.617" v="746" actId="478"/>
          <ac:cxnSpMkLst>
            <pc:docMk/>
            <pc:sldMk cId="4008658480" sldId="270"/>
            <ac:cxnSpMk id="9" creationId="{03895F99-EC12-B5D5-055A-1EEE5FE68266}"/>
          </ac:cxnSpMkLst>
        </pc:cxnChg>
        <pc:cxnChg chg="del">
          <ac:chgData name="Hayes, David" userId="593be710-e32d-4f59-829e-855f5c30a8b4" providerId="ADAL" clId="{01ADCFE3-ED53-45FF-9724-F2013290E0DF}" dt="2024-04-05T16:57:28.487" v="747" actId="478"/>
          <ac:cxnSpMkLst>
            <pc:docMk/>
            <pc:sldMk cId="4008658480" sldId="270"/>
            <ac:cxnSpMk id="12" creationId="{2214B7BF-F2B0-343E-9F2F-2422C208DF3B}"/>
          </ac:cxnSpMkLst>
        </pc:cxnChg>
        <pc:cxnChg chg="del">
          <ac:chgData name="Hayes, David" userId="593be710-e32d-4f59-829e-855f5c30a8b4" providerId="ADAL" clId="{01ADCFE3-ED53-45FF-9724-F2013290E0DF}" dt="2024-04-05T16:57:29.786" v="748" actId="478"/>
          <ac:cxnSpMkLst>
            <pc:docMk/>
            <pc:sldMk cId="4008658480" sldId="270"/>
            <ac:cxnSpMk id="20" creationId="{E2EDF065-293D-B6E5-74A7-B6659376715F}"/>
          </ac:cxnSpMkLst>
        </pc:cxnChg>
        <pc:cxnChg chg="del">
          <ac:chgData name="Hayes, David" userId="593be710-e32d-4f59-829e-855f5c30a8b4" providerId="ADAL" clId="{01ADCFE3-ED53-45FF-9724-F2013290E0DF}" dt="2024-04-05T16:57:33.371" v="751" actId="478"/>
          <ac:cxnSpMkLst>
            <pc:docMk/>
            <pc:sldMk cId="4008658480" sldId="270"/>
            <ac:cxnSpMk id="21" creationId="{562DD0F9-9B52-51C0-B690-3BF412F2A51F}"/>
          </ac:cxnSpMkLst>
        </pc:cxnChg>
      </pc:sldChg>
      <pc:sldChg chg="modSp mod">
        <pc:chgData name="Hayes, David" userId="593be710-e32d-4f59-829e-855f5c30a8b4" providerId="ADAL" clId="{01ADCFE3-ED53-45FF-9724-F2013290E0DF}" dt="2024-04-06T00:10:12.973" v="4822" actId="20577"/>
        <pc:sldMkLst>
          <pc:docMk/>
          <pc:sldMk cId="1167634538" sldId="271"/>
        </pc:sldMkLst>
        <pc:spChg chg="mod">
          <ac:chgData name="Hayes, David" userId="593be710-e32d-4f59-829e-855f5c30a8b4" providerId="ADAL" clId="{01ADCFE3-ED53-45FF-9724-F2013290E0DF}" dt="2024-04-05T20:43:21.875" v="3050" actId="20577"/>
          <ac:spMkLst>
            <pc:docMk/>
            <pc:sldMk cId="1167634538" sldId="271"/>
            <ac:spMk id="2" creationId="{57C1D153-850B-414E-AC56-E092401EA1CD}"/>
          </ac:spMkLst>
        </pc:spChg>
        <pc:spChg chg="mod">
          <ac:chgData name="Hayes, David" userId="593be710-e32d-4f59-829e-855f5c30a8b4" providerId="ADAL" clId="{01ADCFE3-ED53-45FF-9724-F2013290E0DF}" dt="2024-04-06T00:10:12.973" v="4822" actId="20577"/>
          <ac:spMkLst>
            <pc:docMk/>
            <pc:sldMk cId="1167634538" sldId="271"/>
            <ac:spMk id="3" creationId="{06720A30-D1FD-4E0C-AD38-24114665E76D}"/>
          </ac:spMkLst>
        </pc:spChg>
      </pc:sldChg>
      <pc:sldChg chg="modSp add mod">
        <pc:chgData name="Hayes, David" userId="593be710-e32d-4f59-829e-855f5c30a8b4" providerId="ADAL" clId="{01ADCFE3-ED53-45FF-9724-F2013290E0DF}" dt="2024-04-05T23:51:34.540" v="4361" actId="403"/>
        <pc:sldMkLst>
          <pc:docMk/>
          <pc:sldMk cId="3580457735" sldId="272"/>
        </pc:sldMkLst>
        <pc:spChg chg="mod">
          <ac:chgData name="Hayes, David" userId="593be710-e32d-4f59-829e-855f5c30a8b4" providerId="ADAL" clId="{01ADCFE3-ED53-45FF-9724-F2013290E0DF}" dt="2024-04-05T23:51:34.540" v="4361" actId="403"/>
          <ac:spMkLst>
            <pc:docMk/>
            <pc:sldMk cId="3580457735" sldId="272"/>
            <ac:spMk id="3" creationId="{4401B859-7C9C-AE9D-EAB5-46FEEDCCFA07}"/>
          </ac:spMkLst>
        </pc:spChg>
      </pc:sldChg>
      <pc:sldChg chg="addSp delSp modSp add mod">
        <pc:chgData name="Hayes, David" userId="593be710-e32d-4f59-829e-855f5c30a8b4" providerId="ADAL" clId="{01ADCFE3-ED53-45FF-9724-F2013290E0DF}" dt="2024-04-06T02:22:05.901" v="5963" actId="20577"/>
        <pc:sldMkLst>
          <pc:docMk/>
          <pc:sldMk cId="601639226" sldId="273"/>
        </pc:sldMkLst>
        <pc:spChg chg="mod">
          <ac:chgData name="Hayes, David" userId="593be710-e32d-4f59-829e-855f5c30a8b4" providerId="ADAL" clId="{01ADCFE3-ED53-45FF-9724-F2013290E0DF}" dt="2024-04-06T02:22:05.901" v="5963" actId="20577"/>
          <ac:spMkLst>
            <pc:docMk/>
            <pc:sldMk cId="601639226" sldId="273"/>
            <ac:spMk id="2" creationId="{07930D49-9044-6C88-338C-C56B11E9382E}"/>
          </ac:spMkLst>
        </pc:spChg>
        <pc:spChg chg="add del mod">
          <ac:chgData name="Hayes, David" userId="593be710-e32d-4f59-829e-855f5c30a8b4" providerId="ADAL" clId="{01ADCFE3-ED53-45FF-9724-F2013290E0DF}" dt="2024-04-06T02:09:36.723" v="5718"/>
          <ac:spMkLst>
            <pc:docMk/>
            <pc:sldMk cId="601639226" sldId="273"/>
            <ac:spMk id="3" creationId="{4401B859-7C9C-AE9D-EAB5-46FEEDCCFA07}"/>
          </ac:spMkLst>
        </pc:spChg>
        <pc:spChg chg="add mod">
          <ac:chgData name="Hayes, David" userId="593be710-e32d-4f59-829e-855f5c30a8b4" providerId="ADAL" clId="{01ADCFE3-ED53-45FF-9724-F2013290E0DF}" dt="2024-04-06T02:21:05.185" v="5940" actId="1076"/>
          <ac:spMkLst>
            <pc:docMk/>
            <pc:sldMk cId="601639226" sldId="273"/>
            <ac:spMk id="9" creationId="{784BE01E-00E0-54DE-5E7F-787DAA75376F}"/>
          </ac:spMkLst>
        </pc:spChg>
        <pc:graphicFrameChg chg="add del mod">
          <ac:chgData name="Hayes, David" userId="593be710-e32d-4f59-829e-855f5c30a8b4" providerId="ADAL" clId="{01ADCFE3-ED53-45FF-9724-F2013290E0DF}" dt="2024-04-06T02:08:51.234" v="5708"/>
          <ac:graphicFrameMkLst>
            <pc:docMk/>
            <pc:sldMk cId="601639226" sldId="273"/>
            <ac:graphicFrameMk id="4" creationId="{7347F7BA-67EA-1822-FB56-F604EB980EC5}"/>
          </ac:graphicFrameMkLst>
        </pc:graphicFrameChg>
        <pc:graphicFrameChg chg="add del mod">
          <ac:chgData name="Hayes, David" userId="593be710-e32d-4f59-829e-855f5c30a8b4" providerId="ADAL" clId="{01ADCFE3-ED53-45FF-9724-F2013290E0DF}" dt="2024-04-06T02:09:00.252" v="5710"/>
          <ac:graphicFrameMkLst>
            <pc:docMk/>
            <pc:sldMk cId="601639226" sldId="273"/>
            <ac:graphicFrameMk id="5" creationId="{E28DCAD1-9DE1-FF68-C4FD-BF75DFC1FDED}"/>
          </ac:graphicFrameMkLst>
        </pc:graphicFrameChg>
        <pc:graphicFrameChg chg="add del mod modGraphic">
          <ac:chgData name="Hayes, David" userId="593be710-e32d-4f59-829e-855f5c30a8b4" providerId="ADAL" clId="{01ADCFE3-ED53-45FF-9724-F2013290E0DF}" dt="2024-04-06T02:09:23.322" v="5716"/>
          <ac:graphicFrameMkLst>
            <pc:docMk/>
            <pc:sldMk cId="601639226" sldId="273"/>
            <ac:graphicFrameMk id="6" creationId="{73A36171-B2D7-C4F8-51C6-C2ED841C0D17}"/>
          </ac:graphicFrameMkLst>
        </pc:graphicFrameChg>
        <pc:graphicFrameChg chg="add mod modGraphic">
          <ac:chgData name="Hayes, David" userId="593be710-e32d-4f59-829e-855f5c30a8b4" providerId="ADAL" clId="{01ADCFE3-ED53-45FF-9724-F2013290E0DF}" dt="2024-04-06T02:21:00.817" v="5939" actId="1076"/>
          <ac:graphicFrameMkLst>
            <pc:docMk/>
            <pc:sldMk cId="601639226" sldId="273"/>
            <ac:graphicFrameMk id="7" creationId="{1A244692-1C83-453E-FF8C-10D6223F3897}"/>
          </ac:graphicFrameMkLst>
        </pc:graphicFrameChg>
      </pc:sldChg>
      <pc:sldChg chg="addSp delSp modSp add del mod">
        <pc:chgData name="Hayes, David" userId="593be710-e32d-4f59-829e-855f5c30a8b4" providerId="ADAL" clId="{01ADCFE3-ED53-45FF-9724-F2013290E0DF}" dt="2024-04-05T23:15:00.265" v="3832" actId="47"/>
        <pc:sldMkLst>
          <pc:docMk/>
          <pc:sldMk cId="1397261625" sldId="273"/>
        </pc:sldMkLst>
        <pc:spChg chg="del">
          <ac:chgData name="Hayes, David" userId="593be710-e32d-4f59-829e-855f5c30a8b4" providerId="ADAL" clId="{01ADCFE3-ED53-45FF-9724-F2013290E0DF}" dt="2024-04-05T23:04:48.157" v="3603" actId="478"/>
          <ac:spMkLst>
            <pc:docMk/>
            <pc:sldMk cId="1397261625" sldId="273"/>
            <ac:spMk id="3" creationId="{D0027D09-5783-7BB6-EF49-F9140EBDEA71}"/>
          </ac:spMkLst>
        </pc:spChg>
        <pc:spChg chg="add del mod">
          <ac:chgData name="Hayes, David" userId="593be710-e32d-4f59-829e-855f5c30a8b4" providerId="ADAL" clId="{01ADCFE3-ED53-45FF-9724-F2013290E0DF}" dt="2024-04-05T23:06:59.634" v="3608" actId="478"/>
          <ac:spMkLst>
            <pc:docMk/>
            <pc:sldMk cId="1397261625" sldId="273"/>
            <ac:spMk id="5" creationId="{95979159-6A0F-0672-380E-2A1011347C48}"/>
          </ac:spMkLst>
        </pc:spChg>
        <pc:spChg chg="add mod">
          <ac:chgData name="Hayes, David" userId="593be710-e32d-4f59-829e-855f5c30a8b4" providerId="ADAL" clId="{01ADCFE3-ED53-45FF-9724-F2013290E0DF}" dt="2024-04-05T23:10:56.742" v="3817" actId="1076"/>
          <ac:spMkLst>
            <pc:docMk/>
            <pc:sldMk cId="1397261625" sldId="273"/>
            <ac:spMk id="7" creationId="{CA52CCAA-CB79-CEB7-AFFF-41B34AA12EAE}"/>
          </ac:spMkLst>
        </pc:spChg>
        <pc:spChg chg="add mod">
          <ac:chgData name="Hayes, David" userId="593be710-e32d-4f59-829e-855f5c30a8b4" providerId="ADAL" clId="{01ADCFE3-ED53-45FF-9724-F2013290E0DF}" dt="2024-04-05T23:13:09.327" v="3824" actId="404"/>
          <ac:spMkLst>
            <pc:docMk/>
            <pc:sldMk cId="1397261625" sldId="273"/>
            <ac:spMk id="8" creationId="{05E41E08-AC5E-2FF0-97A4-6B6382CD413B}"/>
          </ac:spMkLst>
        </pc:spChg>
        <pc:spChg chg="add mod">
          <ac:chgData name="Hayes, David" userId="593be710-e32d-4f59-829e-855f5c30a8b4" providerId="ADAL" clId="{01ADCFE3-ED53-45FF-9724-F2013290E0DF}" dt="2024-04-05T23:12:38.012" v="3821" actId="1076"/>
          <ac:spMkLst>
            <pc:docMk/>
            <pc:sldMk cId="1397261625" sldId="273"/>
            <ac:spMk id="9" creationId="{CFDFD818-423A-2A26-D4FA-8670A824A423}"/>
          </ac:spMkLst>
        </pc:spChg>
        <pc:picChg chg="add mod">
          <ac:chgData name="Hayes, David" userId="593be710-e32d-4f59-829e-855f5c30a8b4" providerId="ADAL" clId="{01ADCFE3-ED53-45FF-9724-F2013290E0DF}" dt="2024-04-05T23:09:43.998" v="3813" actId="1076"/>
          <ac:picMkLst>
            <pc:docMk/>
            <pc:sldMk cId="1397261625" sldId="273"/>
            <ac:picMk id="1026" creationId="{50CD2067-FAA2-40AB-326D-A9D92C678104}"/>
          </ac:picMkLst>
        </pc:picChg>
        <pc:picChg chg="add del mod">
          <ac:chgData name="Hayes, David" userId="593be710-e32d-4f59-829e-855f5c30a8b4" providerId="ADAL" clId="{01ADCFE3-ED53-45FF-9724-F2013290E0DF}" dt="2024-04-05T23:08:39.342" v="3622"/>
          <ac:picMkLst>
            <pc:docMk/>
            <pc:sldMk cId="1397261625" sldId="273"/>
            <ac:picMk id="1028" creationId="{379C2942-97C3-C897-FCC7-47DE9789E653}"/>
          </ac:picMkLst>
        </pc:picChg>
        <pc:picChg chg="add mod">
          <ac:chgData name="Hayes, David" userId="593be710-e32d-4f59-829e-855f5c30a8b4" providerId="ADAL" clId="{01ADCFE3-ED53-45FF-9724-F2013290E0DF}" dt="2024-04-05T23:14:26.959" v="3831" actId="14100"/>
          <ac:picMkLst>
            <pc:docMk/>
            <pc:sldMk cId="1397261625" sldId="273"/>
            <ac:picMk id="1030" creationId="{99EC6AD2-1EA2-CF4D-F6C5-E950BC3084DC}"/>
          </ac:picMkLst>
        </pc:picChg>
        <pc:picChg chg="add mod">
          <ac:chgData name="Hayes, David" userId="593be710-e32d-4f59-829e-855f5c30a8b4" providerId="ADAL" clId="{01ADCFE3-ED53-45FF-9724-F2013290E0DF}" dt="2024-04-05T23:10:00.969" v="3814" actId="1076"/>
          <ac:picMkLst>
            <pc:docMk/>
            <pc:sldMk cId="1397261625" sldId="273"/>
            <ac:picMk id="1032" creationId="{EB603F1C-547F-6797-E38D-D196FB1AF606}"/>
          </ac:picMkLst>
        </pc:picChg>
      </pc:sldChg>
      <pc:sldChg chg="modSp add del mod setBg">
        <pc:chgData name="Hayes, David" userId="593be710-e32d-4f59-829e-855f5c30a8b4" providerId="ADAL" clId="{01ADCFE3-ED53-45FF-9724-F2013290E0DF}" dt="2024-04-05T23:38:05.997" v="3873" actId="47"/>
        <pc:sldMkLst>
          <pc:docMk/>
          <pc:sldMk cId="1406545693" sldId="273"/>
        </pc:sldMkLst>
        <pc:graphicFrameChg chg="modGraphic">
          <ac:chgData name="Hayes, David" userId="593be710-e32d-4f59-829e-855f5c30a8b4" providerId="ADAL" clId="{01ADCFE3-ED53-45FF-9724-F2013290E0DF}" dt="2024-04-05T23:21:12.225" v="3851" actId="20577"/>
          <ac:graphicFrameMkLst>
            <pc:docMk/>
            <pc:sldMk cId="1406545693" sldId="273"/>
            <ac:graphicFrameMk id="4" creationId="{AF79FB6A-EC42-4BC1-A29C-21E996C91ACB}"/>
          </ac:graphicFrameMkLst>
        </pc:graphicFrameChg>
      </pc:sldChg>
      <pc:sldMasterChg chg="delSldLayout">
        <pc:chgData name="Hayes, David" userId="593be710-e32d-4f59-829e-855f5c30a8b4" providerId="ADAL" clId="{01ADCFE3-ED53-45FF-9724-F2013290E0DF}" dt="2024-04-05T23:38:05.997" v="3873" actId="47"/>
        <pc:sldMasterMkLst>
          <pc:docMk/>
          <pc:sldMasterMk cId="0" sldId="2147483648"/>
        </pc:sldMasterMkLst>
        <pc:sldLayoutChg chg="del">
          <pc:chgData name="Hayes, David" userId="593be710-e32d-4f59-829e-855f5c30a8b4" providerId="ADAL" clId="{01ADCFE3-ED53-45FF-9724-F2013290E0DF}" dt="2024-04-05T23:38:05.997" v="3873" actId="47"/>
          <pc:sldLayoutMkLst>
            <pc:docMk/>
            <pc:sldMasterMk cId="0" sldId="2147483648"/>
            <pc:sldLayoutMk cId="2079120103" sldId="2147483668"/>
          </pc:sldLayoutMkLst>
        </pc:sldLayoutChg>
        <pc:sldLayoutChg chg="del">
          <pc:chgData name="Hayes, David" userId="593be710-e32d-4f59-829e-855f5c30a8b4" providerId="ADAL" clId="{01ADCFE3-ED53-45FF-9724-F2013290E0DF}" dt="2024-04-05T23:26:58.556" v="3852" actId="47"/>
          <pc:sldLayoutMkLst>
            <pc:docMk/>
            <pc:sldMasterMk cId="0" sldId="2147483648"/>
            <pc:sldLayoutMk cId="3688227565" sldId="2147483668"/>
          </pc:sldLayoutMkLst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A2A66A-D2A2-4094-8643-2F6E0529229F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3C92A46-3C9A-4199-8E95-ADCA7CE81625}">
      <dgm:prSet phldrT="[Text]" custT="1"/>
      <dgm:spPr/>
      <dgm:t>
        <a:bodyPr/>
        <a:lstStyle/>
        <a:p>
          <a:r>
            <a:rPr lang="en-US" sz="1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Land, Chemicals and Redevelopment Division</a:t>
          </a:r>
        </a:p>
        <a:p>
          <a:endParaRPr lang="en-US" sz="800" dirty="0"/>
        </a:p>
        <a:p>
          <a:endParaRPr lang="en-US" sz="1800" dirty="0"/>
        </a:p>
      </dgm:t>
    </dgm:pt>
    <dgm:pt modelId="{08A34145-8BD2-4ABC-B984-07503C595DB5}" type="parTrans" cxnId="{A905C409-0664-4E4D-AE8C-6456B8D79D07}">
      <dgm:prSet/>
      <dgm:spPr/>
      <dgm:t>
        <a:bodyPr/>
        <a:lstStyle/>
        <a:p>
          <a:endParaRPr lang="en-US"/>
        </a:p>
      </dgm:t>
    </dgm:pt>
    <dgm:pt modelId="{8229BF90-F615-4500-8959-F1B8E171EC31}" type="sibTrans" cxnId="{A905C409-0664-4E4D-AE8C-6456B8D79D07}">
      <dgm:prSet custT="1"/>
      <dgm:spPr/>
      <dgm:t>
        <a:bodyPr/>
        <a:lstStyle/>
        <a:p>
          <a:pPr algn="ctr"/>
          <a:r>
            <a:rPr lang="en-US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Heather Ceron, Acting Director</a:t>
          </a:r>
        </a:p>
        <a:p>
          <a:pPr algn="ctr"/>
          <a:r>
            <a:rPr lang="en-US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Gracy R. Danois, Acting Deputy Director</a:t>
          </a:r>
        </a:p>
      </dgm:t>
    </dgm:pt>
    <dgm:pt modelId="{CB734B19-9524-4ECF-BFBE-952A043AD6EF}">
      <dgm:prSet phldrT="[Text]" custT="1"/>
      <dgm:spPr/>
      <dgm:t>
        <a:bodyPr/>
        <a:lstStyle/>
        <a:p>
          <a:r>
            <a:rPr lang="en-US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Redevelopment and Chemicals Branch</a:t>
          </a:r>
        </a:p>
        <a:p>
          <a:endParaRPr lang="en-US" sz="1400" dirty="0"/>
        </a:p>
      </dgm:t>
    </dgm:pt>
    <dgm:pt modelId="{A0CB58EC-B39E-4028-95BE-434A9E18F8A1}" type="parTrans" cxnId="{896FBBCB-0EC6-4C57-9A4E-1CCEC7C2299E}">
      <dgm:prSet/>
      <dgm:spPr/>
      <dgm:t>
        <a:bodyPr/>
        <a:lstStyle/>
        <a:p>
          <a:endParaRPr lang="en-US"/>
        </a:p>
      </dgm:t>
    </dgm:pt>
    <dgm:pt modelId="{D8405637-B8FF-4D23-9760-AB76E0469681}" type="sibTrans" cxnId="{896FBBCB-0EC6-4C57-9A4E-1CCEC7C2299E}">
      <dgm:prSet custT="1"/>
      <dgm:spPr/>
      <dgm:t>
        <a:bodyPr/>
        <a:lstStyle/>
        <a:p>
          <a:pPr algn="ctr"/>
          <a:r>
            <a:rPr lang="en-US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Sara Janovitz, Acting Manager</a:t>
          </a:r>
        </a:p>
      </dgm:t>
    </dgm:pt>
    <dgm:pt modelId="{8830832E-4AF9-4CD6-B826-8090ADAA0F20}">
      <dgm:prSet phldrT="[Text]" custT="1"/>
      <dgm:spPr/>
      <dgm:t>
        <a:bodyPr/>
        <a:lstStyle/>
        <a:p>
          <a:r>
            <a:rPr lang="en-US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Brownfields &amp; Redevelopment Section</a:t>
          </a:r>
        </a:p>
        <a:p>
          <a:endParaRPr lang="en-US" sz="1200" dirty="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  <a:p>
          <a:endParaRPr lang="en-US" sz="1200" dirty="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7B8006EC-202A-461E-8D2A-9DB31E6ACA74}" type="parTrans" cxnId="{CFB870DD-F63C-4AC2-A34D-EE128B8C9375}">
      <dgm:prSet/>
      <dgm:spPr/>
      <dgm:t>
        <a:bodyPr/>
        <a:lstStyle/>
        <a:p>
          <a:endParaRPr lang="en-US"/>
        </a:p>
      </dgm:t>
    </dgm:pt>
    <dgm:pt modelId="{0ABAE25E-B5DD-426C-BC84-96088A877EF6}" type="sibTrans" cxnId="{CFB870DD-F63C-4AC2-A34D-EE128B8C9375}">
      <dgm:prSet custT="1"/>
      <dgm:spPr/>
      <dgm:t>
        <a:bodyPr/>
        <a:lstStyle/>
        <a:p>
          <a:pPr algn="ctr">
            <a:spcAft>
              <a:spcPts val="0"/>
            </a:spcAft>
          </a:pPr>
          <a:r>
            <a:rPr lang="en-US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Vacant,</a:t>
          </a:r>
        </a:p>
        <a:p>
          <a:pPr algn="ctr">
            <a:spcAft>
              <a:spcPts val="0"/>
            </a:spcAft>
          </a:pPr>
          <a:r>
            <a:rPr lang="en-US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Acting Manager</a:t>
          </a:r>
        </a:p>
      </dgm:t>
    </dgm:pt>
    <dgm:pt modelId="{617DFE52-D437-41AA-A15F-912EB655E137}">
      <dgm:prSet phldrT="[Text]" custT="1"/>
      <dgm:spPr/>
      <dgm:t>
        <a:bodyPr/>
        <a:lstStyle/>
        <a:p>
          <a:r>
            <a:rPr lang="en-US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PCB &amp; Sustainability Section</a:t>
          </a:r>
        </a:p>
        <a:p>
          <a:endParaRPr lang="en-US" sz="1200" dirty="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  <a:p>
          <a:endParaRPr lang="en-US" sz="1200" dirty="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F13A654C-FA7C-41F5-A7EA-573EBFDF9C67}" type="parTrans" cxnId="{9A357284-A221-476D-A994-DECECAD297A7}">
      <dgm:prSet/>
      <dgm:spPr/>
      <dgm:t>
        <a:bodyPr/>
        <a:lstStyle/>
        <a:p>
          <a:endParaRPr lang="en-US"/>
        </a:p>
      </dgm:t>
    </dgm:pt>
    <dgm:pt modelId="{A056ADBD-F4A7-4053-9593-827AF46FF2A5}" type="sibTrans" cxnId="{9A357284-A221-476D-A994-DECECAD297A7}">
      <dgm:prSet custT="1"/>
      <dgm:spPr/>
      <dgm:t>
        <a:bodyPr/>
        <a:lstStyle/>
        <a:p>
          <a:pPr algn="ctr">
            <a:spcAft>
              <a:spcPts val="0"/>
            </a:spcAft>
          </a:pPr>
          <a:r>
            <a:rPr lang="en-US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Barbara Alfano,</a:t>
          </a:r>
        </a:p>
        <a:p>
          <a:pPr algn="ctr">
            <a:spcAft>
              <a:spcPts val="0"/>
            </a:spcAft>
          </a:pPr>
          <a:r>
            <a:rPr lang="en-US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Manager</a:t>
          </a:r>
        </a:p>
      </dgm:t>
    </dgm:pt>
    <dgm:pt modelId="{411742DA-4E9B-4E72-A6C9-0F35CEBC6FC0}">
      <dgm:prSet phldrT="[Text]" custT="1"/>
      <dgm:spPr/>
      <dgm:t>
        <a:bodyPr/>
        <a:lstStyle/>
        <a:p>
          <a:r>
            <a:rPr lang="en-US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RCRA Programs and Cleanup Branch</a:t>
          </a:r>
        </a:p>
        <a:p>
          <a:endParaRPr lang="en-US" sz="1400" dirty="0"/>
        </a:p>
      </dgm:t>
    </dgm:pt>
    <dgm:pt modelId="{E96E72A2-6E96-4DCB-A8F6-CC2C1E754E55}" type="sibTrans" cxnId="{723A9E98-9EE3-4428-A0D5-153670152FA8}">
      <dgm:prSet custT="1"/>
      <dgm:spPr/>
      <dgm:t>
        <a:bodyPr/>
        <a:lstStyle/>
        <a:p>
          <a:pPr algn="ctr"/>
          <a:r>
            <a:rPr lang="en-US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Dee Rodgers-Smith, Manager</a:t>
          </a:r>
        </a:p>
      </dgm:t>
    </dgm:pt>
    <dgm:pt modelId="{20D87F22-84EC-476B-B5AD-B486221C5337}" type="parTrans" cxnId="{723A9E98-9EE3-4428-A0D5-153670152FA8}">
      <dgm:prSet/>
      <dgm:spPr/>
      <dgm:t>
        <a:bodyPr/>
        <a:lstStyle/>
        <a:p>
          <a:endParaRPr lang="en-US"/>
        </a:p>
      </dgm:t>
    </dgm:pt>
    <dgm:pt modelId="{2FD66BED-46DD-4CEF-B059-A20150660C55}">
      <dgm:prSet phldrT="[Text]" custT="1"/>
      <dgm:spPr/>
      <dgm:t>
        <a:bodyPr/>
        <a:lstStyle/>
        <a:p>
          <a:r>
            <a:rPr lang="en-US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RCRA Programs &amp; Permitting Section</a:t>
          </a:r>
        </a:p>
        <a:p>
          <a:endParaRPr lang="en-US" sz="1200" dirty="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  <a:p>
          <a:endParaRPr lang="en-US" sz="1200" dirty="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F5C21BC2-5F2C-42FE-9ADA-233ABE6EA4CB}" type="parTrans" cxnId="{8F22C936-3C1A-404F-B224-086903B7C9D2}">
      <dgm:prSet/>
      <dgm:spPr/>
      <dgm:t>
        <a:bodyPr/>
        <a:lstStyle/>
        <a:p>
          <a:endParaRPr lang="en-US"/>
        </a:p>
      </dgm:t>
    </dgm:pt>
    <dgm:pt modelId="{7D4D0965-D58E-421A-B4C2-789BCA27B9EF}" type="sibTrans" cxnId="{8F22C936-3C1A-404F-B224-086903B7C9D2}">
      <dgm:prSet custT="1"/>
      <dgm:spPr/>
      <dgm:t>
        <a:bodyPr/>
        <a:lstStyle/>
        <a:p>
          <a:pPr algn="ctr">
            <a:spcAft>
              <a:spcPts val="0"/>
            </a:spcAft>
          </a:pPr>
          <a:r>
            <a:rPr lang="en-US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Kelly Adams,</a:t>
          </a:r>
        </a:p>
        <a:p>
          <a:pPr algn="ctr">
            <a:spcAft>
              <a:spcPts val="0"/>
            </a:spcAft>
          </a:pPr>
          <a:r>
            <a:rPr lang="en-US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Manager</a:t>
          </a:r>
        </a:p>
      </dgm:t>
    </dgm:pt>
    <dgm:pt modelId="{497181AA-5843-4C5D-B744-9F30AC22451C}">
      <dgm:prSet phldrT="[Text]" custT="1"/>
      <dgm:spPr/>
      <dgm:t>
        <a:bodyPr/>
        <a:lstStyle/>
        <a:p>
          <a:r>
            <a:rPr lang="en-US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RCRA Corrective Action Section</a:t>
          </a:r>
        </a:p>
        <a:p>
          <a:endParaRPr lang="en-US" sz="1200" dirty="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  <a:p>
          <a:endParaRPr lang="en-US" sz="1200" dirty="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6A31F0B5-2E78-4C7D-8E8B-7F68CDF7E5B2}" type="parTrans" cxnId="{A35F0E06-01B2-41BE-9D48-D404122CA01A}">
      <dgm:prSet/>
      <dgm:spPr/>
      <dgm:t>
        <a:bodyPr/>
        <a:lstStyle/>
        <a:p>
          <a:endParaRPr lang="en-US"/>
        </a:p>
      </dgm:t>
    </dgm:pt>
    <dgm:pt modelId="{139B772A-83F7-4E73-B976-45BEF14DC391}" type="sibTrans" cxnId="{A35F0E06-01B2-41BE-9D48-D404122CA01A}">
      <dgm:prSet custT="1"/>
      <dgm:spPr/>
      <dgm:t>
        <a:bodyPr/>
        <a:lstStyle/>
        <a:p>
          <a:pPr algn="ctr">
            <a:spcAft>
              <a:spcPts val="0"/>
            </a:spcAft>
          </a:pPr>
          <a:r>
            <a:rPr lang="en-US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David Egetter, Manager</a:t>
          </a:r>
        </a:p>
      </dgm:t>
    </dgm:pt>
    <dgm:pt modelId="{38F2E9E5-ED58-4A3C-8EAA-809A099CF3D7}">
      <dgm:prSet phldrT="[Text]" custT="1"/>
      <dgm:spPr/>
      <dgm:t>
        <a:bodyPr/>
        <a:lstStyle/>
        <a:p>
          <a:r>
            <a:rPr lang="en-US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UST &amp; Data Management Section</a:t>
          </a:r>
        </a:p>
        <a:p>
          <a:endParaRPr lang="en-US" sz="1200" dirty="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  <a:p>
          <a:endParaRPr lang="en-US" sz="1200" dirty="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4F4E7DA5-A891-466B-ABF1-CF7D2D9F3A90}" type="parTrans" cxnId="{B55BA37C-E56E-4124-AF91-D7E22616396C}">
      <dgm:prSet/>
      <dgm:spPr/>
      <dgm:t>
        <a:bodyPr/>
        <a:lstStyle/>
        <a:p>
          <a:endParaRPr lang="en-US"/>
        </a:p>
      </dgm:t>
    </dgm:pt>
    <dgm:pt modelId="{6D012710-73C9-4E4B-BB09-DCC39C4E32F3}" type="sibTrans" cxnId="{B55BA37C-E56E-4124-AF91-D7E22616396C}">
      <dgm:prSet custT="1"/>
      <dgm:spPr/>
      <dgm:t>
        <a:bodyPr/>
        <a:lstStyle/>
        <a:p>
          <a:pPr algn="ctr">
            <a:spcAft>
              <a:spcPts val="0"/>
            </a:spcAft>
          </a:pPr>
          <a:r>
            <a:rPr lang="en-US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Nancy McKee Perez, Manager</a:t>
          </a:r>
        </a:p>
      </dgm:t>
    </dgm:pt>
    <dgm:pt modelId="{91DB8E1F-8C63-4CBD-A029-58B2C920F6F6}">
      <dgm:prSet phldrT="[Text]" custT="1"/>
      <dgm:spPr/>
      <dgm:t>
        <a:bodyPr/>
        <a:lstStyle/>
        <a:p>
          <a:r>
            <a:rPr lang="en-US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Chemical Safety Section</a:t>
          </a:r>
        </a:p>
        <a:p>
          <a:endParaRPr lang="en-US" sz="1200" dirty="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  <a:p>
          <a:endParaRPr lang="en-US" sz="1200" dirty="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2D407C55-1B5D-4BF9-8B5C-9D2CB5848E13}" type="parTrans" cxnId="{51660FED-CE0D-42BF-9A9B-9BE37C8EF77F}">
      <dgm:prSet/>
      <dgm:spPr/>
      <dgm:t>
        <a:bodyPr/>
        <a:lstStyle/>
        <a:p>
          <a:endParaRPr lang="en-US"/>
        </a:p>
      </dgm:t>
    </dgm:pt>
    <dgm:pt modelId="{ABF95580-4C9C-4B6F-8795-2888EB55784A}" type="sibTrans" cxnId="{51660FED-CE0D-42BF-9A9B-9BE37C8EF77F}">
      <dgm:prSet custT="1"/>
      <dgm:spPr/>
      <dgm:t>
        <a:bodyPr/>
        <a:lstStyle/>
        <a:p>
          <a:pPr algn="ctr"/>
          <a:r>
            <a:rPr lang="en-US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Vacant,      Acting Manager</a:t>
          </a:r>
        </a:p>
      </dgm:t>
    </dgm:pt>
    <dgm:pt modelId="{A5BF0B2D-556F-4BB2-ABCC-AB09AD4B178B}" type="pres">
      <dgm:prSet presAssocID="{3FA2A66A-D2A2-4094-8643-2F6E0529229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A8CDB16-E0CD-4282-9040-A992BEC6069E}" type="pres">
      <dgm:prSet presAssocID="{53C92A46-3C9A-4199-8E95-ADCA7CE81625}" presName="hierRoot1" presStyleCnt="0">
        <dgm:presLayoutVars>
          <dgm:hierBranch val="init"/>
        </dgm:presLayoutVars>
      </dgm:prSet>
      <dgm:spPr/>
    </dgm:pt>
    <dgm:pt modelId="{653697E0-5D8F-4783-84E0-ACE033D9C1C2}" type="pres">
      <dgm:prSet presAssocID="{53C92A46-3C9A-4199-8E95-ADCA7CE81625}" presName="rootComposite1" presStyleCnt="0"/>
      <dgm:spPr/>
    </dgm:pt>
    <dgm:pt modelId="{99F00546-0876-4F65-80BD-D66C3488BBE1}" type="pres">
      <dgm:prSet presAssocID="{53C92A46-3C9A-4199-8E95-ADCA7CE81625}" presName="rootText1" presStyleLbl="node0" presStyleIdx="0" presStyleCnt="1" custScaleX="401322" custScaleY="319727">
        <dgm:presLayoutVars>
          <dgm:chMax/>
          <dgm:chPref val="3"/>
        </dgm:presLayoutVars>
      </dgm:prSet>
      <dgm:spPr/>
    </dgm:pt>
    <dgm:pt modelId="{915D5C2C-4694-4656-86CB-336B32B9E6E1}" type="pres">
      <dgm:prSet presAssocID="{53C92A46-3C9A-4199-8E95-ADCA7CE81625}" presName="titleText1" presStyleLbl="fgAcc0" presStyleIdx="0" presStyleCnt="1" custScaleX="394531" custScaleY="383894" custLinFactNeighborX="-17457" custLinFactNeighborY="86759">
        <dgm:presLayoutVars>
          <dgm:chMax val="0"/>
          <dgm:chPref val="0"/>
        </dgm:presLayoutVars>
      </dgm:prSet>
      <dgm:spPr/>
    </dgm:pt>
    <dgm:pt modelId="{D22C0DCD-DB43-4DA1-B5BF-51953477C614}" type="pres">
      <dgm:prSet presAssocID="{53C92A46-3C9A-4199-8E95-ADCA7CE81625}" presName="rootConnector1" presStyleLbl="node1" presStyleIdx="0" presStyleCnt="8"/>
      <dgm:spPr/>
    </dgm:pt>
    <dgm:pt modelId="{CB05BA8A-CC1F-4F3E-9ADE-D91D14D8CBED}" type="pres">
      <dgm:prSet presAssocID="{53C92A46-3C9A-4199-8E95-ADCA7CE81625}" presName="hierChild2" presStyleCnt="0"/>
      <dgm:spPr/>
    </dgm:pt>
    <dgm:pt modelId="{9AD8F427-C8FE-4003-84DF-85DE01E7C4B0}" type="pres">
      <dgm:prSet presAssocID="{A0CB58EC-B39E-4028-95BE-434A9E18F8A1}" presName="Name37" presStyleLbl="parChTrans1D2" presStyleIdx="0" presStyleCnt="2"/>
      <dgm:spPr/>
    </dgm:pt>
    <dgm:pt modelId="{7EA6D939-27A1-4EB3-9966-AB5075E6896F}" type="pres">
      <dgm:prSet presAssocID="{CB734B19-9524-4ECF-BFBE-952A043AD6EF}" presName="hierRoot2" presStyleCnt="0">
        <dgm:presLayoutVars>
          <dgm:hierBranch val="init"/>
        </dgm:presLayoutVars>
      </dgm:prSet>
      <dgm:spPr/>
    </dgm:pt>
    <dgm:pt modelId="{31AC50B5-5004-4F18-94AB-20CFF0C74EDD}" type="pres">
      <dgm:prSet presAssocID="{CB734B19-9524-4ECF-BFBE-952A043AD6EF}" presName="rootComposite" presStyleCnt="0"/>
      <dgm:spPr/>
    </dgm:pt>
    <dgm:pt modelId="{CA32F29B-C912-4A05-8A11-9461B42E532C}" type="pres">
      <dgm:prSet presAssocID="{CB734B19-9524-4ECF-BFBE-952A043AD6EF}" presName="rootText" presStyleLbl="node1" presStyleIdx="0" presStyleCnt="8" custScaleX="291714" custScaleY="225368">
        <dgm:presLayoutVars>
          <dgm:chMax/>
          <dgm:chPref val="3"/>
        </dgm:presLayoutVars>
      </dgm:prSet>
      <dgm:spPr/>
    </dgm:pt>
    <dgm:pt modelId="{11918862-8991-449F-AE7A-AE3A87564CA4}" type="pres">
      <dgm:prSet presAssocID="{CB734B19-9524-4ECF-BFBE-952A043AD6EF}" presName="titleText2" presStyleLbl="fgAcc1" presStyleIdx="0" presStyleCnt="8" custScaleX="288794" custScaleY="202832" custLinFactNeighborX="-17713" custLinFactNeighborY="46087">
        <dgm:presLayoutVars>
          <dgm:chMax val="0"/>
          <dgm:chPref val="0"/>
        </dgm:presLayoutVars>
      </dgm:prSet>
      <dgm:spPr/>
    </dgm:pt>
    <dgm:pt modelId="{4F787D6A-C4A5-414B-BE81-60A6F0C9043F}" type="pres">
      <dgm:prSet presAssocID="{CB734B19-9524-4ECF-BFBE-952A043AD6EF}" presName="rootConnector" presStyleLbl="node2" presStyleIdx="0" presStyleCnt="0"/>
      <dgm:spPr/>
    </dgm:pt>
    <dgm:pt modelId="{34AD8349-DA61-4CBC-ACDF-00338201F666}" type="pres">
      <dgm:prSet presAssocID="{CB734B19-9524-4ECF-BFBE-952A043AD6EF}" presName="hierChild4" presStyleCnt="0"/>
      <dgm:spPr/>
    </dgm:pt>
    <dgm:pt modelId="{E3F1FE67-F618-456F-A327-4CB3403EE90D}" type="pres">
      <dgm:prSet presAssocID="{7B8006EC-202A-461E-8D2A-9DB31E6ACA74}" presName="Name37" presStyleLbl="parChTrans1D3" presStyleIdx="0" presStyleCnt="6"/>
      <dgm:spPr/>
    </dgm:pt>
    <dgm:pt modelId="{2607EF94-2A56-413F-BFF9-383F166C5026}" type="pres">
      <dgm:prSet presAssocID="{8830832E-4AF9-4CD6-B826-8090ADAA0F20}" presName="hierRoot2" presStyleCnt="0">
        <dgm:presLayoutVars>
          <dgm:hierBranch val="init"/>
        </dgm:presLayoutVars>
      </dgm:prSet>
      <dgm:spPr/>
    </dgm:pt>
    <dgm:pt modelId="{91F77456-4614-4F92-BBCC-0FCD2CC21FB5}" type="pres">
      <dgm:prSet presAssocID="{8830832E-4AF9-4CD6-B826-8090ADAA0F20}" presName="rootComposite" presStyleCnt="0"/>
      <dgm:spPr/>
    </dgm:pt>
    <dgm:pt modelId="{BD6BFCBF-958B-4601-A990-95EE9E4D4A3A}" type="pres">
      <dgm:prSet presAssocID="{8830832E-4AF9-4CD6-B826-8090ADAA0F20}" presName="rootText" presStyleLbl="node1" presStyleIdx="1" presStyleCnt="8" custScaleX="165541" custScaleY="315516" custLinFactNeighborX="821">
        <dgm:presLayoutVars>
          <dgm:chMax/>
          <dgm:chPref val="3"/>
        </dgm:presLayoutVars>
      </dgm:prSet>
      <dgm:spPr/>
    </dgm:pt>
    <dgm:pt modelId="{DA120498-99C3-4BCD-9010-9FBFE4EA2667}" type="pres">
      <dgm:prSet presAssocID="{8830832E-4AF9-4CD6-B826-8090ADAA0F20}" presName="titleText2" presStyleLbl="fgAcc1" presStyleIdx="1" presStyleCnt="8" custScaleX="155581" custScaleY="338053" custLinFactY="3918" custLinFactNeighborX="-18521" custLinFactNeighborY="100000">
        <dgm:presLayoutVars>
          <dgm:chMax val="0"/>
          <dgm:chPref val="0"/>
        </dgm:presLayoutVars>
      </dgm:prSet>
      <dgm:spPr/>
    </dgm:pt>
    <dgm:pt modelId="{41B97A9D-3632-4775-A7E6-9A470FE26128}" type="pres">
      <dgm:prSet presAssocID="{8830832E-4AF9-4CD6-B826-8090ADAA0F20}" presName="rootConnector" presStyleLbl="node3" presStyleIdx="0" presStyleCnt="0"/>
      <dgm:spPr/>
    </dgm:pt>
    <dgm:pt modelId="{0C62BBE7-70F0-4136-B6F2-C95DE4550806}" type="pres">
      <dgm:prSet presAssocID="{8830832E-4AF9-4CD6-B826-8090ADAA0F20}" presName="hierChild4" presStyleCnt="0"/>
      <dgm:spPr/>
    </dgm:pt>
    <dgm:pt modelId="{E5C80A52-08CF-4F71-8E1C-4613D0B09374}" type="pres">
      <dgm:prSet presAssocID="{8830832E-4AF9-4CD6-B826-8090ADAA0F20}" presName="hierChild5" presStyleCnt="0"/>
      <dgm:spPr/>
    </dgm:pt>
    <dgm:pt modelId="{F5760946-BBF9-4E5F-B931-B2D2BD443586}" type="pres">
      <dgm:prSet presAssocID="{2D407C55-1B5D-4BF9-8B5C-9D2CB5848E13}" presName="Name37" presStyleLbl="parChTrans1D3" presStyleIdx="1" presStyleCnt="6"/>
      <dgm:spPr/>
    </dgm:pt>
    <dgm:pt modelId="{0B96EB10-9C4F-4007-9B44-A0AAF13E0B84}" type="pres">
      <dgm:prSet presAssocID="{91DB8E1F-8C63-4CBD-A029-58B2C920F6F6}" presName="hierRoot2" presStyleCnt="0">
        <dgm:presLayoutVars>
          <dgm:hierBranch val="init"/>
        </dgm:presLayoutVars>
      </dgm:prSet>
      <dgm:spPr/>
    </dgm:pt>
    <dgm:pt modelId="{FB212FDB-13CC-4D46-8EEB-53F2831D6D95}" type="pres">
      <dgm:prSet presAssocID="{91DB8E1F-8C63-4CBD-A029-58B2C920F6F6}" presName="rootComposite" presStyleCnt="0"/>
      <dgm:spPr/>
    </dgm:pt>
    <dgm:pt modelId="{ED40B783-A2D6-44FA-B6DC-F6F91116E394}" type="pres">
      <dgm:prSet presAssocID="{91DB8E1F-8C63-4CBD-A029-58B2C920F6F6}" presName="rootText" presStyleLbl="node1" presStyleIdx="2" presStyleCnt="8" custScaleX="165541" custScaleY="315516" custLinFactNeighborX="821">
        <dgm:presLayoutVars>
          <dgm:chMax/>
          <dgm:chPref val="3"/>
        </dgm:presLayoutVars>
      </dgm:prSet>
      <dgm:spPr/>
    </dgm:pt>
    <dgm:pt modelId="{58C0424E-50B7-4AD0-B997-47799DF27D49}" type="pres">
      <dgm:prSet presAssocID="{91DB8E1F-8C63-4CBD-A029-58B2C920F6F6}" presName="titleText2" presStyleLbl="fgAcc1" presStyleIdx="2" presStyleCnt="8" custScaleX="155816" custScaleY="338053" custLinFactNeighborX="-18136" custLinFactNeighborY="97576">
        <dgm:presLayoutVars>
          <dgm:chMax val="0"/>
          <dgm:chPref val="0"/>
        </dgm:presLayoutVars>
      </dgm:prSet>
      <dgm:spPr/>
    </dgm:pt>
    <dgm:pt modelId="{1EDE9C34-4125-4202-AE2A-2A1EC84223CB}" type="pres">
      <dgm:prSet presAssocID="{91DB8E1F-8C63-4CBD-A029-58B2C920F6F6}" presName="rootConnector" presStyleLbl="node3" presStyleIdx="0" presStyleCnt="0"/>
      <dgm:spPr/>
    </dgm:pt>
    <dgm:pt modelId="{EAC4F107-080F-4A74-8D3F-29CAED86F47E}" type="pres">
      <dgm:prSet presAssocID="{91DB8E1F-8C63-4CBD-A029-58B2C920F6F6}" presName="hierChild4" presStyleCnt="0"/>
      <dgm:spPr/>
    </dgm:pt>
    <dgm:pt modelId="{B4C9DC91-FCCD-492F-9B6B-7C0990A47037}" type="pres">
      <dgm:prSet presAssocID="{91DB8E1F-8C63-4CBD-A029-58B2C920F6F6}" presName="hierChild5" presStyleCnt="0"/>
      <dgm:spPr/>
    </dgm:pt>
    <dgm:pt modelId="{E2C8D914-7E76-4532-A7CB-A6F456E602E5}" type="pres">
      <dgm:prSet presAssocID="{F13A654C-FA7C-41F5-A7EA-573EBFDF9C67}" presName="Name37" presStyleLbl="parChTrans1D3" presStyleIdx="2" presStyleCnt="6"/>
      <dgm:spPr/>
    </dgm:pt>
    <dgm:pt modelId="{515145A0-1587-43DB-AAF3-0AF26DD53137}" type="pres">
      <dgm:prSet presAssocID="{617DFE52-D437-41AA-A15F-912EB655E137}" presName="hierRoot2" presStyleCnt="0">
        <dgm:presLayoutVars>
          <dgm:hierBranch val="init"/>
        </dgm:presLayoutVars>
      </dgm:prSet>
      <dgm:spPr/>
    </dgm:pt>
    <dgm:pt modelId="{F7560D7E-77E3-44C5-B859-30035BB8326E}" type="pres">
      <dgm:prSet presAssocID="{617DFE52-D437-41AA-A15F-912EB655E137}" presName="rootComposite" presStyleCnt="0"/>
      <dgm:spPr/>
    </dgm:pt>
    <dgm:pt modelId="{72F30EA7-98B5-47D2-B369-5D5B0FCE3898}" type="pres">
      <dgm:prSet presAssocID="{617DFE52-D437-41AA-A15F-912EB655E137}" presName="rootText" presStyleLbl="node1" presStyleIdx="3" presStyleCnt="8" custScaleX="165541" custScaleY="315516">
        <dgm:presLayoutVars>
          <dgm:chMax/>
          <dgm:chPref val="3"/>
        </dgm:presLayoutVars>
      </dgm:prSet>
      <dgm:spPr/>
    </dgm:pt>
    <dgm:pt modelId="{AE5E1DFD-DA25-4CF4-88D5-9D5D047DB6A3}" type="pres">
      <dgm:prSet presAssocID="{617DFE52-D437-41AA-A15F-912EB655E137}" presName="titleText2" presStyleLbl="fgAcc1" presStyleIdx="3" presStyleCnt="8" custScaleX="156288" custScaleY="338053" custLinFactY="2335" custLinFactNeighborX="-16219" custLinFactNeighborY="100000">
        <dgm:presLayoutVars>
          <dgm:chMax val="0"/>
          <dgm:chPref val="0"/>
        </dgm:presLayoutVars>
      </dgm:prSet>
      <dgm:spPr/>
    </dgm:pt>
    <dgm:pt modelId="{929605FD-C2A2-45FA-B988-D6311C75BBBD}" type="pres">
      <dgm:prSet presAssocID="{617DFE52-D437-41AA-A15F-912EB655E137}" presName="rootConnector" presStyleLbl="node3" presStyleIdx="0" presStyleCnt="0"/>
      <dgm:spPr/>
    </dgm:pt>
    <dgm:pt modelId="{B53C1C46-7EFE-42AC-A0A1-4E9C04EA2DD6}" type="pres">
      <dgm:prSet presAssocID="{617DFE52-D437-41AA-A15F-912EB655E137}" presName="hierChild4" presStyleCnt="0"/>
      <dgm:spPr/>
    </dgm:pt>
    <dgm:pt modelId="{ABF1DF44-5280-4ADC-9321-245E9FAE1577}" type="pres">
      <dgm:prSet presAssocID="{617DFE52-D437-41AA-A15F-912EB655E137}" presName="hierChild5" presStyleCnt="0"/>
      <dgm:spPr/>
    </dgm:pt>
    <dgm:pt modelId="{7F565E20-AFCE-4A56-A4B9-BA0B8A5D1D9D}" type="pres">
      <dgm:prSet presAssocID="{CB734B19-9524-4ECF-BFBE-952A043AD6EF}" presName="hierChild5" presStyleCnt="0"/>
      <dgm:spPr/>
    </dgm:pt>
    <dgm:pt modelId="{C7AED67C-C409-4394-B9CF-66E63471F543}" type="pres">
      <dgm:prSet presAssocID="{20D87F22-84EC-476B-B5AD-B486221C5337}" presName="Name37" presStyleLbl="parChTrans1D2" presStyleIdx="1" presStyleCnt="2"/>
      <dgm:spPr/>
    </dgm:pt>
    <dgm:pt modelId="{9B8E4AA4-52C1-4CB0-8271-B16B86DE267C}" type="pres">
      <dgm:prSet presAssocID="{411742DA-4E9B-4E72-A6C9-0F35CEBC6FC0}" presName="hierRoot2" presStyleCnt="0">
        <dgm:presLayoutVars>
          <dgm:hierBranch val="init"/>
        </dgm:presLayoutVars>
      </dgm:prSet>
      <dgm:spPr/>
    </dgm:pt>
    <dgm:pt modelId="{62C664A2-F8F6-4FB0-BFA5-E52702D9B1D4}" type="pres">
      <dgm:prSet presAssocID="{411742DA-4E9B-4E72-A6C9-0F35CEBC6FC0}" presName="rootComposite" presStyleCnt="0"/>
      <dgm:spPr/>
    </dgm:pt>
    <dgm:pt modelId="{41638F8A-042F-4A62-A3B1-407009D1ACF0}" type="pres">
      <dgm:prSet presAssocID="{411742DA-4E9B-4E72-A6C9-0F35CEBC6FC0}" presName="rootText" presStyleLbl="node1" presStyleIdx="4" presStyleCnt="8" custScaleX="291715" custScaleY="225368" custLinFactNeighborX="-504" custLinFactNeighborY="1">
        <dgm:presLayoutVars>
          <dgm:chMax/>
          <dgm:chPref val="3"/>
        </dgm:presLayoutVars>
      </dgm:prSet>
      <dgm:spPr/>
    </dgm:pt>
    <dgm:pt modelId="{C7221BD5-C0A7-49C5-8C13-D6E5EE8BBB62}" type="pres">
      <dgm:prSet presAssocID="{411742DA-4E9B-4E72-A6C9-0F35CEBC6FC0}" presName="titleText2" presStyleLbl="fgAcc1" presStyleIdx="4" presStyleCnt="8" custScaleX="280397" custScaleY="202832" custLinFactNeighborX="-18979" custLinFactNeighborY="41327">
        <dgm:presLayoutVars>
          <dgm:chMax val="0"/>
          <dgm:chPref val="0"/>
        </dgm:presLayoutVars>
      </dgm:prSet>
      <dgm:spPr/>
    </dgm:pt>
    <dgm:pt modelId="{5A6817E6-9619-4883-BF82-D3DFFD6AF0FA}" type="pres">
      <dgm:prSet presAssocID="{411742DA-4E9B-4E72-A6C9-0F35CEBC6FC0}" presName="rootConnector" presStyleLbl="node2" presStyleIdx="0" presStyleCnt="0"/>
      <dgm:spPr/>
    </dgm:pt>
    <dgm:pt modelId="{DACB43D3-3BF8-4047-8068-3FAB736CDD47}" type="pres">
      <dgm:prSet presAssocID="{411742DA-4E9B-4E72-A6C9-0F35CEBC6FC0}" presName="hierChild4" presStyleCnt="0"/>
      <dgm:spPr/>
    </dgm:pt>
    <dgm:pt modelId="{A43A4E60-0BC8-47BE-9D4C-507658001ED7}" type="pres">
      <dgm:prSet presAssocID="{F5C21BC2-5F2C-42FE-9ADA-233ABE6EA4CB}" presName="Name37" presStyleLbl="parChTrans1D3" presStyleIdx="3" presStyleCnt="6"/>
      <dgm:spPr/>
    </dgm:pt>
    <dgm:pt modelId="{65B70EBE-49BE-4B2C-A1AB-00FE518638DA}" type="pres">
      <dgm:prSet presAssocID="{2FD66BED-46DD-4CEF-B059-A20150660C55}" presName="hierRoot2" presStyleCnt="0">
        <dgm:presLayoutVars>
          <dgm:hierBranch val="init"/>
        </dgm:presLayoutVars>
      </dgm:prSet>
      <dgm:spPr/>
    </dgm:pt>
    <dgm:pt modelId="{D10F8413-EBBE-4FD8-AA3F-040918FDCC00}" type="pres">
      <dgm:prSet presAssocID="{2FD66BED-46DD-4CEF-B059-A20150660C55}" presName="rootComposite" presStyleCnt="0"/>
      <dgm:spPr/>
    </dgm:pt>
    <dgm:pt modelId="{58D53A53-BB65-41BA-BBAF-E368393F8A86}" type="pres">
      <dgm:prSet presAssocID="{2FD66BED-46DD-4CEF-B059-A20150660C55}" presName="rootText" presStyleLbl="node1" presStyleIdx="5" presStyleCnt="8" custScaleX="165541" custScaleY="315516" custLinFactNeighborX="821">
        <dgm:presLayoutVars>
          <dgm:chMax/>
          <dgm:chPref val="3"/>
        </dgm:presLayoutVars>
      </dgm:prSet>
      <dgm:spPr/>
    </dgm:pt>
    <dgm:pt modelId="{706EAB94-E861-4E18-A50D-39DEC06961D4}" type="pres">
      <dgm:prSet presAssocID="{2FD66BED-46DD-4CEF-B059-A20150660C55}" presName="titleText2" presStyleLbl="fgAcc1" presStyleIdx="5" presStyleCnt="8" custScaleX="156525" custScaleY="338053" custLinFactY="2335" custLinFactNeighborX="-17157" custLinFactNeighborY="100000">
        <dgm:presLayoutVars>
          <dgm:chMax val="0"/>
          <dgm:chPref val="0"/>
        </dgm:presLayoutVars>
      </dgm:prSet>
      <dgm:spPr/>
    </dgm:pt>
    <dgm:pt modelId="{7BBE656F-E40F-47A6-A45E-1AB8E62654C4}" type="pres">
      <dgm:prSet presAssocID="{2FD66BED-46DD-4CEF-B059-A20150660C55}" presName="rootConnector" presStyleLbl="node3" presStyleIdx="0" presStyleCnt="0"/>
      <dgm:spPr/>
    </dgm:pt>
    <dgm:pt modelId="{0660BA79-EDBB-4960-BE93-92913F7BE176}" type="pres">
      <dgm:prSet presAssocID="{2FD66BED-46DD-4CEF-B059-A20150660C55}" presName="hierChild4" presStyleCnt="0"/>
      <dgm:spPr/>
    </dgm:pt>
    <dgm:pt modelId="{BDC8CDFC-76C4-4A99-966C-C89983F31E2B}" type="pres">
      <dgm:prSet presAssocID="{2FD66BED-46DD-4CEF-B059-A20150660C55}" presName="hierChild5" presStyleCnt="0"/>
      <dgm:spPr/>
    </dgm:pt>
    <dgm:pt modelId="{7EDEBF4C-EAF5-43D7-BCE5-4CCCA71E83A4}" type="pres">
      <dgm:prSet presAssocID="{6A31F0B5-2E78-4C7D-8E8B-7F68CDF7E5B2}" presName="Name37" presStyleLbl="parChTrans1D3" presStyleIdx="4" presStyleCnt="6"/>
      <dgm:spPr/>
    </dgm:pt>
    <dgm:pt modelId="{0A48B065-12AE-4332-8AED-6E1E874F644E}" type="pres">
      <dgm:prSet presAssocID="{497181AA-5843-4C5D-B744-9F30AC22451C}" presName="hierRoot2" presStyleCnt="0">
        <dgm:presLayoutVars>
          <dgm:hierBranch val="init"/>
        </dgm:presLayoutVars>
      </dgm:prSet>
      <dgm:spPr/>
    </dgm:pt>
    <dgm:pt modelId="{69476D60-E625-4560-BFF9-BEDF4276B243}" type="pres">
      <dgm:prSet presAssocID="{497181AA-5843-4C5D-B744-9F30AC22451C}" presName="rootComposite" presStyleCnt="0"/>
      <dgm:spPr/>
    </dgm:pt>
    <dgm:pt modelId="{840C4A72-53B7-47D7-A191-69047F903820}" type="pres">
      <dgm:prSet presAssocID="{497181AA-5843-4C5D-B744-9F30AC22451C}" presName="rootText" presStyleLbl="node1" presStyleIdx="6" presStyleCnt="8" custScaleX="165541" custScaleY="315516" custLinFactNeighborX="821">
        <dgm:presLayoutVars>
          <dgm:chMax/>
          <dgm:chPref val="3"/>
        </dgm:presLayoutVars>
      </dgm:prSet>
      <dgm:spPr/>
    </dgm:pt>
    <dgm:pt modelId="{23E41A78-CEE8-4135-9FCC-39FD007E7376}" type="pres">
      <dgm:prSet presAssocID="{497181AA-5843-4C5D-B744-9F30AC22451C}" presName="titleText2" presStyleLbl="fgAcc1" presStyleIdx="6" presStyleCnt="8" custScaleX="157002" custScaleY="338053" custLinFactY="2335" custLinFactNeighborX="-17170" custLinFactNeighborY="100000">
        <dgm:presLayoutVars>
          <dgm:chMax val="0"/>
          <dgm:chPref val="0"/>
        </dgm:presLayoutVars>
      </dgm:prSet>
      <dgm:spPr/>
    </dgm:pt>
    <dgm:pt modelId="{B76ECF6A-CA26-4A17-8E63-B7C3F1BE4116}" type="pres">
      <dgm:prSet presAssocID="{497181AA-5843-4C5D-B744-9F30AC22451C}" presName="rootConnector" presStyleLbl="node3" presStyleIdx="0" presStyleCnt="0"/>
      <dgm:spPr/>
    </dgm:pt>
    <dgm:pt modelId="{D06C41C3-3DE7-4E5B-AE42-7CF7BCC29104}" type="pres">
      <dgm:prSet presAssocID="{497181AA-5843-4C5D-B744-9F30AC22451C}" presName="hierChild4" presStyleCnt="0"/>
      <dgm:spPr/>
    </dgm:pt>
    <dgm:pt modelId="{E8BB6830-1826-4525-9BAE-0565346899CE}" type="pres">
      <dgm:prSet presAssocID="{497181AA-5843-4C5D-B744-9F30AC22451C}" presName="hierChild5" presStyleCnt="0"/>
      <dgm:spPr/>
    </dgm:pt>
    <dgm:pt modelId="{A0383D89-77C5-4A4A-B2AB-481AEA04CF9A}" type="pres">
      <dgm:prSet presAssocID="{4F4E7DA5-A891-466B-ABF1-CF7D2D9F3A90}" presName="Name37" presStyleLbl="parChTrans1D3" presStyleIdx="5" presStyleCnt="6"/>
      <dgm:spPr/>
    </dgm:pt>
    <dgm:pt modelId="{B3613339-D763-43FC-ABD6-C471D36DE882}" type="pres">
      <dgm:prSet presAssocID="{38F2E9E5-ED58-4A3C-8EAA-809A099CF3D7}" presName="hierRoot2" presStyleCnt="0">
        <dgm:presLayoutVars>
          <dgm:hierBranch val="init"/>
        </dgm:presLayoutVars>
      </dgm:prSet>
      <dgm:spPr/>
    </dgm:pt>
    <dgm:pt modelId="{3D8FBBD6-8DDE-41A5-8159-A3A6F9CA8DAE}" type="pres">
      <dgm:prSet presAssocID="{38F2E9E5-ED58-4A3C-8EAA-809A099CF3D7}" presName="rootComposite" presStyleCnt="0"/>
      <dgm:spPr/>
    </dgm:pt>
    <dgm:pt modelId="{48CEFF33-6A0C-4A60-832E-7974E732B436}" type="pres">
      <dgm:prSet presAssocID="{38F2E9E5-ED58-4A3C-8EAA-809A099CF3D7}" presName="rootText" presStyleLbl="node1" presStyleIdx="7" presStyleCnt="8" custScaleX="165541" custScaleY="315516">
        <dgm:presLayoutVars>
          <dgm:chMax/>
          <dgm:chPref val="3"/>
        </dgm:presLayoutVars>
      </dgm:prSet>
      <dgm:spPr/>
    </dgm:pt>
    <dgm:pt modelId="{F67F7ECD-80FF-422E-B0D7-D6F50441BAFE}" type="pres">
      <dgm:prSet presAssocID="{38F2E9E5-ED58-4A3C-8EAA-809A099CF3D7}" presName="titleText2" presStyleLbl="fgAcc1" presStyleIdx="7" presStyleCnt="8" custScaleX="157481" custScaleY="338053" custLinFactY="2335" custLinFactNeighborX="-16232" custLinFactNeighborY="100000">
        <dgm:presLayoutVars>
          <dgm:chMax val="0"/>
          <dgm:chPref val="0"/>
        </dgm:presLayoutVars>
      </dgm:prSet>
      <dgm:spPr/>
    </dgm:pt>
    <dgm:pt modelId="{3D389B41-443D-45C6-B2EB-848CA43FF63F}" type="pres">
      <dgm:prSet presAssocID="{38F2E9E5-ED58-4A3C-8EAA-809A099CF3D7}" presName="rootConnector" presStyleLbl="node3" presStyleIdx="0" presStyleCnt="0"/>
      <dgm:spPr/>
    </dgm:pt>
    <dgm:pt modelId="{F74613A5-821A-41D1-957D-2DCABF55A8E3}" type="pres">
      <dgm:prSet presAssocID="{38F2E9E5-ED58-4A3C-8EAA-809A099CF3D7}" presName="hierChild4" presStyleCnt="0"/>
      <dgm:spPr/>
    </dgm:pt>
    <dgm:pt modelId="{17307900-E0BC-4450-96A0-252AA161ABD7}" type="pres">
      <dgm:prSet presAssocID="{38F2E9E5-ED58-4A3C-8EAA-809A099CF3D7}" presName="hierChild5" presStyleCnt="0"/>
      <dgm:spPr/>
    </dgm:pt>
    <dgm:pt modelId="{C695B700-80B7-4502-9853-076D98FA584D}" type="pres">
      <dgm:prSet presAssocID="{411742DA-4E9B-4E72-A6C9-0F35CEBC6FC0}" presName="hierChild5" presStyleCnt="0"/>
      <dgm:spPr/>
    </dgm:pt>
    <dgm:pt modelId="{EB3BF025-D5BC-4833-B89D-CC119DD48448}" type="pres">
      <dgm:prSet presAssocID="{53C92A46-3C9A-4199-8E95-ADCA7CE81625}" presName="hierChild3" presStyleCnt="0"/>
      <dgm:spPr/>
    </dgm:pt>
  </dgm:ptLst>
  <dgm:cxnLst>
    <dgm:cxn modelId="{A35F0E06-01B2-41BE-9D48-D404122CA01A}" srcId="{411742DA-4E9B-4E72-A6C9-0F35CEBC6FC0}" destId="{497181AA-5843-4C5D-B744-9F30AC22451C}" srcOrd="1" destOrd="0" parTransId="{6A31F0B5-2E78-4C7D-8E8B-7F68CDF7E5B2}" sibTransId="{139B772A-83F7-4E73-B976-45BEF14DC391}"/>
    <dgm:cxn modelId="{C83D9806-7DE6-4018-8785-8762ABC6572D}" type="presOf" srcId="{F13A654C-FA7C-41F5-A7EA-573EBFDF9C67}" destId="{E2C8D914-7E76-4532-A7CB-A6F456E602E5}" srcOrd="0" destOrd="0" presId="urn:microsoft.com/office/officeart/2008/layout/NameandTitleOrganizationalChart"/>
    <dgm:cxn modelId="{A905C409-0664-4E4D-AE8C-6456B8D79D07}" srcId="{3FA2A66A-D2A2-4094-8643-2F6E0529229F}" destId="{53C92A46-3C9A-4199-8E95-ADCA7CE81625}" srcOrd="0" destOrd="0" parTransId="{08A34145-8BD2-4ABC-B984-07503C595DB5}" sibTransId="{8229BF90-F615-4500-8959-F1B8E171EC31}"/>
    <dgm:cxn modelId="{394DC211-1D64-4A9D-AB41-E576ACAA7908}" type="presOf" srcId="{38F2E9E5-ED58-4A3C-8EAA-809A099CF3D7}" destId="{3D389B41-443D-45C6-B2EB-848CA43FF63F}" srcOrd="1" destOrd="0" presId="urn:microsoft.com/office/officeart/2008/layout/NameandTitleOrganizationalChart"/>
    <dgm:cxn modelId="{A5BE781E-65F4-43A1-B87E-50AA6284ECA2}" type="presOf" srcId="{38F2E9E5-ED58-4A3C-8EAA-809A099CF3D7}" destId="{48CEFF33-6A0C-4A60-832E-7974E732B436}" srcOrd="0" destOrd="0" presId="urn:microsoft.com/office/officeart/2008/layout/NameandTitleOrganizationalChart"/>
    <dgm:cxn modelId="{DC2F681F-6673-497E-8EF6-6EF066551DA0}" type="presOf" srcId="{7D4D0965-D58E-421A-B4C2-789BCA27B9EF}" destId="{706EAB94-E861-4E18-A50D-39DEC06961D4}" srcOrd="0" destOrd="0" presId="urn:microsoft.com/office/officeart/2008/layout/NameandTitleOrganizationalChart"/>
    <dgm:cxn modelId="{C5440B28-19BA-4A16-8042-19D784E29CF5}" type="presOf" srcId="{F5C21BC2-5F2C-42FE-9ADA-233ABE6EA4CB}" destId="{A43A4E60-0BC8-47BE-9D4C-507658001ED7}" srcOrd="0" destOrd="0" presId="urn:microsoft.com/office/officeart/2008/layout/NameandTitleOrganizationalChart"/>
    <dgm:cxn modelId="{D029022A-0A62-471A-A3E5-29EA0C890961}" type="presOf" srcId="{2FD66BED-46DD-4CEF-B059-A20150660C55}" destId="{7BBE656F-E40F-47A6-A45E-1AB8E62654C4}" srcOrd="1" destOrd="0" presId="urn:microsoft.com/office/officeart/2008/layout/NameandTitleOrganizationalChart"/>
    <dgm:cxn modelId="{9C094E36-0B81-4DDB-AE67-BC35792526AC}" type="presOf" srcId="{53C92A46-3C9A-4199-8E95-ADCA7CE81625}" destId="{99F00546-0876-4F65-80BD-D66C3488BBE1}" srcOrd="0" destOrd="0" presId="urn:microsoft.com/office/officeart/2008/layout/NameandTitleOrganizationalChart"/>
    <dgm:cxn modelId="{8F22C936-3C1A-404F-B224-086903B7C9D2}" srcId="{411742DA-4E9B-4E72-A6C9-0F35CEBC6FC0}" destId="{2FD66BED-46DD-4CEF-B059-A20150660C55}" srcOrd="0" destOrd="0" parTransId="{F5C21BC2-5F2C-42FE-9ADA-233ABE6EA4CB}" sibTransId="{7D4D0965-D58E-421A-B4C2-789BCA27B9EF}"/>
    <dgm:cxn modelId="{4A15033B-5090-48A2-BD3F-A70323E4B829}" type="presOf" srcId="{91DB8E1F-8C63-4CBD-A029-58B2C920F6F6}" destId="{ED40B783-A2D6-44FA-B6DC-F6F91116E394}" srcOrd="0" destOrd="0" presId="urn:microsoft.com/office/officeart/2008/layout/NameandTitleOrganizationalChart"/>
    <dgm:cxn modelId="{1E9F233C-E87A-435F-907C-E5334821DA92}" type="presOf" srcId="{617DFE52-D437-41AA-A15F-912EB655E137}" destId="{72F30EA7-98B5-47D2-B369-5D5B0FCE3898}" srcOrd="0" destOrd="0" presId="urn:microsoft.com/office/officeart/2008/layout/NameandTitleOrganizationalChart"/>
    <dgm:cxn modelId="{8E4D5240-A9BD-424C-B82B-5D16306AAAEA}" type="presOf" srcId="{CB734B19-9524-4ECF-BFBE-952A043AD6EF}" destId="{CA32F29B-C912-4A05-8A11-9461B42E532C}" srcOrd="0" destOrd="0" presId="urn:microsoft.com/office/officeart/2008/layout/NameandTitleOrganizationalChart"/>
    <dgm:cxn modelId="{5967015D-9864-470F-B5FD-67F66CA8CEB3}" type="presOf" srcId="{411742DA-4E9B-4E72-A6C9-0F35CEBC6FC0}" destId="{41638F8A-042F-4A62-A3B1-407009D1ACF0}" srcOrd="0" destOrd="0" presId="urn:microsoft.com/office/officeart/2008/layout/NameandTitleOrganizationalChart"/>
    <dgm:cxn modelId="{13ED0466-0F0F-4060-B3DD-E4FDD9B97DE7}" type="presOf" srcId="{139B772A-83F7-4E73-B976-45BEF14DC391}" destId="{23E41A78-CEE8-4135-9FCC-39FD007E7376}" srcOrd="0" destOrd="0" presId="urn:microsoft.com/office/officeart/2008/layout/NameandTitleOrganizationalChart"/>
    <dgm:cxn modelId="{D7681949-316F-4392-B588-7A65254B8389}" type="presOf" srcId="{A0CB58EC-B39E-4028-95BE-434A9E18F8A1}" destId="{9AD8F427-C8FE-4003-84DF-85DE01E7C4B0}" srcOrd="0" destOrd="0" presId="urn:microsoft.com/office/officeart/2008/layout/NameandTitleOrganizationalChart"/>
    <dgm:cxn modelId="{EEF84B4F-B92F-4CDA-BC47-48FBBB57664D}" type="presOf" srcId="{6D012710-73C9-4E4B-BB09-DCC39C4E32F3}" destId="{F67F7ECD-80FF-422E-B0D7-D6F50441BAFE}" srcOrd="0" destOrd="0" presId="urn:microsoft.com/office/officeart/2008/layout/NameandTitleOrganizationalChart"/>
    <dgm:cxn modelId="{FF966870-7899-4AC0-A195-6F3B1EB43B73}" type="presOf" srcId="{3FA2A66A-D2A2-4094-8643-2F6E0529229F}" destId="{A5BF0B2D-556F-4BB2-ABCC-AB09AD4B178B}" srcOrd="0" destOrd="0" presId="urn:microsoft.com/office/officeart/2008/layout/NameandTitleOrganizationalChart"/>
    <dgm:cxn modelId="{C76BD454-235D-4FC2-93CC-D777E7FC0D7D}" type="presOf" srcId="{7B8006EC-202A-461E-8D2A-9DB31E6ACA74}" destId="{E3F1FE67-F618-456F-A327-4CB3403EE90D}" srcOrd="0" destOrd="0" presId="urn:microsoft.com/office/officeart/2008/layout/NameandTitleOrganizationalChart"/>
    <dgm:cxn modelId="{F4281A56-B9A3-4576-8AE0-107BC06FB3B8}" type="presOf" srcId="{497181AA-5843-4C5D-B744-9F30AC22451C}" destId="{840C4A72-53B7-47D7-A191-69047F903820}" srcOrd="0" destOrd="0" presId="urn:microsoft.com/office/officeart/2008/layout/NameandTitleOrganizationalChart"/>
    <dgm:cxn modelId="{B55BA37C-E56E-4124-AF91-D7E22616396C}" srcId="{411742DA-4E9B-4E72-A6C9-0F35CEBC6FC0}" destId="{38F2E9E5-ED58-4A3C-8EAA-809A099CF3D7}" srcOrd="2" destOrd="0" parTransId="{4F4E7DA5-A891-466B-ABF1-CF7D2D9F3A90}" sibTransId="{6D012710-73C9-4E4B-BB09-DCC39C4E32F3}"/>
    <dgm:cxn modelId="{AB24517F-922E-4992-9362-DB6C4A1E4813}" type="presOf" srcId="{8229BF90-F615-4500-8959-F1B8E171EC31}" destId="{915D5C2C-4694-4656-86CB-336B32B9E6E1}" srcOrd="0" destOrd="0" presId="urn:microsoft.com/office/officeart/2008/layout/NameandTitleOrganizationalChart"/>
    <dgm:cxn modelId="{9A357284-A221-476D-A994-DECECAD297A7}" srcId="{CB734B19-9524-4ECF-BFBE-952A043AD6EF}" destId="{617DFE52-D437-41AA-A15F-912EB655E137}" srcOrd="2" destOrd="0" parTransId="{F13A654C-FA7C-41F5-A7EA-573EBFDF9C67}" sibTransId="{A056ADBD-F4A7-4053-9593-827AF46FF2A5}"/>
    <dgm:cxn modelId="{B5988584-A3FE-4E3F-9534-BC1A61FFE010}" type="presOf" srcId="{411742DA-4E9B-4E72-A6C9-0F35CEBC6FC0}" destId="{5A6817E6-9619-4883-BF82-D3DFFD6AF0FA}" srcOrd="1" destOrd="0" presId="urn:microsoft.com/office/officeart/2008/layout/NameandTitleOrganizationalChart"/>
    <dgm:cxn modelId="{26FF2A86-5854-40EB-B40F-F0FE82BD7B58}" type="presOf" srcId="{E96E72A2-6E96-4DCB-A8F6-CC2C1E754E55}" destId="{C7221BD5-C0A7-49C5-8C13-D6E5EE8BBB62}" srcOrd="0" destOrd="0" presId="urn:microsoft.com/office/officeart/2008/layout/NameandTitleOrganizationalChart"/>
    <dgm:cxn modelId="{BC3A1896-8F1C-4F5D-B899-100B85E72072}" type="presOf" srcId="{ABF95580-4C9C-4B6F-8795-2888EB55784A}" destId="{58C0424E-50B7-4AD0-B997-47799DF27D49}" srcOrd="0" destOrd="0" presId="urn:microsoft.com/office/officeart/2008/layout/NameandTitleOrganizationalChart"/>
    <dgm:cxn modelId="{723A9E98-9EE3-4428-A0D5-153670152FA8}" srcId="{53C92A46-3C9A-4199-8E95-ADCA7CE81625}" destId="{411742DA-4E9B-4E72-A6C9-0F35CEBC6FC0}" srcOrd="1" destOrd="0" parTransId="{20D87F22-84EC-476B-B5AD-B486221C5337}" sibTransId="{E96E72A2-6E96-4DCB-A8F6-CC2C1E754E55}"/>
    <dgm:cxn modelId="{2A24989F-192E-4301-B557-2E1769A447CD}" type="presOf" srcId="{617DFE52-D437-41AA-A15F-912EB655E137}" destId="{929605FD-C2A2-45FA-B988-D6311C75BBBD}" srcOrd="1" destOrd="0" presId="urn:microsoft.com/office/officeart/2008/layout/NameandTitleOrganizationalChart"/>
    <dgm:cxn modelId="{CA5096A8-0C97-4FAA-8BD4-B54B89D42E57}" type="presOf" srcId="{0ABAE25E-B5DD-426C-BC84-96088A877EF6}" destId="{DA120498-99C3-4BCD-9010-9FBFE4EA2667}" srcOrd="0" destOrd="0" presId="urn:microsoft.com/office/officeart/2008/layout/NameandTitleOrganizationalChart"/>
    <dgm:cxn modelId="{80D7B4AA-9DF9-4466-8E6E-EDF8F110FC62}" type="presOf" srcId="{2D407C55-1B5D-4BF9-8B5C-9D2CB5848E13}" destId="{F5760946-BBF9-4E5F-B931-B2D2BD443586}" srcOrd="0" destOrd="0" presId="urn:microsoft.com/office/officeart/2008/layout/NameandTitleOrganizationalChart"/>
    <dgm:cxn modelId="{868D18AE-4447-41D5-A6C3-A0B95FB9127C}" type="presOf" srcId="{4F4E7DA5-A891-466B-ABF1-CF7D2D9F3A90}" destId="{A0383D89-77C5-4A4A-B2AB-481AEA04CF9A}" srcOrd="0" destOrd="0" presId="urn:microsoft.com/office/officeart/2008/layout/NameandTitleOrganizationalChart"/>
    <dgm:cxn modelId="{0B8716B0-1C45-490E-AEF7-72CF1ED3E1B2}" type="presOf" srcId="{8830832E-4AF9-4CD6-B826-8090ADAA0F20}" destId="{41B97A9D-3632-4775-A7E6-9A470FE26128}" srcOrd="1" destOrd="0" presId="urn:microsoft.com/office/officeart/2008/layout/NameandTitleOrganizationalChart"/>
    <dgm:cxn modelId="{8E1206B6-006F-4E24-B472-2AE396D5020A}" type="presOf" srcId="{91DB8E1F-8C63-4CBD-A029-58B2C920F6F6}" destId="{1EDE9C34-4125-4202-AE2A-2A1EC84223CB}" srcOrd="1" destOrd="0" presId="urn:microsoft.com/office/officeart/2008/layout/NameandTitleOrganizationalChart"/>
    <dgm:cxn modelId="{D2E40BB6-1ABF-4C6F-94BE-0F630EC1E03E}" type="presOf" srcId="{CB734B19-9524-4ECF-BFBE-952A043AD6EF}" destId="{4F787D6A-C4A5-414B-BE81-60A6F0C9043F}" srcOrd="1" destOrd="0" presId="urn:microsoft.com/office/officeart/2008/layout/NameandTitleOrganizationalChart"/>
    <dgm:cxn modelId="{50A565CA-D25D-4152-93DD-2F35676298B9}" type="presOf" srcId="{20D87F22-84EC-476B-B5AD-B486221C5337}" destId="{C7AED67C-C409-4394-B9CF-66E63471F543}" srcOrd="0" destOrd="0" presId="urn:microsoft.com/office/officeart/2008/layout/NameandTitleOrganizationalChart"/>
    <dgm:cxn modelId="{896FBBCB-0EC6-4C57-9A4E-1CCEC7C2299E}" srcId="{53C92A46-3C9A-4199-8E95-ADCA7CE81625}" destId="{CB734B19-9524-4ECF-BFBE-952A043AD6EF}" srcOrd="0" destOrd="0" parTransId="{A0CB58EC-B39E-4028-95BE-434A9E18F8A1}" sibTransId="{D8405637-B8FF-4D23-9760-AB76E0469681}"/>
    <dgm:cxn modelId="{2E8E48DC-6650-4859-8CCB-528445BDE81F}" type="presOf" srcId="{A056ADBD-F4A7-4053-9593-827AF46FF2A5}" destId="{AE5E1DFD-DA25-4CF4-88D5-9D5D047DB6A3}" srcOrd="0" destOrd="0" presId="urn:microsoft.com/office/officeart/2008/layout/NameandTitleOrganizationalChart"/>
    <dgm:cxn modelId="{2C9D8CDC-827B-4CF0-8053-2F4975444B70}" type="presOf" srcId="{8830832E-4AF9-4CD6-B826-8090ADAA0F20}" destId="{BD6BFCBF-958B-4601-A990-95EE9E4D4A3A}" srcOrd="0" destOrd="0" presId="urn:microsoft.com/office/officeart/2008/layout/NameandTitleOrganizationalChart"/>
    <dgm:cxn modelId="{CFB870DD-F63C-4AC2-A34D-EE128B8C9375}" srcId="{CB734B19-9524-4ECF-BFBE-952A043AD6EF}" destId="{8830832E-4AF9-4CD6-B826-8090ADAA0F20}" srcOrd="0" destOrd="0" parTransId="{7B8006EC-202A-461E-8D2A-9DB31E6ACA74}" sibTransId="{0ABAE25E-B5DD-426C-BC84-96088A877EF6}"/>
    <dgm:cxn modelId="{E12AA2E2-149E-42C6-993F-0C277CD83B6F}" type="presOf" srcId="{2FD66BED-46DD-4CEF-B059-A20150660C55}" destId="{58D53A53-BB65-41BA-BBAF-E368393F8A86}" srcOrd="0" destOrd="0" presId="urn:microsoft.com/office/officeart/2008/layout/NameandTitleOrganizationalChart"/>
    <dgm:cxn modelId="{651661EA-0703-4BD4-A5A8-CA97648777D5}" type="presOf" srcId="{53C92A46-3C9A-4199-8E95-ADCA7CE81625}" destId="{D22C0DCD-DB43-4DA1-B5BF-51953477C614}" srcOrd="1" destOrd="0" presId="urn:microsoft.com/office/officeart/2008/layout/NameandTitleOrganizationalChart"/>
    <dgm:cxn modelId="{441C30EC-9275-4D9D-BD85-7CE413905F91}" type="presOf" srcId="{D8405637-B8FF-4D23-9760-AB76E0469681}" destId="{11918862-8991-449F-AE7A-AE3A87564CA4}" srcOrd="0" destOrd="0" presId="urn:microsoft.com/office/officeart/2008/layout/NameandTitleOrganizationalChart"/>
    <dgm:cxn modelId="{51660FED-CE0D-42BF-9A9B-9BE37C8EF77F}" srcId="{CB734B19-9524-4ECF-BFBE-952A043AD6EF}" destId="{91DB8E1F-8C63-4CBD-A029-58B2C920F6F6}" srcOrd="1" destOrd="0" parTransId="{2D407C55-1B5D-4BF9-8B5C-9D2CB5848E13}" sibTransId="{ABF95580-4C9C-4B6F-8795-2888EB55784A}"/>
    <dgm:cxn modelId="{401A6CFA-2CE2-43DA-8DCF-B035690B4EDD}" type="presOf" srcId="{6A31F0B5-2E78-4C7D-8E8B-7F68CDF7E5B2}" destId="{7EDEBF4C-EAF5-43D7-BCE5-4CCCA71E83A4}" srcOrd="0" destOrd="0" presId="urn:microsoft.com/office/officeart/2008/layout/NameandTitleOrganizationalChart"/>
    <dgm:cxn modelId="{701633FB-D0FF-4AD8-B15C-BB7C295AFED3}" type="presOf" srcId="{497181AA-5843-4C5D-B744-9F30AC22451C}" destId="{B76ECF6A-CA26-4A17-8E63-B7C3F1BE4116}" srcOrd="1" destOrd="0" presId="urn:microsoft.com/office/officeart/2008/layout/NameandTitleOrganizationalChart"/>
    <dgm:cxn modelId="{C42D9BCB-B70A-40C8-8D0F-086F5C93145A}" type="presParOf" srcId="{A5BF0B2D-556F-4BB2-ABCC-AB09AD4B178B}" destId="{BA8CDB16-E0CD-4282-9040-A992BEC6069E}" srcOrd="0" destOrd="0" presId="urn:microsoft.com/office/officeart/2008/layout/NameandTitleOrganizationalChart"/>
    <dgm:cxn modelId="{6A92AAAE-2F90-4D74-9616-6393FCFE6335}" type="presParOf" srcId="{BA8CDB16-E0CD-4282-9040-A992BEC6069E}" destId="{653697E0-5D8F-4783-84E0-ACE033D9C1C2}" srcOrd="0" destOrd="0" presId="urn:microsoft.com/office/officeart/2008/layout/NameandTitleOrganizationalChart"/>
    <dgm:cxn modelId="{8B57C817-FFE8-445B-A77B-21DD4BBB7014}" type="presParOf" srcId="{653697E0-5D8F-4783-84E0-ACE033D9C1C2}" destId="{99F00546-0876-4F65-80BD-D66C3488BBE1}" srcOrd="0" destOrd="0" presId="urn:microsoft.com/office/officeart/2008/layout/NameandTitleOrganizationalChart"/>
    <dgm:cxn modelId="{8F847BE8-8A8C-4A41-81B1-3F57E2C9D14D}" type="presParOf" srcId="{653697E0-5D8F-4783-84E0-ACE033D9C1C2}" destId="{915D5C2C-4694-4656-86CB-336B32B9E6E1}" srcOrd="1" destOrd="0" presId="urn:microsoft.com/office/officeart/2008/layout/NameandTitleOrganizationalChart"/>
    <dgm:cxn modelId="{4C06709D-FB66-4E91-A33D-76AFBD31255E}" type="presParOf" srcId="{653697E0-5D8F-4783-84E0-ACE033D9C1C2}" destId="{D22C0DCD-DB43-4DA1-B5BF-51953477C614}" srcOrd="2" destOrd="0" presId="urn:microsoft.com/office/officeart/2008/layout/NameandTitleOrganizationalChart"/>
    <dgm:cxn modelId="{71E7B720-A999-4D9B-A905-3270799D50C2}" type="presParOf" srcId="{BA8CDB16-E0CD-4282-9040-A992BEC6069E}" destId="{CB05BA8A-CC1F-4F3E-9ADE-D91D14D8CBED}" srcOrd="1" destOrd="0" presId="urn:microsoft.com/office/officeart/2008/layout/NameandTitleOrganizationalChart"/>
    <dgm:cxn modelId="{73436D74-FC60-4538-BB2F-BEB1158580A4}" type="presParOf" srcId="{CB05BA8A-CC1F-4F3E-9ADE-D91D14D8CBED}" destId="{9AD8F427-C8FE-4003-84DF-85DE01E7C4B0}" srcOrd="0" destOrd="0" presId="urn:microsoft.com/office/officeart/2008/layout/NameandTitleOrganizationalChart"/>
    <dgm:cxn modelId="{D8ACB7E3-C7A0-4428-ADE8-98206E537DB5}" type="presParOf" srcId="{CB05BA8A-CC1F-4F3E-9ADE-D91D14D8CBED}" destId="{7EA6D939-27A1-4EB3-9966-AB5075E6896F}" srcOrd="1" destOrd="0" presId="urn:microsoft.com/office/officeart/2008/layout/NameandTitleOrganizationalChart"/>
    <dgm:cxn modelId="{F333DA50-91E7-42B4-8A74-5DFBCFC86B8C}" type="presParOf" srcId="{7EA6D939-27A1-4EB3-9966-AB5075E6896F}" destId="{31AC50B5-5004-4F18-94AB-20CFF0C74EDD}" srcOrd="0" destOrd="0" presId="urn:microsoft.com/office/officeart/2008/layout/NameandTitleOrganizationalChart"/>
    <dgm:cxn modelId="{48683666-98EB-42EB-B3D8-82695B7AF08A}" type="presParOf" srcId="{31AC50B5-5004-4F18-94AB-20CFF0C74EDD}" destId="{CA32F29B-C912-4A05-8A11-9461B42E532C}" srcOrd="0" destOrd="0" presId="urn:microsoft.com/office/officeart/2008/layout/NameandTitleOrganizationalChart"/>
    <dgm:cxn modelId="{AD44CCAA-0F4F-4BDD-93D4-FA285DEF0A32}" type="presParOf" srcId="{31AC50B5-5004-4F18-94AB-20CFF0C74EDD}" destId="{11918862-8991-449F-AE7A-AE3A87564CA4}" srcOrd="1" destOrd="0" presId="urn:microsoft.com/office/officeart/2008/layout/NameandTitleOrganizationalChart"/>
    <dgm:cxn modelId="{D977AEEA-3B34-4AAA-A271-3CB0F403B941}" type="presParOf" srcId="{31AC50B5-5004-4F18-94AB-20CFF0C74EDD}" destId="{4F787D6A-C4A5-414B-BE81-60A6F0C9043F}" srcOrd="2" destOrd="0" presId="urn:microsoft.com/office/officeart/2008/layout/NameandTitleOrganizationalChart"/>
    <dgm:cxn modelId="{5F1D0C99-BD13-4E00-9626-00ED7E4D4663}" type="presParOf" srcId="{7EA6D939-27A1-4EB3-9966-AB5075E6896F}" destId="{34AD8349-DA61-4CBC-ACDF-00338201F666}" srcOrd="1" destOrd="0" presId="urn:microsoft.com/office/officeart/2008/layout/NameandTitleOrganizationalChart"/>
    <dgm:cxn modelId="{70052BB1-9365-458A-AD97-34E4E335E059}" type="presParOf" srcId="{34AD8349-DA61-4CBC-ACDF-00338201F666}" destId="{E3F1FE67-F618-456F-A327-4CB3403EE90D}" srcOrd="0" destOrd="0" presId="urn:microsoft.com/office/officeart/2008/layout/NameandTitleOrganizationalChart"/>
    <dgm:cxn modelId="{6A1C381D-E750-4979-9F18-FFDA42CB5AF9}" type="presParOf" srcId="{34AD8349-DA61-4CBC-ACDF-00338201F666}" destId="{2607EF94-2A56-413F-BFF9-383F166C5026}" srcOrd="1" destOrd="0" presId="urn:microsoft.com/office/officeart/2008/layout/NameandTitleOrganizationalChart"/>
    <dgm:cxn modelId="{83F851C3-1A24-49A7-95D3-8BD50F92543D}" type="presParOf" srcId="{2607EF94-2A56-413F-BFF9-383F166C5026}" destId="{91F77456-4614-4F92-BBCC-0FCD2CC21FB5}" srcOrd="0" destOrd="0" presId="urn:microsoft.com/office/officeart/2008/layout/NameandTitleOrganizationalChart"/>
    <dgm:cxn modelId="{D038C3E2-5894-4B7B-9438-5910C04D056C}" type="presParOf" srcId="{91F77456-4614-4F92-BBCC-0FCD2CC21FB5}" destId="{BD6BFCBF-958B-4601-A990-95EE9E4D4A3A}" srcOrd="0" destOrd="0" presId="urn:microsoft.com/office/officeart/2008/layout/NameandTitleOrganizationalChart"/>
    <dgm:cxn modelId="{39513129-570C-44C7-A78D-7894DAEF635D}" type="presParOf" srcId="{91F77456-4614-4F92-BBCC-0FCD2CC21FB5}" destId="{DA120498-99C3-4BCD-9010-9FBFE4EA2667}" srcOrd="1" destOrd="0" presId="urn:microsoft.com/office/officeart/2008/layout/NameandTitleOrganizationalChart"/>
    <dgm:cxn modelId="{22448582-B0D4-4A29-B89B-2CAC190D684E}" type="presParOf" srcId="{91F77456-4614-4F92-BBCC-0FCD2CC21FB5}" destId="{41B97A9D-3632-4775-A7E6-9A470FE26128}" srcOrd="2" destOrd="0" presId="urn:microsoft.com/office/officeart/2008/layout/NameandTitleOrganizationalChart"/>
    <dgm:cxn modelId="{715357AB-213C-489B-A962-C6B90FEDF949}" type="presParOf" srcId="{2607EF94-2A56-413F-BFF9-383F166C5026}" destId="{0C62BBE7-70F0-4136-B6F2-C95DE4550806}" srcOrd="1" destOrd="0" presId="urn:microsoft.com/office/officeart/2008/layout/NameandTitleOrganizationalChart"/>
    <dgm:cxn modelId="{34AA3937-7138-43AE-B1E8-3FF7A8F32839}" type="presParOf" srcId="{2607EF94-2A56-413F-BFF9-383F166C5026}" destId="{E5C80A52-08CF-4F71-8E1C-4613D0B09374}" srcOrd="2" destOrd="0" presId="urn:microsoft.com/office/officeart/2008/layout/NameandTitleOrganizationalChart"/>
    <dgm:cxn modelId="{9F2FE0B8-B500-4F7F-9FAF-21C0128413DD}" type="presParOf" srcId="{34AD8349-DA61-4CBC-ACDF-00338201F666}" destId="{F5760946-BBF9-4E5F-B931-B2D2BD443586}" srcOrd="2" destOrd="0" presId="urn:microsoft.com/office/officeart/2008/layout/NameandTitleOrganizationalChart"/>
    <dgm:cxn modelId="{6A0F65A2-65EC-4270-AEBC-776C7C3AE89E}" type="presParOf" srcId="{34AD8349-DA61-4CBC-ACDF-00338201F666}" destId="{0B96EB10-9C4F-4007-9B44-A0AAF13E0B84}" srcOrd="3" destOrd="0" presId="urn:microsoft.com/office/officeart/2008/layout/NameandTitleOrganizationalChart"/>
    <dgm:cxn modelId="{57345F09-D1A7-47FA-9EA7-BD8CC39DCB3F}" type="presParOf" srcId="{0B96EB10-9C4F-4007-9B44-A0AAF13E0B84}" destId="{FB212FDB-13CC-4D46-8EEB-53F2831D6D95}" srcOrd="0" destOrd="0" presId="urn:microsoft.com/office/officeart/2008/layout/NameandTitleOrganizationalChart"/>
    <dgm:cxn modelId="{58373455-AE90-4A8B-8EA6-DB5249FFBB5C}" type="presParOf" srcId="{FB212FDB-13CC-4D46-8EEB-53F2831D6D95}" destId="{ED40B783-A2D6-44FA-B6DC-F6F91116E394}" srcOrd="0" destOrd="0" presId="urn:microsoft.com/office/officeart/2008/layout/NameandTitleOrganizationalChart"/>
    <dgm:cxn modelId="{115DC351-B229-4C2E-B758-C8595AE9CCE0}" type="presParOf" srcId="{FB212FDB-13CC-4D46-8EEB-53F2831D6D95}" destId="{58C0424E-50B7-4AD0-B997-47799DF27D49}" srcOrd="1" destOrd="0" presId="urn:microsoft.com/office/officeart/2008/layout/NameandTitleOrganizationalChart"/>
    <dgm:cxn modelId="{08EEB4A1-D5B3-4F57-9188-A44B2649BA41}" type="presParOf" srcId="{FB212FDB-13CC-4D46-8EEB-53F2831D6D95}" destId="{1EDE9C34-4125-4202-AE2A-2A1EC84223CB}" srcOrd="2" destOrd="0" presId="urn:microsoft.com/office/officeart/2008/layout/NameandTitleOrganizationalChart"/>
    <dgm:cxn modelId="{9C99BAA5-FDD0-4432-84AF-A666E28FEDC6}" type="presParOf" srcId="{0B96EB10-9C4F-4007-9B44-A0AAF13E0B84}" destId="{EAC4F107-080F-4A74-8D3F-29CAED86F47E}" srcOrd="1" destOrd="0" presId="urn:microsoft.com/office/officeart/2008/layout/NameandTitleOrganizationalChart"/>
    <dgm:cxn modelId="{E289F80C-4238-4187-8973-779AEE1D8DF7}" type="presParOf" srcId="{0B96EB10-9C4F-4007-9B44-A0AAF13E0B84}" destId="{B4C9DC91-FCCD-492F-9B6B-7C0990A47037}" srcOrd="2" destOrd="0" presId="urn:microsoft.com/office/officeart/2008/layout/NameandTitleOrganizationalChart"/>
    <dgm:cxn modelId="{6457154B-08AC-4B7A-9524-B99787E15CD8}" type="presParOf" srcId="{34AD8349-DA61-4CBC-ACDF-00338201F666}" destId="{E2C8D914-7E76-4532-A7CB-A6F456E602E5}" srcOrd="4" destOrd="0" presId="urn:microsoft.com/office/officeart/2008/layout/NameandTitleOrganizationalChart"/>
    <dgm:cxn modelId="{9727BF66-BB58-4874-9E20-EFBCEE92DF6A}" type="presParOf" srcId="{34AD8349-DA61-4CBC-ACDF-00338201F666}" destId="{515145A0-1587-43DB-AAF3-0AF26DD53137}" srcOrd="5" destOrd="0" presId="urn:microsoft.com/office/officeart/2008/layout/NameandTitleOrganizationalChart"/>
    <dgm:cxn modelId="{261ED35F-749C-4F83-9B79-5E3CFF7C409C}" type="presParOf" srcId="{515145A0-1587-43DB-AAF3-0AF26DD53137}" destId="{F7560D7E-77E3-44C5-B859-30035BB8326E}" srcOrd="0" destOrd="0" presId="urn:microsoft.com/office/officeart/2008/layout/NameandTitleOrganizationalChart"/>
    <dgm:cxn modelId="{ECE84A94-5C34-4D19-920A-F62CDD13AFB7}" type="presParOf" srcId="{F7560D7E-77E3-44C5-B859-30035BB8326E}" destId="{72F30EA7-98B5-47D2-B369-5D5B0FCE3898}" srcOrd="0" destOrd="0" presId="urn:microsoft.com/office/officeart/2008/layout/NameandTitleOrganizationalChart"/>
    <dgm:cxn modelId="{EFA26597-8908-435D-A5F3-371A687C011B}" type="presParOf" srcId="{F7560D7E-77E3-44C5-B859-30035BB8326E}" destId="{AE5E1DFD-DA25-4CF4-88D5-9D5D047DB6A3}" srcOrd="1" destOrd="0" presId="urn:microsoft.com/office/officeart/2008/layout/NameandTitleOrganizationalChart"/>
    <dgm:cxn modelId="{BF67EBC9-6DA8-4282-91E4-3F5A8FA45EE6}" type="presParOf" srcId="{F7560D7E-77E3-44C5-B859-30035BB8326E}" destId="{929605FD-C2A2-45FA-B988-D6311C75BBBD}" srcOrd="2" destOrd="0" presId="urn:microsoft.com/office/officeart/2008/layout/NameandTitleOrganizationalChart"/>
    <dgm:cxn modelId="{007C737E-E476-4DBD-A4E8-BF558202B109}" type="presParOf" srcId="{515145A0-1587-43DB-AAF3-0AF26DD53137}" destId="{B53C1C46-7EFE-42AC-A0A1-4E9C04EA2DD6}" srcOrd="1" destOrd="0" presId="urn:microsoft.com/office/officeart/2008/layout/NameandTitleOrganizationalChart"/>
    <dgm:cxn modelId="{9F875F29-C3E4-4D9B-8902-99771ADA66A5}" type="presParOf" srcId="{515145A0-1587-43DB-AAF3-0AF26DD53137}" destId="{ABF1DF44-5280-4ADC-9321-245E9FAE1577}" srcOrd="2" destOrd="0" presId="urn:microsoft.com/office/officeart/2008/layout/NameandTitleOrganizationalChart"/>
    <dgm:cxn modelId="{BCAAD847-87B0-4F92-A7BC-7F3D49A9D4C8}" type="presParOf" srcId="{7EA6D939-27A1-4EB3-9966-AB5075E6896F}" destId="{7F565E20-AFCE-4A56-A4B9-BA0B8A5D1D9D}" srcOrd="2" destOrd="0" presId="urn:microsoft.com/office/officeart/2008/layout/NameandTitleOrganizationalChart"/>
    <dgm:cxn modelId="{860D5AD8-6F81-4FFC-9134-8E7CFD0BAF1C}" type="presParOf" srcId="{CB05BA8A-CC1F-4F3E-9ADE-D91D14D8CBED}" destId="{C7AED67C-C409-4394-B9CF-66E63471F543}" srcOrd="2" destOrd="0" presId="urn:microsoft.com/office/officeart/2008/layout/NameandTitleOrganizationalChart"/>
    <dgm:cxn modelId="{F52AA90C-EFBC-470C-B098-3BE60A18DE63}" type="presParOf" srcId="{CB05BA8A-CC1F-4F3E-9ADE-D91D14D8CBED}" destId="{9B8E4AA4-52C1-4CB0-8271-B16B86DE267C}" srcOrd="3" destOrd="0" presId="urn:microsoft.com/office/officeart/2008/layout/NameandTitleOrganizationalChart"/>
    <dgm:cxn modelId="{372A867D-0FB4-4933-8A96-3876CF451122}" type="presParOf" srcId="{9B8E4AA4-52C1-4CB0-8271-B16B86DE267C}" destId="{62C664A2-F8F6-4FB0-BFA5-E52702D9B1D4}" srcOrd="0" destOrd="0" presId="urn:microsoft.com/office/officeart/2008/layout/NameandTitleOrganizationalChart"/>
    <dgm:cxn modelId="{CE5331BD-0B20-4C11-84CC-E195A753F64C}" type="presParOf" srcId="{62C664A2-F8F6-4FB0-BFA5-E52702D9B1D4}" destId="{41638F8A-042F-4A62-A3B1-407009D1ACF0}" srcOrd="0" destOrd="0" presId="urn:microsoft.com/office/officeart/2008/layout/NameandTitleOrganizationalChart"/>
    <dgm:cxn modelId="{0DEA5D00-202A-4520-8566-7BEAF3FF816B}" type="presParOf" srcId="{62C664A2-F8F6-4FB0-BFA5-E52702D9B1D4}" destId="{C7221BD5-C0A7-49C5-8C13-D6E5EE8BBB62}" srcOrd="1" destOrd="0" presId="urn:microsoft.com/office/officeart/2008/layout/NameandTitleOrganizationalChart"/>
    <dgm:cxn modelId="{DE9A750E-D709-43C4-B973-509C888E1D65}" type="presParOf" srcId="{62C664A2-F8F6-4FB0-BFA5-E52702D9B1D4}" destId="{5A6817E6-9619-4883-BF82-D3DFFD6AF0FA}" srcOrd="2" destOrd="0" presId="urn:microsoft.com/office/officeart/2008/layout/NameandTitleOrganizationalChart"/>
    <dgm:cxn modelId="{8D81A874-CA6A-42D9-92F0-DA6AFC5C72CE}" type="presParOf" srcId="{9B8E4AA4-52C1-4CB0-8271-B16B86DE267C}" destId="{DACB43D3-3BF8-4047-8068-3FAB736CDD47}" srcOrd="1" destOrd="0" presId="urn:microsoft.com/office/officeart/2008/layout/NameandTitleOrganizationalChart"/>
    <dgm:cxn modelId="{0417E09C-B51C-4C05-A8B3-E3ECD34134B2}" type="presParOf" srcId="{DACB43D3-3BF8-4047-8068-3FAB736CDD47}" destId="{A43A4E60-0BC8-47BE-9D4C-507658001ED7}" srcOrd="0" destOrd="0" presId="urn:microsoft.com/office/officeart/2008/layout/NameandTitleOrganizationalChart"/>
    <dgm:cxn modelId="{A0F2FFD6-ED20-4D0E-85F4-B62D0CBCFEAF}" type="presParOf" srcId="{DACB43D3-3BF8-4047-8068-3FAB736CDD47}" destId="{65B70EBE-49BE-4B2C-A1AB-00FE518638DA}" srcOrd="1" destOrd="0" presId="urn:microsoft.com/office/officeart/2008/layout/NameandTitleOrganizationalChart"/>
    <dgm:cxn modelId="{F25F8823-5E43-4E02-93C3-4E1ABB03BA93}" type="presParOf" srcId="{65B70EBE-49BE-4B2C-A1AB-00FE518638DA}" destId="{D10F8413-EBBE-4FD8-AA3F-040918FDCC00}" srcOrd="0" destOrd="0" presId="urn:microsoft.com/office/officeart/2008/layout/NameandTitleOrganizationalChart"/>
    <dgm:cxn modelId="{E30F953D-9264-4301-976D-C7FB06DCD02F}" type="presParOf" srcId="{D10F8413-EBBE-4FD8-AA3F-040918FDCC00}" destId="{58D53A53-BB65-41BA-BBAF-E368393F8A86}" srcOrd="0" destOrd="0" presId="urn:microsoft.com/office/officeart/2008/layout/NameandTitleOrganizationalChart"/>
    <dgm:cxn modelId="{6889045D-FE5D-45D3-A290-552DCAC60E81}" type="presParOf" srcId="{D10F8413-EBBE-4FD8-AA3F-040918FDCC00}" destId="{706EAB94-E861-4E18-A50D-39DEC06961D4}" srcOrd="1" destOrd="0" presId="urn:microsoft.com/office/officeart/2008/layout/NameandTitleOrganizationalChart"/>
    <dgm:cxn modelId="{5B0C9D62-658E-4EBC-AEBD-43FF38CA91A5}" type="presParOf" srcId="{D10F8413-EBBE-4FD8-AA3F-040918FDCC00}" destId="{7BBE656F-E40F-47A6-A45E-1AB8E62654C4}" srcOrd="2" destOrd="0" presId="urn:microsoft.com/office/officeart/2008/layout/NameandTitleOrganizationalChart"/>
    <dgm:cxn modelId="{D51E207F-D444-4EAE-9297-BBA0BC024674}" type="presParOf" srcId="{65B70EBE-49BE-4B2C-A1AB-00FE518638DA}" destId="{0660BA79-EDBB-4960-BE93-92913F7BE176}" srcOrd="1" destOrd="0" presId="urn:microsoft.com/office/officeart/2008/layout/NameandTitleOrganizationalChart"/>
    <dgm:cxn modelId="{95BEEA51-3FDB-4765-BAC6-8E6C3D89C6DF}" type="presParOf" srcId="{65B70EBE-49BE-4B2C-A1AB-00FE518638DA}" destId="{BDC8CDFC-76C4-4A99-966C-C89983F31E2B}" srcOrd="2" destOrd="0" presId="urn:microsoft.com/office/officeart/2008/layout/NameandTitleOrganizationalChart"/>
    <dgm:cxn modelId="{5CFA5968-BDF7-4978-B402-0F9627BC86E0}" type="presParOf" srcId="{DACB43D3-3BF8-4047-8068-3FAB736CDD47}" destId="{7EDEBF4C-EAF5-43D7-BCE5-4CCCA71E83A4}" srcOrd="2" destOrd="0" presId="urn:microsoft.com/office/officeart/2008/layout/NameandTitleOrganizationalChart"/>
    <dgm:cxn modelId="{4C62D85C-9958-4074-933B-9631EC673CE0}" type="presParOf" srcId="{DACB43D3-3BF8-4047-8068-3FAB736CDD47}" destId="{0A48B065-12AE-4332-8AED-6E1E874F644E}" srcOrd="3" destOrd="0" presId="urn:microsoft.com/office/officeart/2008/layout/NameandTitleOrganizationalChart"/>
    <dgm:cxn modelId="{8AB8E765-867B-44C7-8D59-AE03521475AC}" type="presParOf" srcId="{0A48B065-12AE-4332-8AED-6E1E874F644E}" destId="{69476D60-E625-4560-BFF9-BEDF4276B243}" srcOrd="0" destOrd="0" presId="urn:microsoft.com/office/officeart/2008/layout/NameandTitleOrganizationalChart"/>
    <dgm:cxn modelId="{E749FAE8-3430-4953-AA0D-9F85CD5BA262}" type="presParOf" srcId="{69476D60-E625-4560-BFF9-BEDF4276B243}" destId="{840C4A72-53B7-47D7-A191-69047F903820}" srcOrd="0" destOrd="0" presId="urn:microsoft.com/office/officeart/2008/layout/NameandTitleOrganizationalChart"/>
    <dgm:cxn modelId="{458CE6B7-D101-4843-9917-04E256FD8FB0}" type="presParOf" srcId="{69476D60-E625-4560-BFF9-BEDF4276B243}" destId="{23E41A78-CEE8-4135-9FCC-39FD007E7376}" srcOrd="1" destOrd="0" presId="urn:microsoft.com/office/officeart/2008/layout/NameandTitleOrganizationalChart"/>
    <dgm:cxn modelId="{1A9F1084-FDBF-4859-B8FB-D24ECE75C81E}" type="presParOf" srcId="{69476D60-E625-4560-BFF9-BEDF4276B243}" destId="{B76ECF6A-CA26-4A17-8E63-B7C3F1BE4116}" srcOrd="2" destOrd="0" presId="urn:microsoft.com/office/officeart/2008/layout/NameandTitleOrganizationalChart"/>
    <dgm:cxn modelId="{CC201311-0413-4980-8D80-B2CD1C0812A7}" type="presParOf" srcId="{0A48B065-12AE-4332-8AED-6E1E874F644E}" destId="{D06C41C3-3DE7-4E5B-AE42-7CF7BCC29104}" srcOrd="1" destOrd="0" presId="urn:microsoft.com/office/officeart/2008/layout/NameandTitleOrganizationalChart"/>
    <dgm:cxn modelId="{50E9D6DF-25FE-461F-B28D-4010C77A75D2}" type="presParOf" srcId="{0A48B065-12AE-4332-8AED-6E1E874F644E}" destId="{E8BB6830-1826-4525-9BAE-0565346899CE}" srcOrd="2" destOrd="0" presId="urn:microsoft.com/office/officeart/2008/layout/NameandTitleOrganizationalChart"/>
    <dgm:cxn modelId="{BCADD211-63B4-4423-B3B9-0EA582527460}" type="presParOf" srcId="{DACB43D3-3BF8-4047-8068-3FAB736CDD47}" destId="{A0383D89-77C5-4A4A-B2AB-481AEA04CF9A}" srcOrd="4" destOrd="0" presId="urn:microsoft.com/office/officeart/2008/layout/NameandTitleOrganizationalChart"/>
    <dgm:cxn modelId="{282284EF-23FA-4F3E-BDDD-C666FC66AA5D}" type="presParOf" srcId="{DACB43D3-3BF8-4047-8068-3FAB736CDD47}" destId="{B3613339-D763-43FC-ABD6-C471D36DE882}" srcOrd="5" destOrd="0" presId="urn:microsoft.com/office/officeart/2008/layout/NameandTitleOrganizationalChart"/>
    <dgm:cxn modelId="{779DD29D-371B-43C7-80A9-C3CF5B2ABB3D}" type="presParOf" srcId="{B3613339-D763-43FC-ABD6-C471D36DE882}" destId="{3D8FBBD6-8DDE-41A5-8159-A3A6F9CA8DAE}" srcOrd="0" destOrd="0" presId="urn:microsoft.com/office/officeart/2008/layout/NameandTitleOrganizationalChart"/>
    <dgm:cxn modelId="{3CD34314-F831-4115-91E4-03C0CC5207EA}" type="presParOf" srcId="{3D8FBBD6-8DDE-41A5-8159-A3A6F9CA8DAE}" destId="{48CEFF33-6A0C-4A60-832E-7974E732B436}" srcOrd="0" destOrd="0" presId="urn:microsoft.com/office/officeart/2008/layout/NameandTitleOrganizationalChart"/>
    <dgm:cxn modelId="{22FD1053-351B-4338-9137-E8D36D6A4903}" type="presParOf" srcId="{3D8FBBD6-8DDE-41A5-8159-A3A6F9CA8DAE}" destId="{F67F7ECD-80FF-422E-B0D7-D6F50441BAFE}" srcOrd="1" destOrd="0" presId="urn:microsoft.com/office/officeart/2008/layout/NameandTitleOrganizationalChart"/>
    <dgm:cxn modelId="{C67FE352-6C69-4D42-A5CF-F4AE7F1C60C5}" type="presParOf" srcId="{3D8FBBD6-8DDE-41A5-8159-A3A6F9CA8DAE}" destId="{3D389B41-443D-45C6-B2EB-848CA43FF63F}" srcOrd="2" destOrd="0" presId="urn:microsoft.com/office/officeart/2008/layout/NameandTitleOrganizationalChart"/>
    <dgm:cxn modelId="{621A891C-195D-4DBF-B28A-F91B18E9888E}" type="presParOf" srcId="{B3613339-D763-43FC-ABD6-C471D36DE882}" destId="{F74613A5-821A-41D1-957D-2DCABF55A8E3}" srcOrd="1" destOrd="0" presId="urn:microsoft.com/office/officeart/2008/layout/NameandTitleOrganizationalChart"/>
    <dgm:cxn modelId="{B545C490-ACF0-4082-B6DC-AB706EEF1230}" type="presParOf" srcId="{B3613339-D763-43FC-ABD6-C471D36DE882}" destId="{17307900-E0BC-4450-96A0-252AA161ABD7}" srcOrd="2" destOrd="0" presId="urn:microsoft.com/office/officeart/2008/layout/NameandTitleOrganizationalChart"/>
    <dgm:cxn modelId="{EC26CF0F-1903-4AA3-A86B-B8C61232855D}" type="presParOf" srcId="{9B8E4AA4-52C1-4CB0-8271-B16B86DE267C}" destId="{C695B700-80B7-4502-9853-076D98FA584D}" srcOrd="2" destOrd="0" presId="urn:microsoft.com/office/officeart/2008/layout/NameandTitleOrganizationalChart"/>
    <dgm:cxn modelId="{D31B1C1D-FABF-4050-A484-2AB59D5C536A}" type="presParOf" srcId="{BA8CDB16-E0CD-4282-9040-A992BEC6069E}" destId="{EB3BF025-D5BC-4833-B89D-CC119DD48448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383D89-77C5-4A4A-B2AB-481AEA04CF9A}">
      <dsp:nvSpPr>
        <dsp:cNvPr id="0" name=""/>
        <dsp:cNvSpPr/>
      </dsp:nvSpPr>
      <dsp:spPr>
        <a:xfrm>
          <a:off x="6679573" y="2683058"/>
          <a:ext cx="1479780" cy="1867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3382"/>
              </a:lnTo>
              <a:lnTo>
                <a:pt x="1479780" y="93382"/>
              </a:lnTo>
              <a:lnTo>
                <a:pt x="1479780" y="186769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DEBF4C-EAF5-43D7-BCE5-4CCCA71E83A4}">
      <dsp:nvSpPr>
        <dsp:cNvPr id="0" name=""/>
        <dsp:cNvSpPr/>
      </dsp:nvSpPr>
      <dsp:spPr>
        <a:xfrm>
          <a:off x="6631299" y="2683058"/>
          <a:ext cx="91440" cy="186769"/>
        </a:xfrm>
        <a:custGeom>
          <a:avLst/>
          <a:gdLst/>
          <a:ahLst/>
          <a:cxnLst/>
          <a:rect l="0" t="0" r="0" b="0"/>
          <a:pathLst>
            <a:path>
              <a:moveTo>
                <a:pt x="48273" y="0"/>
              </a:moveTo>
              <a:lnTo>
                <a:pt x="48273" y="93382"/>
              </a:lnTo>
              <a:lnTo>
                <a:pt x="45720" y="93382"/>
              </a:lnTo>
              <a:lnTo>
                <a:pt x="45720" y="186769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3A4E60-0BC8-47BE-9D4C-507658001ED7}">
      <dsp:nvSpPr>
        <dsp:cNvPr id="0" name=""/>
        <dsp:cNvSpPr/>
      </dsp:nvSpPr>
      <dsp:spPr>
        <a:xfrm>
          <a:off x="5189999" y="2683058"/>
          <a:ext cx="1489573" cy="186769"/>
        </a:xfrm>
        <a:custGeom>
          <a:avLst/>
          <a:gdLst/>
          <a:ahLst/>
          <a:cxnLst/>
          <a:rect l="0" t="0" r="0" b="0"/>
          <a:pathLst>
            <a:path>
              <a:moveTo>
                <a:pt x="1489573" y="0"/>
              </a:moveTo>
              <a:lnTo>
                <a:pt x="1489573" y="93382"/>
              </a:lnTo>
              <a:lnTo>
                <a:pt x="0" y="93382"/>
              </a:lnTo>
              <a:lnTo>
                <a:pt x="0" y="186769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AED67C-C409-4394-B9CF-66E63471F543}">
      <dsp:nvSpPr>
        <dsp:cNvPr id="0" name=""/>
        <dsp:cNvSpPr/>
      </dsp:nvSpPr>
      <dsp:spPr>
        <a:xfrm>
          <a:off x="4453337" y="1594295"/>
          <a:ext cx="2226235" cy="1867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3390"/>
              </a:lnTo>
              <a:lnTo>
                <a:pt x="2226235" y="93390"/>
              </a:lnTo>
              <a:lnTo>
                <a:pt x="2226235" y="186777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C8D914-7E76-4532-A7CB-A6F456E602E5}">
      <dsp:nvSpPr>
        <dsp:cNvPr id="0" name=""/>
        <dsp:cNvSpPr/>
      </dsp:nvSpPr>
      <dsp:spPr>
        <a:xfrm>
          <a:off x="2223202" y="2683054"/>
          <a:ext cx="1474254" cy="1867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3386"/>
              </a:lnTo>
              <a:lnTo>
                <a:pt x="1474254" y="93386"/>
              </a:lnTo>
              <a:lnTo>
                <a:pt x="1474254" y="186773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760946-BBF9-4E5F-B931-B2D2BD443586}">
      <dsp:nvSpPr>
        <dsp:cNvPr id="0" name=""/>
        <dsp:cNvSpPr/>
      </dsp:nvSpPr>
      <dsp:spPr>
        <a:xfrm>
          <a:off x="2173528" y="2683054"/>
          <a:ext cx="91440" cy="186773"/>
        </a:xfrm>
        <a:custGeom>
          <a:avLst/>
          <a:gdLst/>
          <a:ahLst/>
          <a:cxnLst/>
          <a:rect l="0" t="0" r="0" b="0"/>
          <a:pathLst>
            <a:path>
              <a:moveTo>
                <a:pt x="49673" y="0"/>
              </a:moveTo>
              <a:lnTo>
                <a:pt x="49673" y="93386"/>
              </a:lnTo>
              <a:lnTo>
                <a:pt x="45720" y="93386"/>
              </a:lnTo>
              <a:lnTo>
                <a:pt x="45720" y="186773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F1FE67-F618-456F-A327-4CB3403EE90D}">
      <dsp:nvSpPr>
        <dsp:cNvPr id="0" name=""/>
        <dsp:cNvSpPr/>
      </dsp:nvSpPr>
      <dsp:spPr>
        <a:xfrm>
          <a:off x="735512" y="2683054"/>
          <a:ext cx="1487690" cy="186773"/>
        </a:xfrm>
        <a:custGeom>
          <a:avLst/>
          <a:gdLst/>
          <a:ahLst/>
          <a:cxnLst/>
          <a:rect l="0" t="0" r="0" b="0"/>
          <a:pathLst>
            <a:path>
              <a:moveTo>
                <a:pt x="1487690" y="0"/>
              </a:moveTo>
              <a:lnTo>
                <a:pt x="1487690" y="93386"/>
              </a:lnTo>
              <a:lnTo>
                <a:pt x="0" y="93386"/>
              </a:lnTo>
              <a:lnTo>
                <a:pt x="0" y="186773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D8F427-C8FE-4003-84DF-85DE01E7C4B0}">
      <dsp:nvSpPr>
        <dsp:cNvPr id="0" name=""/>
        <dsp:cNvSpPr/>
      </dsp:nvSpPr>
      <dsp:spPr>
        <a:xfrm>
          <a:off x="2223202" y="1594295"/>
          <a:ext cx="2230135" cy="186773"/>
        </a:xfrm>
        <a:custGeom>
          <a:avLst/>
          <a:gdLst/>
          <a:ahLst/>
          <a:cxnLst/>
          <a:rect l="0" t="0" r="0" b="0"/>
          <a:pathLst>
            <a:path>
              <a:moveTo>
                <a:pt x="2230135" y="0"/>
              </a:moveTo>
              <a:lnTo>
                <a:pt x="2230135" y="93386"/>
              </a:lnTo>
              <a:lnTo>
                <a:pt x="0" y="93386"/>
              </a:lnTo>
              <a:lnTo>
                <a:pt x="0" y="186773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F00546-0876-4F65-80BD-D66C3488BBE1}">
      <dsp:nvSpPr>
        <dsp:cNvPr id="0" name=""/>
        <dsp:cNvSpPr/>
      </dsp:nvSpPr>
      <dsp:spPr>
        <a:xfrm>
          <a:off x="2902216" y="314658"/>
          <a:ext cx="3102241" cy="12796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56477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Land, Chemicals and Redevelopment Division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dirty="0"/>
        </a:p>
      </dsp:txBody>
      <dsp:txXfrm>
        <a:off x="2902216" y="314658"/>
        <a:ext cx="3102241" cy="1279637"/>
      </dsp:txXfrm>
    </dsp:sp>
    <dsp:sp modelId="{915D5C2C-4694-4656-86CB-336B32B9E6E1}">
      <dsp:nvSpPr>
        <dsp:cNvPr id="0" name=""/>
        <dsp:cNvSpPr/>
      </dsp:nvSpPr>
      <dsp:spPr>
        <a:xfrm>
          <a:off x="3075453" y="992025"/>
          <a:ext cx="2744771" cy="5121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Heather Ceron, Acting Director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Gracy R. Danois, Acting Deputy Director</a:t>
          </a:r>
        </a:p>
      </dsp:txBody>
      <dsp:txXfrm>
        <a:off x="3075453" y="992025"/>
        <a:ext cx="2744771" cy="512150"/>
      </dsp:txXfrm>
    </dsp:sp>
    <dsp:sp modelId="{CA32F29B-C912-4A05-8A11-9461B42E532C}">
      <dsp:nvSpPr>
        <dsp:cNvPr id="0" name=""/>
        <dsp:cNvSpPr/>
      </dsp:nvSpPr>
      <dsp:spPr>
        <a:xfrm>
          <a:off x="1095719" y="1781068"/>
          <a:ext cx="2254965" cy="9019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56477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Redevelopment and Chemicals Branch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dirty="0"/>
        </a:p>
      </dsp:txBody>
      <dsp:txXfrm>
        <a:off x="1095719" y="1781068"/>
        <a:ext cx="2254965" cy="901985"/>
      </dsp:txXfrm>
    </dsp:sp>
    <dsp:sp modelId="{11918862-8991-449F-AE7A-AE3A87564CA4}">
      <dsp:nvSpPr>
        <dsp:cNvPr id="0" name=""/>
        <dsp:cNvSpPr/>
      </dsp:nvSpPr>
      <dsp:spPr>
        <a:xfrm>
          <a:off x="1211345" y="2336126"/>
          <a:ext cx="2009154" cy="27059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Sara Janovitz, Acting Manager</a:t>
          </a:r>
        </a:p>
      </dsp:txBody>
      <dsp:txXfrm>
        <a:off x="1211345" y="2336126"/>
        <a:ext cx="2009154" cy="270596"/>
      </dsp:txXfrm>
    </dsp:sp>
    <dsp:sp modelId="{BD6BFCBF-958B-4601-A990-95EE9E4D4A3A}">
      <dsp:nvSpPr>
        <dsp:cNvPr id="0" name=""/>
        <dsp:cNvSpPr/>
      </dsp:nvSpPr>
      <dsp:spPr>
        <a:xfrm>
          <a:off x="95691" y="2869827"/>
          <a:ext cx="1279641" cy="12627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56477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Brownfields &amp; Redevelopment Section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 dirty="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 dirty="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sp:txBody>
      <dsp:txXfrm>
        <a:off x="95691" y="2869827"/>
        <a:ext cx="1279641" cy="1262783"/>
      </dsp:txXfrm>
    </dsp:sp>
    <dsp:sp modelId="{DA120498-99C3-4BCD-9010-9FBFE4EA2667}">
      <dsp:nvSpPr>
        <dsp:cNvPr id="0" name=""/>
        <dsp:cNvSpPr/>
      </dsp:nvSpPr>
      <dsp:spPr>
        <a:xfrm>
          <a:off x="175072" y="3592237"/>
          <a:ext cx="1082384" cy="45099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2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Vacant,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2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Acting Manager</a:t>
          </a:r>
        </a:p>
      </dsp:txBody>
      <dsp:txXfrm>
        <a:off x="175072" y="3592237"/>
        <a:ext cx="1082384" cy="450994"/>
      </dsp:txXfrm>
    </dsp:sp>
    <dsp:sp modelId="{ED40B783-A2D6-44FA-B6DC-F6F91116E394}">
      <dsp:nvSpPr>
        <dsp:cNvPr id="0" name=""/>
        <dsp:cNvSpPr/>
      </dsp:nvSpPr>
      <dsp:spPr>
        <a:xfrm>
          <a:off x="1579428" y="2869827"/>
          <a:ext cx="1279641" cy="12627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56477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Chemical Safety Section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 dirty="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 dirty="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sp:txBody>
      <dsp:txXfrm>
        <a:off x="1579428" y="2869827"/>
        <a:ext cx="1279641" cy="1262783"/>
      </dsp:txXfrm>
    </dsp:sp>
    <dsp:sp modelId="{58C0424E-50B7-4AD0-B997-47799DF27D49}">
      <dsp:nvSpPr>
        <dsp:cNvPr id="0" name=""/>
        <dsp:cNvSpPr/>
      </dsp:nvSpPr>
      <dsp:spPr>
        <a:xfrm>
          <a:off x="1660670" y="3583776"/>
          <a:ext cx="1084019" cy="45099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Vacant,      Acting Manager</a:t>
          </a:r>
        </a:p>
      </dsp:txBody>
      <dsp:txXfrm>
        <a:off x="1660670" y="3583776"/>
        <a:ext cx="1084019" cy="450994"/>
      </dsp:txXfrm>
    </dsp:sp>
    <dsp:sp modelId="{72F30EA7-98B5-47D2-B369-5D5B0FCE3898}">
      <dsp:nvSpPr>
        <dsp:cNvPr id="0" name=""/>
        <dsp:cNvSpPr/>
      </dsp:nvSpPr>
      <dsp:spPr>
        <a:xfrm>
          <a:off x="3057636" y="2869827"/>
          <a:ext cx="1279641" cy="12627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56477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PCB &amp; Sustainability Section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 dirty="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 dirty="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sp:txBody>
      <dsp:txXfrm>
        <a:off x="3057636" y="2869827"/>
        <a:ext cx="1279641" cy="1262783"/>
      </dsp:txXfrm>
    </dsp:sp>
    <dsp:sp modelId="{AE5E1DFD-DA25-4CF4-88D5-9D5D047DB6A3}">
      <dsp:nvSpPr>
        <dsp:cNvPr id="0" name=""/>
        <dsp:cNvSpPr/>
      </dsp:nvSpPr>
      <dsp:spPr>
        <a:xfrm>
          <a:off x="3156919" y="3590125"/>
          <a:ext cx="1087303" cy="45099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2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Barbara Alfano,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2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Manager</a:t>
          </a:r>
        </a:p>
      </dsp:txBody>
      <dsp:txXfrm>
        <a:off x="3156919" y="3590125"/>
        <a:ext cx="1087303" cy="450994"/>
      </dsp:txXfrm>
    </dsp:sp>
    <dsp:sp modelId="{41638F8A-042F-4A62-A3B1-407009D1ACF0}">
      <dsp:nvSpPr>
        <dsp:cNvPr id="0" name=""/>
        <dsp:cNvSpPr/>
      </dsp:nvSpPr>
      <dsp:spPr>
        <a:xfrm>
          <a:off x="5552086" y="1781072"/>
          <a:ext cx="2254973" cy="9019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56477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RCRA Programs and Cleanup Branch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dirty="0"/>
        </a:p>
      </dsp:txBody>
      <dsp:txXfrm>
        <a:off x="5552086" y="1781072"/>
        <a:ext cx="2254973" cy="901985"/>
      </dsp:txXfrm>
    </dsp:sp>
    <dsp:sp modelId="{C7221BD5-C0A7-49C5-8C13-D6E5EE8BBB62}">
      <dsp:nvSpPr>
        <dsp:cNvPr id="0" name=""/>
        <dsp:cNvSpPr/>
      </dsp:nvSpPr>
      <dsp:spPr>
        <a:xfrm>
          <a:off x="5692014" y="2329776"/>
          <a:ext cx="1950735" cy="27059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Dee Rodgers-Smith, Manager</a:t>
          </a:r>
        </a:p>
      </dsp:txBody>
      <dsp:txXfrm>
        <a:off x="5692014" y="2329776"/>
        <a:ext cx="1950735" cy="270596"/>
      </dsp:txXfrm>
    </dsp:sp>
    <dsp:sp modelId="{58D53A53-BB65-41BA-BBAF-E368393F8A86}">
      <dsp:nvSpPr>
        <dsp:cNvPr id="0" name=""/>
        <dsp:cNvSpPr/>
      </dsp:nvSpPr>
      <dsp:spPr>
        <a:xfrm>
          <a:off x="4550178" y="2869827"/>
          <a:ext cx="1279641" cy="12627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56477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RCRA Programs &amp; Permitting Section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 dirty="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 dirty="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sp:txBody>
      <dsp:txXfrm>
        <a:off x="4550178" y="2869827"/>
        <a:ext cx="1279641" cy="1262783"/>
      </dsp:txXfrm>
    </dsp:sp>
    <dsp:sp modelId="{706EAB94-E861-4E18-A50D-39DEC06961D4}">
      <dsp:nvSpPr>
        <dsp:cNvPr id="0" name=""/>
        <dsp:cNvSpPr/>
      </dsp:nvSpPr>
      <dsp:spPr>
        <a:xfrm>
          <a:off x="4635765" y="3590125"/>
          <a:ext cx="1088952" cy="45099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2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Kelly Adams,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2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Manager</a:t>
          </a:r>
        </a:p>
      </dsp:txBody>
      <dsp:txXfrm>
        <a:off x="4635765" y="3590125"/>
        <a:ext cx="1088952" cy="450994"/>
      </dsp:txXfrm>
    </dsp:sp>
    <dsp:sp modelId="{840C4A72-53B7-47D7-A191-69047F903820}">
      <dsp:nvSpPr>
        <dsp:cNvPr id="0" name=""/>
        <dsp:cNvSpPr/>
      </dsp:nvSpPr>
      <dsp:spPr>
        <a:xfrm>
          <a:off x="6037199" y="2869827"/>
          <a:ext cx="1279641" cy="12627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56477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RCRA Corrective Action Section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 dirty="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 dirty="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sp:txBody>
      <dsp:txXfrm>
        <a:off x="6037199" y="2869827"/>
        <a:ext cx="1279641" cy="1262783"/>
      </dsp:txXfrm>
    </dsp:sp>
    <dsp:sp modelId="{23E41A78-CEE8-4135-9FCC-39FD007E7376}">
      <dsp:nvSpPr>
        <dsp:cNvPr id="0" name=""/>
        <dsp:cNvSpPr/>
      </dsp:nvSpPr>
      <dsp:spPr>
        <a:xfrm>
          <a:off x="6121036" y="3590125"/>
          <a:ext cx="1092270" cy="45099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2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David Egetter, Manager</a:t>
          </a:r>
        </a:p>
      </dsp:txBody>
      <dsp:txXfrm>
        <a:off x="6121036" y="3590125"/>
        <a:ext cx="1092270" cy="450994"/>
      </dsp:txXfrm>
    </dsp:sp>
    <dsp:sp modelId="{48CEFF33-6A0C-4A60-832E-7974E732B436}">
      <dsp:nvSpPr>
        <dsp:cNvPr id="0" name=""/>
        <dsp:cNvSpPr/>
      </dsp:nvSpPr>
      <dsp:spPr>
        <a:xfrm>
          <a:off x="7519532" y="2869827"/>
          <a:ext cx="1279641" cy="12627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56477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UST &amp; Data Management Section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 dirty="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 dirty="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sp:txBody>
      <dsp:txXfrm>
        <a:off x="7519532" y="2869827"/>
        <a:ext cx="1279641" cy="1262783"/>
      </dsp:txXfrm>
    </dsp:sp>
    <dsp:sp modelId="{F67F7ECD-80FF-422E-B0D7-D6F50441BAFE}">
      <dsp:nvSpPr>
        <dsp:cNvPr id="0" name=""/>
        <dsp:cNvSpPr/>
      </dsp:nvSpPr>
      <dsp:spPr>
        <a:xfrm>
          <a:off x="7614575" y="3590125"/>
          <a:ext cx="1095603" cy="45099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2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Nancy McKee Perez, Manager</a:t>
          </a:r>
        </a:p>
      </dsp:txBody>
      <dsp:txXfrm>
        <a:off x="7614575" y="3590125"/>
        <a:ext cx="1095603" cy="4509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488910-32C6-40A1-976B-71C2861B8BD2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6D0DD9-B1CF-4D8F-88E2-079CE4CD2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6470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hayes.david@epa.gov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pa.gov/brownfields/types-funding#c" TargetMode="External"/><Relationship Id="rId7" Type="http://schemas.openxmlformats.org/officeDocument/2006/relationships/hyperlink" Target="https://www.epa.gov/brownfields/state-and-tribal-response-program-grants" TargetMode="External"/><Relationship Id="rId2" Type="http://schemas.openxmlformats.org/officeDocument/2006/relationships/hyperlink" Target="https://www.epa.gov/brownfields/types-funding#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epa.gov/brownfields/brownfields-job-training-jt-grants" TargetMode="External"/><Relationship Id="rId5" Type="http://schemas.openxmlformats.org/officeDocument/2006/relationships/hyperlink" Target="https://www.epa.gov/brownfields/brownfields-revolving-loan-fund-rlf-grants" TargetMode="External"/><Relationship Id="rId4" Type="http://schemas.openxmlformats.org/officeDocument/2006/relationships/hyperlink" Target="https://www.epa.gov/brownfields/types-funding#mp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jit.edu/tab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624C47-E83E-9668-58A1-A659F0F44F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2017184"/>
            <a:ext cx="7766936" cy="1646302"/>
          </a:xfrm>
        </p:spPr>
        <p:txBody>
          <a:bodyPr/>
          <a:lstStyle/>
          <a:p>
            <a:pPr algn="l"/>
            <a:r>
              <a:rPr lang="en-US" dirty="0">
                <a:solidFill>
                  <a:schemeClr val="tx1"/>
                </a:solidFill>
              </a:rPr>
              <a:t>U.S. EPA Brownfields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E4B863-040F-8BBF-8143-C7D4DE207A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2222967"/>
          </a:xfrm>
        </p:spPr>
        <p:txBody>
          <a:bodyPr>
            <a:normAutofit/>
          </a:bodyPr>
          <a:lstStyle/>
          <a:p>
            <a:pPr algn="l"/>
            <a:r>
              <a:rPr lang="en-US" b="1" dirty="0"/>
              <a:t>Georgia Brownfield Association Seminar</a:t>
            </a:r>
          </a:p>
          <a:p>
            <a:pPr algn="l"/>
            <a:r>
              <a:rPr lang="en-US" b="1" dirty="0"/>
              <a:t>April 16, 2025</a:t>
            </a:r>
          </a:p>
          <a:p>
            <a:pPr algn="l"/>
            <a:endParaRPr lang="en-US" b="1" dirty="0"/>
          </a:p>
          <a:p>
            <a:pPr algn="l">
              <a:spcBef>
                <a:spcPts val="600"/>
              </a:spcBef>
            </a:pPr>
            <a:r>
              <a:rPr lang="en-US" sz="1800" b="1" dirty="0"/>
              <a:t>Presented by:</a:t>
            </a:r>
          </a:p>
          <a:p>
            <a:pPr algn="l">
              <a:spcBef>
                <a:spcPts val="600"/>
              </a:spcBef>
            </a:pPr>
            <a:r>
              <a:rPr lang="en-US" sz="1800" b="1" dirty="0"/>
              <a:t>David Hayes, EPA Brownfields Project Manager</a:t>
            </a:r>
          </a:p>
          <a:p>
            <a:pPr algn="l">
              <a:spcBef>
                <a:spcPts val="600"/>
              </a:spcBef>
            </a:pPr>
            <a:r>
              <a:rPr lang="en-US" sz="1800" b="1" dirty="0"/>
              <a:t>EPA Region 4</a:t>
            </a:r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2121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930D49-9044-6C88-338C-C56B11E93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Multipurpose, Assessment, Revolving Loan Fund, and Cleanup Grants: Awards in Georgia for 2021 – 2024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1A244692-1C83-453E-FF8C-10D6223F389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0845347"/>
              </p:ext>
            </p:extLst>
          </p:nvPr>
        </p:nvGraphicFramePr>
        <p:xfrm>
          <a:off x="677334" y="1536571"/>
          <a:ext cx="8327695" cy="4828032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3584245">
                  <a:extLst>
                    <a:ext uri="{9D8B030D-6E8A-4147-A177-3AD203B41FA5}">
                      <a16:colId xmlns:a16="http://schemas.microsoft.com/office/drawing/2014/main" val="214100084"/>
                    </a:ext>
                  </a:extLst>
                </a:gridCol>
                <a:gridCol w="1517650">
                  <a:extLst>
                    <a:ext uri="{9D8B030D-6E8A-4147-A177-3AD203B41FA5}">
                      <a16:colId xmlns:a16="http://schemas.microsoft.com/office/drawing/2014/main" val="1241055955"/>
                    </a:ext>
                  </a:extLst>
                </a:gridCol>
                <a:gridCol w="1102919">
                  <a:extLst>
                    <a:ext uri="{9D8B030D-6E8A-4147-A177-3AD203B41FA5}">
                      <a16:colId xmlns:a16="http://schemas.microsoft.com/office/drawing/2014/main" val="62852359"/>
                    </a:ext>
                  </a:extLst>
                </a:gridCol>
                <a:gridCol w="949943">
                  <a:extLst>
                    <a:ext uri="{9D8B030D-6E8A-4147-A177-3AD203B41FA5}">
                      <a16:colId xmlns:a16="http://schemas.microsoft.com/office/drawing/2014/main" val="3083159602"/>
                    </a:ext>
                  </a:extLst>
                </a:gridCol>
                <a:gridCol w="1172938">
                  <a:extLst>
                    <a:ext uri="{9D8B030D-6E8A-4147-A177-3AD203B41FA5}">
                      <a16:colId xmlns:a16="http://schemas.microsoft.com/office/drawing/2014/main" val="2557725208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Grant Recipient Name</a:t>
                      </a:r>
                      <a:endParaRPr lang="en-US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" marR="18288" marT="18288" marB="18288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Grant Type</a:t>
                      </a:r>
                      <a:endParaRPr lang="en-US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" marR="18288" marT="18288" marB="18288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Announcement Year (FY)</a:t>
                      </a:r>
                      <a:endParaRPr lang="en-US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" marR="18288" marT="18288" marB="18288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Special Funding Type</a:t>
                      </a:r>
                      <a:endParaRPr lang="en-US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" marR="18288" marT="18288" marB="18288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Total Grant Funding</a:t>
                      </a:r>
                      <a:endParaRPr lang="en-US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" marR="18288" marT="18288" marB="18288" anchor="b"/>
                </a:tc>
                <a:extLst>
                  <a:ext uri="{0D108BD9-81ED-4DB2-BD59-A6C34878D82A}">
                    <a16:rowId xmlns:a16="http://schemas.microsoft.com/office/drawing/2014/main" val="163916308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Albany, City of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" marR="18288" marT="18288" marB="18288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Assessment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" marR="18288" marT="18288" marB="18288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2021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" marR="18288" marT="18288" marB="18288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" marR="18288" marT="18288" marB="18288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   300,000 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" marR="18288" marT="18288" marB="18288" anchor="b"/>
                </a:tc>
                <a:extLst>
                  <a:ext uri="{0D108BD9-81ED-4DB2-BD59-A6C34878D82A}">
                    <a16:rowId xmlns:a16="http://schemas.microsoft.com/office/drawing/2014/main" val="184787748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Bainbridge and Decatur County Development Authority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" marR="18288" marT="18288" marB="18288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Assessment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" marR="18288" marT="18288" marB="18288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2021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" marR="18288" marT="18288" marB="18288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" marR="18288" marT="18288" marB="18288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   300,000 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" marR="18288" marT="18288" marB="18288" anchor="b"/>
                </a:tc>
                <a:extLst>
                  <a:ext uri="{0D108BD9-81ED-4DB2-BD59-A6C34878D82A}">
                    <a16:rowId xmlns:a16="http://schemas.microsoft.com/office/drawing/2014/main" val="69883013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College Park Business and Industrial Development Authority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" marR="18288" marT="18288" marB="18288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Multipurpose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" marR="18288" marT="18288" marB="18288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2021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" marR="18288" marT="18288" marB="18288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" marR="18288" marT="18288" marB="18288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$           800,000 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" marR="18288" marT="18288" marB="18288" anchor="b"/>
                </a:tc>
                <a:extLst>
                  <a:ext uri="{0D108BD9-81ED-4DB2-BD59-A6C34878D82A}">
                    <a16:rowId xmlns:a16="http://schemas.microsoft.com/office/drawing/2014/main" val="141314527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College Park, City of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" marR="18288" marT="18288" marB="18288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Assessment, Cleanup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" marR="18288" marT="18288" marB="18288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2021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" marR="18288" marT="18288" marB="18288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" marR="18288" marT="18288" marB="18288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$           695,000 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" marR="18288" marT="18288" marB="18288" anchor="b"/>
                </a:tc>
                <a:extLst>
                  <a:ext uri="{0D108BD9-81ED-4DB2-BD59-A6C34878D82A}">
                    <a16:rowId xmlns:a16="http://schemas.microsoft.com/office/drawing/2014/main" val="239773515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Albany, City of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" marR="18288" marT="18288" marB="18288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RLF Supplemental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" marR="18288" marT="18288" marB="18288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2021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" marR="18288" marT="18288" marB="18288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" marR="18288" marT="18288" marB="18288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$           480,850 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" marR="18288" marT="18288" marB="18288" anchor="b"/>
                </a:tc>
                <a:extLst>
                  <a:ext uri="{0D108BD9-81ED-4DB2-BD59-A6C34878D82A}">
                    <a16:rowId xmlns:a16="http://schemas.microsoft.com/office/drawing/2014/main" val="290915698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Georgia Mountains Regional Commission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" marR="18288" marT="18288" marB="18288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Assessment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" marR="18288" marT="18288" marB="18288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2022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" marR="18288" marT="18288" marB="18288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" marR="18288" marT="18288" marB="18288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$           500,000 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" marR="18288" marT="18288" marB="18288" anchor="b"/>
                </a:tc>
                <a:extLst>
                  <a:ext uri="{0D108BD9-81ED-4DB2-BD59-A6C34878D82A}">
                    <a16:rowId xmlns:a16="http://schemas.microsoft.com/office/drawing/2014/main" val="143873742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Rome Floyd County Development Authority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" marR="18288" marT="18288" marB="18288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Assessment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" marR="18288" marT="18288" marB="18288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2022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" marR="18288" marT="18288" marB="18288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" marR="18288" marT="18288" marB="18288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$           500,000 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" marR="18288" marT="18288" marB="18288" anchor="b"/>
                </a:tc>
                <a:extLst>
                  <a:ext uri="{0D108BD9-81ED-4DB2-BD59-A6C34878D82A}">
                    <a16:rowId xmlns:a16="http://schemas.microsoft.com/office/drawing/2014/main" val="75183281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Savannah, City of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" marR="18288" marT="18288" marB="18288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Assessment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" marR="18288" marT="18288" marB="18288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2022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" marR="18288" marT="18288" marB="18288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BIL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" marR="18288" marT="18288" marB="18288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$           500,000 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" marR="18288" marT="18288" marB="18288" anchor="b"/>
                </a:tc>
                <a:extLst>
                  <a:ext uri="{0D108BD9-81ED-4DB2-BD59-A6C34878D82A}">
                    <a16:rowId xmlns:a16="http://schemas.microsoft.com/office/drawing/2014/main" val="79676558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Social Circle Downtown Development Authority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" marR="18288" marT="18288" marB="18288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Assessment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" marR="18288" marT="18288" marB="18288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2022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" marR="18288" marT="18288" marB="18288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" marR="18288" marT="18288" marB="18288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$           400,000 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" marR="18288" marT="18288" marB="18288" anchor="b"/>
                </a:tc>
                <a:extLst>
                  <a:ext uri="{0D108BD9-81ED-4DB2-BD59-A6C34878D82A}">
                    <a16:rowId xmlns:a16="http://schemas.microsoft.com/office/drawing/2014/main" val="387637854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Southwest Georgia Regional Commission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" marR="18288" marT="18288" marB="18288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Assessment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" marR="18288" marT="18288" marB="18288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2022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" marR="18288" marT="18288" marB="18288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" marR="18288" marT="18288" marB="18288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$           485,000 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" marR="18288" marT="18288" marB="18288" anchor="b"/>
                </a:tc>
                <a:extLst>
                  <a:ext uri="{0D108BD9-81ED-4DB2-BD59-A6C34878D82A}">
                    <a16:rowId xmlns:a16="http://schemas.microsoft.com/office/drawing/2014/main" val="173090846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Walker County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" marR="18288" marT="18288" marB="18288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Assessment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" marR="18288" marT="18288" marB="18288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2022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" marR="18288" marT="18288" marB="18288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" marR="18288" marT="18288" marB="18288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$           500,000 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" marR="18288" marT="18288" marB="18288" anchor="b"/>
                </a:tc>
                <a:extLst>
                  <a:ext uri="{0D108BD9-81ED-4DB2-BD59-A6C34878D82A}">
                    <a16:rowId xmlns:a16="http://schemas.microsoft.com/office/drawing/2014/main" val="280509259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Atlanta, City of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" marR="18288" marT="18288" marB="18288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RLF Supplemental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" marR="18288" marT="18288" marB="18288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2022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" marR="18288" marT="18288" marB="18288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BIL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" marR="18288" marT="18288" marB="18288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$        3,900,000 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" marR="18288" marT="18288" marB="18288" anchor="b"/>
                </a:tc>
                <a:extLst>
                  <a:ext uri="{0D108BD9-81ED-4DB2-BD59-A6C34878D82A}">
                    <a16:rowId xmlns:a16="http://schemas.microsoft.com/office/drawing/2014/main" val="206846579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Decide DeKalb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" marR="18288" marT="18288" marB="18288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RLF Supplemental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" marR="18288" marT="18288" marB="18288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2022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" marR="18288" marT="18288" marB="18288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BIL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" marR="18288" marT="18288" marB="18288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$        2,500,000 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" marR="18288" marT="18288" marB="18288" anchor="b"/>
                </a:tc>
                <a:extLst>
                  <a:ext uri="{0D108BD9-81ED-4DB2-BD59-A6C34878D82A}">
                    <a16:rowId xmlns:a16="http://schemas.microsoft.com/office/drawing/2014/main" val="11731353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Adrian, City of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" marR="18288" marT="18288" marB="18288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Assessment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" marR="18288" marT="18288" marB="18288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2023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" marR="18288" marT="18288" marB="18288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" marR="18288" marT="18288" marB="18288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$           500,000 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" marR="18288" marT="18288" marB="18288" anchor="b"/>
                </a:tc>
                <a:extLst>
                  <a:ext uri="{0D108BD9-81ED-4DB2-BD59-A6C34878D82A}">
                    <a16:rowId xmlns:a16="http://schemas.microsoft.com/office/drawing/2014/main" val="381984744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Atlanta, City of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" marR="18288" marT="18288" marB="18288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Cleanup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" marR="18288" marT="18288" marB="18288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2023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" marR="18288" marT="18288" marB="18288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BIL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" marR="18288" marT="18288" marB="18288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$        2,000,000 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" marR="18288" marT="18288" marB="18288" anchor="b"/>
                </a:tc>
                <a:extLst>
                  <a:ext uri="{0D108BD9-81ED-4DB2-BD59-A6C34878D82A}">
                    <a16:rowId xmlns:a16="http://schemas.microsoft.com/office/drawing/2014/main" val="131923427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Perry, City of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" marR="18288" marT="18288" marB="18288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Cleanup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" marR="18288" marT="18288" marB="18288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2023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" marR="18288" marT="18288" marB="18288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BIL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" marR="18288" marT="18288" marB="18288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$           500,000 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" marR="18288" marT="18288" marB="18288" anchor="b"/>
                </a:tc>
                <a:extLst>
                  <a:ext uri="{0D108BD9-81ED-4DB2-BD59-A6C34878D82A}">
                    <a16:rowId xmlns:a16="http://schemas.microsoft.com/office/drawing/2014/main" val="134982722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Savannah, City of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" marR="18288" marT="18288" marB="18288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Revolving Loan Fund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" marR="18288" marT="18288" marB="18288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2023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" marR="18288" marT="18288" marB="18288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BIL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" marR="18288" marT="18288" marB="18288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$        1,000,000 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" marR="18288" marT="18288" marB="18288" anchor="b"/>
                </a:tc>
                <a:extLst>
                  <a:ext uri="{0D108BD9-81ED-4DB2-BD59-A6C34878D82A}">
                    <a16:rowId xmlns:a16="http://schemas.microsoft.com/office/drawing/2014/main" val="338998631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Columbus Consolidated Government</a:t>
                      </a:r>
                    </a:p>
                  </a:txBody>
                  <a:tcPr marL="18288" marR="18288" marT="18288" marB="18288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Multipurpose</a:t>
                      </a:r>
                    </a:p>
                  </a:txBody>
                  <a:tcPr marL="18288" marR="18288" marT="18288" marB="18288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2024</a:t>
                      </a:r>
                    </a:p>
                  </a:txBody>
                  <a:tcPr marL="18288" marR="18288" marT="18288" marB="18288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BIL</a:t>
                      </a:r>
                    </a:p>
                  </a:txBody>
                  <a:tcPr marL="18288" marR="18288" marT="18288" marB="18288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 $        1,000,000</a:t>
                      </a:r>
                    </a:p>
                  </a:txBody>
                  <a:tcPr marL="18288" marR="18288" marT="18288" marB="18288" anchor="b"/>
                </a:tc>
                <a:extLst>
                  <a:ext uri="{0D108BD9-81ED-4DB2-BD59-A6C34878D82A}">
                    <a16:rowId xmlns:a16="http://schemas.microsoft.com/office/drawing/2014/main" val="394244374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Middle Georgia Regional Commission</a:t>
                      </a:r>
                    </a:p>
                  </a:txBody>
                  <a:tcPr marL="18288" marR="18288" marT="18288" marB="18288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Assessment</a:t>
                      </a:r>
                    </a:p>
                  </a:txBody>
                  <a:tcPr marL="18288" marR="18288" marT="18288" marB="18288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2024</a:t>
                      </a:r>
                    </a:p>
                  </a:txBody>
                  <a:tcPr marL="18288" marR="18288" marT="18288" marB="18288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effectLst/>
                        <a:latin typeface="+mn-lt"/>
                      </a:endParaRPr>
                    </a:p>
                  </a:txBody>
                  <a:tcPr marL="18288" marR="18288" marT="18288" marB="18288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 $        1,500,000</a:t>
                      </a:r>
                    </a:p>
                  </a:txBody>
                  <a:tcPr marL="18288" marR="18288" marT="18288" marB="18288" anchor="b"/>
                </a:tc>
                <a:extLst>
                  <a:ext uri="{0D108BD9-81ED-4DB2-BD59-A6C34878D82A}">
                    <a16:rowId xmlns:a16="http://schemas.microsoft.com/office/drawing/2014/main" val="151369658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Rome Floyd County Development Authority</a:t>
                      </a:r>
                    </a:p>
                  </a:txBody>
                  <a:tcPr marL="18288" marR="18288" marT="18288" marB="18288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Cleanup</a:t>
                      </a:r>
                    </a:p>
                  </a:txBody>
                  <a:tcPr marL="18288" marR="18288" marT="18288" marB="18288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2024</a:t>
                      </a:r>
                    </a:p>
                  </a:txBody>
                  <a:tcPr marL="18288" marR="18288" marT="18288" marB="18288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BIL</a:t>
                      </a:r>
                    </a:p>
                  </a:txBody>
                  <a:tcPr marL="18288" marR="18288" marT="18288" marB="18288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 $        2,000,000</a:t>
                      </a:r>
                    </a:p>
                  </a:txBody>
                  <a:tcPr marL="18288" marR="18288" marT="18288" marB="18288" anchor="b"/>
                </a:tc>
                <a:extLst>
                  <a:ext uri="{0D108BD9-81ED-4DB2-BD59-A6C34878D82A}">
                    <a16:rowId xmlns:a16="http://schemas.microsoft.com/office/drawing/2014/main" val="346606679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Warner Robins, City of</a:t>
                      </a:r>
                    </a:p>
                  </a:txBody>
                  <a:tcPr marL="18288" marR="18288" marT="18288" marB="18288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Multipurpose</a:t>
                      </a:r>
                    </a:p>
                  </a:txBody>
                  <a:tcPr marL="18288" marR="18288" marT="18288" marB="18288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2024</a:t>
                      </a:r>
                    </a:p>
                  </a:txBody>
                  <a:tcPr marL="18288" marR="18288" marT="18288" marB="18288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BIL</a:t>
                      </a:r>
                    </a:p>
                  </a:txBody>
                  <a:tcPr marL="18288" marR="18288" marT="18288" marB="18288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 $        1,000,000</a:t>
                      </a:r>
                    </a:p>
                  </a:txBody>
                  <a:tcPr marL="18288" marR="18288" marT="18288" marB="18288" anchor="b"/>
                </a:tc>
                <a:extLst>
                  <a:ext uri="{0D108BD9-81ED-4DB2-BD59-A6C34878D82A}">
                    <a16:rowId xmlns:a16="http://schemas.microsoft.com/office/drawing/2014/main" val="3912075398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784BE01E-00E0-54DE-5E7F-787DAA75376F}"/>
              </a:ext>
            </a:extLst>
          </p:cNvPr>
          <p:cNvSpPr txBox="1"/>
          <p:nvPr/>
        </p:nvSpPr>
        <p:spPr>
          <a:xfrm>
            <a:off x="7164388" y="6364603"/>
            <a:ext cx="20558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i="0" u="none" strike="noStrike" dirty="0">
                <a:effectLst/>
                <a:latin typeface="Calibri" panose="020F0502020204030204" pitchFamily="34" charset="0"/>
              </a:rPr>
              <a:t>Total:</a:t>
            </a:r>
            <a:r>
              <a:rPr lang="en-US" dirty="0"/>
              <a:t> </a:t>
            </a:r>
            <a:r>
              <a:rPr lang="en-US" sz="1800" b="1" i="0" u="none" strike="noStrike" dirty="0">
                <a:effectLst/>
                <a:latin typeface="Calibri" panose="020F0502020204030204" pitchFamily="34" charset="0"/>
              </a:rPr>
              <a:t>$21,360,850</a:t>
            </a:r>
          </a:p>
        </p:txBody>
      </p:sp>
    </p:spTree>
    <p:extLst>
      <p:ext uri="{BB962C8B-B14F-4D97-AF65-F5344CB8AC3E}">
        <p14:creationId xmlns:p14="http://schemas.microsoft.com/office/powerpoint/2010/main" val="6016392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B1203-DCDE-2EE0-3226-3580A98AA8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FY25 Brownfields Assessment, Cleanup, and Revolving Loan Fund Grant Offerings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FC34AD3-491D-6D5C-07A4-CD077C16438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861" y="2262439"/>
            <a:ext cx="9404172" cy="4023360"/>
          </a:xfr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5265158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930D49-9044-6C88-338C-C56B11E93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FY25 Brownfields Assessment, Cleanup, and Revolving Loan Fund Grants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01B859-7C9C-AE9D-EAB5-46FEEDCCFA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US" sz="2600" b="1" dirty="0"/>
              <a:t>Expected Timeframe</a:t>
            </a:r>
          </a:p>
          <a:p>
            <a:pPr>
              <a:spcAft>
                <a:spcPts val="1200"/>
              </a:spcAft>
            </a:pPr>
            <a:r>
              <a:rPr lang="en-US" sz="2400" dirty="0"/>
              <a:t>September – November 2024: Applications Open</a:t>
            </a:r>
          </a:p>
          <a:p>
            <a:pPr>
              <a:spcAft>
                <a:spcPts val="1200"/>
              </a:spcAft>
            </a:pPr>
            <a:r>
              <a:rPr lang="en-US" sz="2400" dirty="0"/>
              <a:t>November 2024 – April 2025: EPA Review and Selection </a:t>
            </a:r>
          </a:p>
          <a:p>
            <a:pPr>
              <a:spcAft>
                <a:spcPts val="1200"/>
              </a:spcAft>
            </a:pPr>
            <a:r>
              <a:rPr lang="en-US" sz="2400" dirty="0"/>
              <a:t>May 2025: Selections Announced</a:t>
            </a:r>
          </a:p>
          <a:p>
            <a:pPr>
              <a:spcAft>
                <a:spcPts val="1200"/>
              </a:spcAft>
            </a:pPr>
            <a:r>
              <a:rPr lang="en-US" sz="2400" dirty="0"/>
              <a:t>May – July 2025: EPA works with selected applicants to complete pre-award documents and funding recommendations </a:t>
            </a:r>
          </a:p>
          <a:p>
            <a:pPr>
              <a:spcAft>
                <a:spcPts val="1200"/>
              </a:spcAft>
            </a:pPr>
            <a:r>
              <a:rPr lang="en-US" sz="2400" dirty="0"/>
              <a:t>August – September 2025: Grants Awarded  </a:t>
            </a:r>
          </a:p>
        </p:txBody>
      </p:sp>
    </p:spTree>
    <p:extLst>
      <p:ext uri="{BB962C8B-B14F-4D97-AF65-F5344CB8AC3E}">
        <p14:creationId xmlns:p14="http://schemas.microsoft.com/office/powerpoint/2010/main" val="35804577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31CFBA-C3FD-C01F-F372-8975712FAB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Questions / Contact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27792F-7C77-45C7-91E0-E2D36AB794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/>
              <a:t>David Hayes</a:t>
            </a:r>
          </a:p>
          <a:p>
            <a:pPr marL="0" indent="0" algn="ctr">
              <a:buNone/>
            </a:pPr>
            <a:r>
              <a:rPr lang="en-US" sz="3200" dirty="0"/>
              <a:t>EPA Brownfields Project Manager</a:t>
            </a:r>
          </a:p>
          <a:p>
            <a:pPr marL="0" indent="0" algn="ctr">
              <a:buNone/>
            </a:pPr>
            <a:r>
              <a:rPr lang="en-US" sz="3200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hayes.david@epa.gov</a:t>
            </a:r>
            <a:endParaRPr lang="en-US" sz="3200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n-US" sz="3200" dirty="0"/>
              <a:t>404-562-8071</a:t>
            </a:r>
          </a:p>
        </p:txBody>
      </p:sp>
    </p:spTree>
    <p:extLst>
      <p:ext uri="{BB962C8B-B14F-4D97-AF65-F5344CB8AC3E}">
        <p14:creationId xmlns:p14="http://schemas.microsoft.com/office/powerpoint/2010/main" val="3958737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EAA94-A644-037E-3A68-8CB2F5C1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EPA Region 4 Organizational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027D09-5783-7BB6-EF49-F9140EBDE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2400" dirty="0"/>
              <a:t>Office of the Regional Administrator</a:t>
            </a:r>
          </a:p>
          <a:p>
            <a:pPr lvl="1">
              <a:spcAft>
                <a:spcPts val="1200"/>
              </a:spcAft>
            </a:pPr>
            <a:r>
              <a:rPr lang="en-US" sz="2200" dirty="0"/>
              <a:t>Regional Administrator: Kevin J. </a:t>
            </a:r>
            <a:r>
              <a:rPr lang="en-US" sz="2200" dirty="0" err="1"/>
              <a:t>McOmber</a:t>
            </a:r>
            <a:r>
              <a:rPr lang="en-US" sz="2200" dirty="0"/>
              <a:t>, P.E.</a:t>
            </a:r>
          </a:p>
          <a:p>
            <a:pPr lvl="1">
              <a:spcAft>
                <a:spcPts val="1200"/>
              </a:spcAft>
            </a:pPr>
            <a:r>
              <a:rPr lang="en-US" sz="2200" dirty="0"/>
              <a:t>Deputy Regional Administrator: </a:t>
            </a:r>
            <a:r>
              <a:rPr lang="en-US" sz="2200" dirty="0" err="1"/>
              <a:t>Jeaneanne</a:t>
            </a:r>
            <a:r>
              <a:rPr lang="en-US" sz="2200" dirty="0"/>
              <a:t> </a:t>
            </a:r>
            <a:r>
              <a:rPr lang="en-US" sz="2200" dirty="0" err="1"/>
              <a:t>Gettle</a:t>
            </a:r>
            <a:r>
              <a:rPr lang="en-US" sz="2200" dirty="0"/>
              <a:t> </a:t>
            </a:r>
          </a:p>
          <a:p>
            <a:pPr lvl="1">
              <a:spcAft>
                <a:spcPts val="1200"/>
              </a:spcAft>
            </a:pPr>
            <a:r>
              <a:rPr lang="en-US" sz="2200" dirty="0"/>
              <a:t>Chief of Staff: Leland Frost</a:t>
            </a:r>
          </a:p>
        </p:txBody>
      </p:sp>
    </p:spTree>
    <p:extLst>
      <p:ext uri="{BB962C8B-B14F-4D97-AF65-F5344CB8AC3E}">
        <p14:creationId xmlns:p14="http://schemas.microsoft.com/office/powerpoint/2010/main" val="3594819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C9F775-7F9D-5237-48AD-9FF92C4CC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EPA Region 4 Organizational Updates</a:t>
            </a:r>
          </a:p>
        </p:txBody>
      </p:sp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6EEF2187-B464-D594-6BBF-61308775B2E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9922545"/>
              </p:ext>
            </p:extLst>
          </p:nvPr>
        </p:nvGraphicFramePr>
        <p:xfrm>
          <a:off x="423237" y="1325108"/>
          <a:ext cx="8912451" cy="44472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08658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D497B-BA2D-E478-8D8C-323BE761E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EPA Region 4 Organizational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16A338-D48A-286D-A794-70216322F8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841316" cy="3880773"/>
          </a:xfrm>
        </p:spPr>
        <p:txBody>
          <a:bodyPr numCol="2">
            <a:normAutofit/>
          </a:bodyPr>
          <a:lstStyle/>
          <a:p>
            <a:r>
              <a:rPr lang="en-US" dirty="0"/>
              <a:t>Sara Janovitz – Section Manager</a:t>
            </a:r>
          </a:p>
          <a:p>
            <a:r>
              <a:rPr lang="en-US" dirty="0"/>
              <a:t>Janet Brinson</a:t>
            </a:r>
          </a:p>
          <a:p>
            <a:r>
              <a:rPr lang="en-US" dirty="0"/>
              <a:t>Aditi Chakravarty</a:t>
            </a:r>
          </a:p>
          <a:p>
            <a:r>
              <a:rPr lang="en-US" dirty="0"/>
              <a:t>Jayvion Crawl</a:t>
            </a:r>
          </a:p>
          <a:p>
            <a:r>
              <a:rPr lang="en-US" dirty="0"/>
              <a:t>Austin Gilly</a:t>
            </a:r>
          </a:p>
          <a:p>
            <a:r>
              <a:rPr lang="en-US" dirty="0"/>
              <a:t>David Hayes</a:t>
            </a:r>
          </a:p>
          <a:p>
            <a:r>
              <a:rPr lang="en-US" dirty="0"/>
              <a:t>Alyssa Kuhn</a:t>
            </a:r>
          </a:p>
          <a:p>
            <a:r>
              <a:rPr lang="en-US" dirty="0"/>
              <a:t>Sid Patel</a:t>
            </a:r>
          </a:p>
          <a:p>
            <a:endParaRPr lang="en-US" dirty="0"/>
          </a:p>
          <a:p>
            <a:r>
              <a:rPr lang="en-US" dirty="0"/>
              <a:t>Olga Perry</a:t>
            </a:r>
          </a:p>
          <a:p>
            <a:r>
              <a:rPr lang="en-US" dirty="0"/>
              <a:t>Nichole Rodgers</a:t>
            </a:r>
          </a:p>
          <a:p>
            <a:r>
              <a:rPr lang="en-US" dirty="0"/>
              <a:t>Pepa Sassin</a:t>
            </a:r>
          </a:p>
          <a:p>
            <a:r>
              <a:rPr lang="en-US" dirty="0"/>
              <a:t>Matthew Simone</a:t>
            </a:r>
          </a:p>
          <a:p>
            <a:r>
              <a:rPr lang="en-US" dirty="0"/>
              <a:t>Freddie Wilson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DD9458D-712A-DA13-D317-FDF2706FC02F}"/>
              </a:ext>
            </a:extLst>
          </p:cNvPr>
          <p:cNvSpPr txBox="1"/>
          <p:nvPr/>
        </p:nvSpPr>
        <p:spPr>
          <a:xfrm>
            <a:off x="677334" y="1530290"/>
            <a:ext cx="50059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Brownfields and </a:t>
            </a:r>
            <a:r>
              <a:rPr lang="en-US" sz="2000" b="1" dirty="0"/>
              <a:t>Redevelopment</a:t>
            </a:r>
            <a:r>
              <a:rPr lang="en-US" b="1" dirty="0"/>
              <a:t> Section</a:t>
            </a:r>
          </a:p>
        </p:txBody>
      </p:sp>
    </p:spTree>
    <p:extLst>
      <p:ext uri="{BB962C8B-B14F-4D97-AF65-F5344CB8AC3E}">
        <p14:creationId xmlns:p14="http://schemas.microsoft.com/office/powerpoint/2010/main" val="24901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EAA94-A644-037E-3A68-8CB2F5C1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EPA Region 4 Organizational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027D09-5783-7BB6-EF49-F9140EBDE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2000" dirty="0"/>
              <a:t>César A. Zapata (Office of the Regional Administrator)</a:t>
            </a:r>
          </a:p>
          <a:p>
            <a:pPr>
              <a:spcAft>
                <a:spcPts val="1200"/>
              </a:spcAft>
            </a:pPr>
            <a:r>
              <a:rPr lang="en-US" sz="2000" dirty="0"/>
              <a:t>Camilla Warren (Brownfields Program)</a:t>
            </a:r>
          </a:p>
          <a:p>
            <a:pPr>
              <a:spcAft>
                <a:spcPts val="1200"/>
              </a:spcAft>
            </a:pPr>
            <a:r>
              <a:rPr lang="en-US" sz="2000" dirty="0"/>
              <a:t>Derek Street (Brownfields Program)</a:t>
            </a:r>
          </a:p>
          <a:p>
            <a:pPr>
              <a:spcAft>
                <a:spcPts val="1200"/>
              </a:spcAft>
            </a:pPr>
            <a:r>
              <a:rPr lang="en-US" sz="2000" dirty="0"/>
              <a:t>Terri Crosby-Vega (PCB Coordinator)</a:t>
            </a:r>
          </a:p>
          <a:p>
            <a:pPr>
              <a:spcAft>
                <a:spcPts val="1200"/>
              </a:spcAft>
            </a:pPr>
            <a:endParaRPr lang="en-US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229698E-75D2-052B-CB06-F43BB7CEB1C0}"/>
              </a:ext>
            </a:extLst>
          </p:cNvPr>
          <p:cNvSpPr txBox="1"/>
          <p:nvPr/>
        </p:nvSpPr>
        <p:spPr>
          <a:xfrm>
            <a:off x="677334" y="1530290"/>
            <a:ext cx="50059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Notable Retirements and Departures</a:t>
            </a:r>
          </a:p>
        </p:txBody>
      </p:sp>
    </p:spTree>
    <p:extLst>
      <p:ext uri="{BB962C8B-B14F-4D97-AF65-F5344CB8AC3E}">
        <p14:creationId xmlns:p14="http://schemas.microsoft.com/office/powerpoint/2010/main" val="9584292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930D49-9044-6C88-338C-C56B11E93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Roles for Brownfields Activities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ECEA82BC-B4B0-3E94-B8B9-2366583ABEF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46529" y="1689534"/>
            <a:ext cx="7552397" cy="3881437"/>
          </a:xfrm>
        </p:spPr>
      </p:pic>
    </p:spTree>
    <p:extLst>
      <p:ext uri="{BB962C8B-B14F-4D97-AF65-F5344CB8AC3E}">
        <p14:creationId xmlns:p14="http://schemas.microsoft.com/office/powerpoint/2010/main" val="35788699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C1D153-850B-414E-AC56-E092401EA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EPA Brownfields Grants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720A30-D1FD-4E0C-AD38-24114665E7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72769"/>
            <a:ext cx="8596668" cy="4468594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</a:pPr>
            <a:r>
              <a:rPr lang="en-US" b="1" i="0" dirty="0">
                <a:solidFill>
                  <a:srgbClr val="162E51"/>
                </a:solidFill>
                <a:effectLst/>
                <a:latin typeface="Source Sans Pro Web"/>
                <a:hlinkClick r:id="rId2"/>
              </a:rPr>
              <a:t>Assessment Grants</a:t>
            </a:r>
            <a:r>
              <a:rPr lang="en-US" b="1" i="0" dirty="0">
                <a:solidFill>
                  <a:srgbClr val="1B1B1B"/>
                </a:solidFill>
                <a:effectLst/>
                <a:latin typeface="Source Sans Pro Web"/>
              </a:rPr>
              <a:t> </a:t>
            </a:r>
            <a:r>
              <a:rPr lang="en-US" b="0" i="0" dirty="0">
                <a:solidFill>
                  <a:srgbClr val="1B1B1B"/>
                </a:solidFill>
                <a:effectLst/>
                <a:latin typeface="Source Sans Pro Web"/>
              </a:rPr>
              <a:t>provide funding for brownfield inventories, planning, environmental assessments, and community outreach.</a:t>
            </a:r>
          </a:p>
          <a:p>
            <a:pPr lvl="1">
              <a:lnSpc>
                <a:spcPct val="110000"/>
              </a:lnSpc>
            </a:pPr>
            <a:r>
              <a:rPr lang="en-US" b="0" i="0" dirty="0">
                <a:solidFill>
                  <a:srgbClr val="1B1B1B"/>
                </a:solidFill>
                <a:effectLst/>
                <a:latin typeface="Source Sans Pro Web"/>
              </a:rPr>
              <a:t>Community-wide Assessment Grants – up to $500,000</a:t>
            </a:r>
          </a:p>
          <a:p>
            <a:pPr lvl="1">
              <a:lnSpc>
                <a:spcPct val="110000"/>
              </a:lnSpc>
            </a:pPr>
            <a:r>
              <a:rPr lang="en-US" b="0" i="0" dirty="0">
                <a:solidFill>
                  <a:srgbClr val="1B1B1B"/>
                </a:solidFill>
                <a:effectLst/>
                <a:latin typeface="Source Sans Pro Web"/>
              </a:rPr>
              <a:t>Assessment Coalition Grants – up to $</a:t>
            </a:r>
            <a:r>
              <a:rPr lang="en-US" dirty="0">
                <a:solidFill>
                  <a:srgbClr val="1B1B1B"/>
                </a:solidFill>
                <a:latin typeface="Source Sans Pro Web"/>
              </a:rPr>
              <a:t>1.2 million</a:t>
            </a:r>
            <a:endParaRPr lang="en-US" b="0" i="0" dirty="0">
              <a:solidFill>
                <a:srgbClr val="1B1B1B"/>
              </a:solidFill>
              <a:effectLst/>
              <a:latin typeface="Source Sans Pro Web"/>
            </a:endParaRPr>
          </a:p>
          <a:p>
            <a:pPr lvl="1">
              <a:lnSpc>
                <a:spcPct val="110000"/>
              </a:lnSpc>
            </a:pPr>
            <a:r>
              <a:rPr lang="en-US" b="0" i="0" dirty="0">
                <a:solidFill>
                  <a:srgbClr val="1B1B1B"/>
                </a:solidFill>
                <a:effectLst/>
                <a:latin typeface="Source Sans Pro Web"/>
              </a:rPr>
              <a:t>Community-wide Assessment Grants for States and Tribes – up to $2 million</a:t>
            </a:r>
          </a:p>
          <a:p>
            <a:pPr>
              <a:lnSpc>
                <a:spcPct val="110000"/>
              </a:lnSpc>
            </a:pPr>
            <a:r>
              <a:rPr lang="en-US" b="1" i="0" dirty="0">
                <a:solidFill>
                  <a:srgbClr val="162E51"/>
                </a:solidFill>
                <a:effectLst/>
                <a:latin typeface="Source Sans Pro Web"/>
                <a:hlinkClick r:id="rId3"/>
              </a:rPr>
              <a:t>Cleanup Grants</a:t>
            </a:r>
            <a:r>
              <a:rPr lang="en-US" b="1" i="0" dirty="0">
                <a:solidFill>
                  <a:srgbClr val="1B1B1B"/>
                </a:solidFill>
                <a:effectLst/>
                <a:latin typeface="Source Sans Pro Web"/>
              </a:rPr>
              <a:t> </a:t>
            </a:r>
            <a:r>
              <a:rPr lang="en-US" b="0" i="0" dirty="0">
                <a:solidFill>
                  <a:srgbClr val="1B1B1B"/>
                </a:solidFill>
                <a:effectLst/>
                <a:latin typeface="Source Sans Pro Web"/>
              </a:rPr>
              <a:t>provide funding to carry out cleanup activities at eligible brownfield sites owned by the applicant.  Up to $500,000, $2 million, or $4 million.</a:t>
            </a:r>
          </a:p>
          <a:p>
            <a:pPr>
              <a:lnSpc>
                <a:spcPct val="110000"/>
              </a:lnSpc>
            </a:pPr>
            <a:r>
              <a:rPr lang="en-US" b="1" i="0" dirty="0">
                <a:solidFill>
                  <a:srgbClr val="162E51"/>
                </a:solidFill>
                <a:effectLst/>
                <a:latin typeface="Source Sans Pro Web"/>
                <a:hlinkClick r:id="rId4"/>
              </a:rPr>
              <a:t>Multipurpose (MP) Grants</a:t>
            </a:r>
            <a:r>
              <a:rPr lang="en-US" b="1" i="0" dirty="0">
                <a:solidFill>
                  <a:srgbClr val="1B1B1B"/>
                </a:solidFill>
                <a:effectLst/>
                <a:latin typeface="Source Sans Pro Web"/>
              </a:rPr>
              <a:t> </a:t>
            </a:r>
            <a:r>
              <a:rPr lang="en-US" b="0" i="0" dirty="0">
                <a:solidFill>
                  <a:srgbClr val="1B1B1B"/>
                </a:solidFill>
                <a:effectLst/>
                <a:latin typeface="Source Sans Pro Web"/>
              </a:rPr>
              <a:t>provide funding to conduct a range of eligible assessment and cleanup activities at one or more brownfield sites in a target area.  Up to </a:t>
            </a:r>
            <a:r>
              <a:rPr lang="en-US" dirty="0">
                <a:solidFill>
                  <a:srgbClr val="1B1B1B"/>
                </a:solidFill>
                <a:latin typeface="Source Sans Pro Web"/>
              </a:rPr>
              <a:t>$1 million</a:t>
            </a:r>
            <a:r>
              <a:rPr lang="en-US" b="0" i="0" dirty="0">
                <a:solidFill>
                  <a:srgbClr val="1B1B1B"/>
                </a:solidFill>
                <a:effectLst/>
                <a:latin typeface="Source Sans Pro Web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en-US" b="1" i="0" dirty="0">
                <a:solidFill>
                  <a:srgbClr val="162E51"/>
                </a:solidFill>
                <a:effectLst/>
                <a:latin typeface="Source Sans Pro Web"/>
                <a:hlinkClick r:id="rId5"/>
              </a:rPr>
              <a:t>Revolving Loan Fund (RLF) Grants</a:t>
            </a:r>
            <a:r>
              <a:rPr lang="en-US" b="1" i="0" dirty="0">
                <a:solidFill>
                  <a:srgbClr val="1B1B1B"/>
                </a:solidFill>
                <a:effectLst/>
                <a:latin typeface="Source Sans Pro Web"/>
              </a:rPr>
              <a:t> </a:t>
            </a:r>
            <a:r>
              <a:rPr lang="en-US" b="0" i="0" dirty="0">
                <a:solidFill>
                  <a:srgbClr val="1B1B1B"/>
                </a:solidFill>
                <a:effectLst/>
                <a:latin typeface="Source Sans Pro Web"/>
              </a:rPr>
              <a:t>provide funding to capitalize loans that are used to clean up brownfield sites.  Up to $1 million.</a:t>
            </a:r>
          </a:p>
          <a:p>
            <a:pPr>
              <a:lnSpc>
                <a:spcPct val="110000"/>
              </a:lnSpc>
            </a:pPr>
            <a:r>
              <a:rPr lang="en-US" b="1" i="0" dirty="0">
                <a:solidFill>
                  <a:srgbClr val="162E51"/>
                </a:solidFill>
                <a:effectLst/>
                <a:latin typeface="Source Sans Pro Web"/>
                <a:hlinkClick r:id="rId6"/>
              </a:rPr>
              <a:t>Job Training (JT) Grants</a:t>
            </a:r>
            <a:r>
              <a:rPr lang="en-US" b="1" i="0" dirty="0">
                <a:solidFill>
                  <a:srgbClr val="1B1B1B"/>
                </a:solidFill>
                <a:effectLst/>
                <a:latin typeface="Source Sans Pro Web"/>
              </a:rPr>
              <a:t> </a:t>
            </a:r>
            <a:r>
              <a:rPr lang="en-US" b="0" i="0" dirty="0">
                <a:solidFill>
                  <a:srgbClr val="1B1B1B"/>
                </a:solidFill>
                <a:effectLst/>
                <a:latin typeface="Source Sans Pro Web"/>
              </a:rPr>
              <a:t>provide environmental training for residents impacted by brownfield sites in their communities.  </a:t>
            </a:r>
            <a:r>
              <a:rPr lang="en-US" dirty="0">
                <a:solidFill>
                  <a:srgbClr val="1B1B1B"/>
                </a:solidFill>
                <a:latin typeface="Source Sans Pro Web"/>
              </a:rPr>
              <a:t>U</a:t>
            </a:r>
            <a:r>
              <a:rPr lang="en-US" b="0" i="0" dirty="0">
                <a:solidFill>
                  <a:srgbClr val="1B1B1B"/>
                </a:solidFill>
                <a:effectLst/>
                <a:latin typeface="Source Sans Pro Web"/>
              </a:rPr>
              <a:t>p to $500,000.</a:t>
            </a:r>
          </a:p>
          <a:p>
            <a:pPr>
              <a:lnSpc>
                <a:spcPct val="110000"/>
              </a:lnSpc>
            </a:pPr>
            <a:r>
              <a:rPr lang="en-US" b="1" i="0" dirty="0">
                <a:solidFill>
                  <a:srgbClr val="005EA2"/>
                </a:solidFill>
                <a:effectLst/>
                <a:latin typeface="Source Sans Pro Web"/>
                <a:hlinkClick r:id="rId7"/>
              </a:rPr>
              <a:t>State and Tribal Response Program Grants</a:t>
            </a:r>
            <a:r>
              <a:rPr lang="en-US" b="0" i="0" dirty="0">
                <a:solidFill>
                  <a:srgbClr val="1B1B1B"/>
                </a:solidFill>
                <a:effectLst/>
                <a:latin typeface="Source Sans Pro Web"/>
              </a:rPr>
              <a:t> provide non-competitive funding to establish or enhance State and Tribal Brownfields response programs.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3EA9362-03F4-4164-85E7-E2FFA8CD2B16}"/>
              </a:ext>
            </a:extLst>
          </p:cNvPr>
          <p:cNvSpPr txBox="1"/>
          <p:nvPr/>
        </p:nvSpPr>
        <p:spPr>
          <a:xfrm>
            <a:off x="658368" y="5961888"/>
            <a:ext cx="8875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Note: All grants listed are competitive except for State and Tribal Response Program Grants. Grant amounts listed are examples based on recent grant solicitations and are subject to change.</a:t>
            </a:r>
          </a:p>
        </p:txBody>
      </p:sp>
    </p:spTree>
    <p:extLst>
      <p:ext uri="{BB962C8B-B14F-4D97-AF65-F5344CB8AC3E}">
        <p14:creationId xmlns:p14="http://schemas.microsoft.com/office/powerpoint/2010/main" val="351119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9AD47D-76FF-4C30-A9D3-D5E6CE01A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EPA Brownfields Assistance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120444-9351-42C4-95B9-A33B0494B9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15288"/>
            <a:ext cx="8596668" cy="4945861"/>
          </a:xfrm>
        </p:spPr>
        <p:txBody>
          <a:bodyPr>
            <a:normAutofit fontScale="62500" lnSpcReduction="20000"/>
          </a:bodyPr>
          <a:lstStyle/>
          <a:p>
            <a:r>
              <a:rPr lang="en-US" sz="2400" b="1" dirty="0">
                <a:solidFill>
                  <a:schemeClr val="accent1"/>
                </a:solidFill>
              </a:rPr>
              <a:t>Targeted Brownfields Assessments (TBA)</a:t>
            </a:r>
          </a:p>
          <a:p>
            <a:pPr lvl="1"/>
            <a:r>
              <a:rPr lang="en-US" sz="2100" dirty="0"/>
              <a:t>Site assessment work (e.g., Phase I Environmental Site Assessment (ESA), Phase II ESA) conducted by EPA contractors at eligible Brownfield properties on behalf of eligible entities</a:t>
            </a:r>
          </a:p>
          <a:p>
            <a:pPr lvl="1"/>
            <a:r>
              <a:rPr lang="en-US" sz="2100" dirty="0"/>
              <a:t>TBA applications are accepted anytime throughout the year</a:t>
            </a:r>
          </a:p>
          <a:p>
            <a:pPr lvl="1"/>
            <a:r>
              <a:rPr lang="en-US" sz="2100" dirty="0"/>
              <a:t>David Hayes, Region 4 Coordinator: hayes.david@epa.gov</a:t>
            </a:r>
          </a:p>
          <a:p>
            <a:pPr>
              <a:spcBef>
                <a:spcPts val="1800"/>
              </a:spcBef>
            </a:pPr>
            <a:r>
              <a:rPr lang="en-US" sz="2400" b="1" dirty="0">
                <a:solidFill>
                  <a:schemeClr val="accent1"/>
                </a:solidFill>
              </a:rPr>
              <a:t>Land Revitalization Technical Assistance</a:t>
            </a:r>
          </a:p>
          <a:p>
            <a:pPr lvl="1"/>
            <a:r>
              <a:rPr lang="en-US" sz="2100" dirty="0"/>
              <a:t>Helps communities identify possibilities for reusing a contaminated, or potentially contaminated site</a:t>
            </a:r>
          </a:p>
          <a:p>
            <a:pPr lvl="1"/>
            <a:r>
              <a:rPr lang="en-US" sz="2100" dirty="0"/>
              <a:t>Site reuse assessments, revitalization planning, funding / financing analysis, etc. </a:t>
            </a:r>
          </a:p>
          <a:p>
            <a:pPr lvl="1"/>
            <a:r>
              <a:rPr lang="en-US" sz="2100" dirty="0"/>
              <a:t>Nichole Rodgers, Region 4 Coordinator: rodgers.nichole@epa.gov</a:t>
            </a:r>
          </a:p>
          <a:p>
            <a:pPr>
              <a:spcBef>
                <a:spcPts val="1800"/>
              </a:spcBef>
            </a:pPr>
            <a:r>
              <a:rPr lang="en-US" sz="2400" b="1" dirty="0">
                <a:solidFill>
                  <a:schemeClr val="accent1"/>
                </a:solidFill>
              </a:rPr>
              <a:t>Technical Assistance to Brownfields Communities (TAB)</a:t>
            </a:r>
          </a:p>
          <a:p>
            <a:pPr lvl="1"/>
            <a:r>
              <a:rPr lang="en-US" sz="2100" dirty="0"/>
              <a:t>TAB providers (grantees) for each EPA region</a:t>
            </a:r>
          </a:p>
          <a:p>
            <a:pPr lvl="1"/>
            <a:r>
              <a:rPr lang="en-US" sz="2100" dirty="0"/>
              <a:t>Provides </a:t>
            </a:r>
            <a:r>
              <a:rPr lang="en-US" sz="2100" b="1" dirty="0"/>
              <a:t>free</a:t>
            </a:r>
            <a:r>
              <a:rPr lang="en-US" sz="2100" dirty="0"/>
              <a:t> technical assistance to communities and stakeholders to help address their brownfield sites, and to increase their understanding and involvement in brownfields cleanup, revitalization and reuse</a:t>
            </a:r>
          </a:p>
          <a:p>
            <a:pPr lvl="1"/>
            <a:r>
              <a:rPr lang="en-US" sz="2100" dirty="0"/>
              <a:t>Region 4 TAB provider:</a:t>
            </a:r>
            <a:endParaRPr lang="en-US" sz="1900" dirty="0"/>
          </a:p>
          <a:p>
            <a:pPr lvl="2"/>
            <a:r>
              <a:rPr lang="en-US" sz="1900" dirty="0"/>
              <a:t>New Jersey Institute of Technology (NJIT): </a:t>
            </a:r>
            <a:r>
              <a:rPr lang="en-US" sz="1900" dirty="0">
                <a:hlinkClick r:id="rId2"/>
              </a:rPr>
              <a:t>www.njit.edu/tab/</a:t>
            </a:r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3252238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930D49-9044-6C88-338C-C56B11E93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FY25 State and Tribal Response Program Grant Allocations (Section 128a)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01B859-7C9C-AE9D-EAB5-46FEEDCCFA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spcAft>
                <a:spcPts val="1200"/>
              </a:spcAft>
            </a:pPr>
            <a:r>
              <a:rPr lang="en-US" dirty="0"/>
              <a:t>Funding to establish or enhance state and tribal environmental response programs</a:t>
            </a:r>
          </a:p>
          <a:p>
            <a:pPr>
              <a:spcAft>
                <a:spcPts val="1200"/>
              </a:spcAft>
            </a:pPr>
            <a:r>
              <a:rPr lang="en-US" dirty="0"/>
              <a:t>FY25 funding allocations not announced yet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For Region 4, FY25 requests from all 8 States and 4 Tribes</a:t>
            </a:r>
          </a:p>
          <a:p>
            <a:pPr>
              <a:spcAft>
                <a:spcPts val="1200"/>
              </a:spcAft>
            </a:pPr>
            <a:r>
              <a:rPr lang="en-US" dirty="0"/>
              <a:t>Nationally for previous year (FY24), $46.25M in regular appropriations and $57.9M in Bipartisan Infrastructure Law (BIL) funding to award</a:t>
            </a:r>
          </a:p>
          <a:p>
            <a:pPr>
              <a:spcAft>
                <a:spcPts val="1200"/>
              </a:spcAft>
            </a:pPr>
            <a:r>
              <a:rPr lang="en-US" dirty="0"/>
              <a:t>Previous year FY24 Allocation for Georgia: $1.26M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Regular appropriations: $720,000 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BIL funding: $544,500</a:t>
            </a:r>
          </a:p>
        </p:txBody>
      </p:sp>
    </p:spTree>
    <p:extLst>
      <p:ext uri="{BB962C8B-B14F-4D97-AF65-F5344CB8AC3E}">
        <p14:creationId xmlns:p14="http://schemas.microsoft.com/office/powerpoint/2010/main" val="171065562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1182</TotalTime>
  <Words>1021</Words>
  <Application>Microsoft Office PowerPoint</Application>
  <PresentationFormat>Widescreen</PresentationFormat>
  <Paragraphs>203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Source Sans Pro Web</vt:lpstr>
      <vt:lpstr>Trebuchet MS</vt:lpstr>
      <vt:lpstr>Wingdings 3</vt:lpstr>
      <vt:lpstr>Facet</vt:lpstr>
      <vt:lpstr>U.S. EPA Brownfields Update</vt:lpstr>
      <vt:lpstr>EPA Region 4 Organizational Updates</vt:lpstr>
      <vt:lpstr>EPA Region 4 Organizational Updates</vt:lpstr>
      <vt:lpstr>EPA Region 4 Organizational Updates</vt:lpstr>
      <vt:lpstr>EPA Region 4 Organizational Updates</vt:lpstr>
      <vt:lpstr>Roles for Brownfields Activities</vt:lpstr>
      <vt:lpstr>EPA Brownfields Grants</vt:lpstr>
      <vt:lpstr>EPA Brownfields Assistance</vt:lpstr>
      <vt:lpstr>FY25 State and Tribal Response Program Grant Allocations (Section 128a)</vt:lpstr>
      <vt:lpstr>Multipurpose, Assessment, Revolving Loan Fund, and Cleanup Grants: Awards in Georgia for 2021 – 2024</vt:lpstr>
      <vt:lpstr>FY25 Brownfields Assessment, Cleanup, and Revolving Loan Fund Grant Offerings</vt:lpstr>
      <vt:lpstr>FY25 Brownfields Assessment, Cleanup, and Revolving Loan Fund Grants</vt:lpstr>
      <vt:lpstr>Questions / Contact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U.S. EPA Brownfields Update</dc:title>
  <dc:creator>Hayes, David</dc:creator>
  <cp:lastModifiedBy>Hayes, David</cp:lastModifiedBy>
  <cp:revision>2</cp:revision>
  <dcterms:created xsi:type="dcterms:W3CDTF">2024-04-04T13:56:11Z</dcterms:created>
  <dcterms:modified xsi:type="dcterms:W3CDTF">2025-04-15T20:20:13Z</dcterms:modified>
</cp:coreProperties>
</file>