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 id="2147483672" r:id="rId3"/>
  </p:sldMasterIdLst>
  <p:notesMasterIdLst>
    <p:notesMasterId r:id="rId17"/>
  </p:notesMasterIdLst>
  <p:sldIdLst>
    <p:sldId id="256" r:id="rId4"/>
    <p:sldId id="257" r:id="rId5"/>
    <p:sldId id="258" r:id="rId6"/>
    <p:sldId id="259" r:id="rId7"/>
    <p:sldId id="260" r:id="rId8"/>
    <p:sldId id="261" r:id="rId9"/>
    <p:sldId id="268" r:id="rId10"/>
    <p:sldId id="262" r:id="rId11"/>
    <p:sldId id="264" r:id="rId12"/>
    <p:sldId id="263" r:id="rId13"/>
    <p:sldId id="265" r:id="rId14"/>
    <p:sldId id="266" r:id="rId15"/>
    <p:sldId id="267" r:id="rId16"/>
  </p:sldIdLst>
  <p:sldSz cx="9144000" cy="5143500" type="screen16x9"/>
  <p:notesSz cx="6858000" cy="9144000"/>
  <p:embeddedFontLst>
    <p:embeddedFont>
      <p:font typeface="Helvetica Neue" panose="020B0604020202020204" charset="0"/>
      <p:regular r:id="rId18"/>
      <p:bold r:id="rId19"/>
      <p:italic r:id="rId20"/>
      <p:boldItalic r:id="rId21"/>
    </p:embeddedFont>
    <p:embeddedFont>
      <p:font typeface="Josefin Sans" pitchFamily="2" charset="0"/>
      <p:regular r:id="rId22"/>
      <p:bold r:id="rId23"/>
      <p:italic r:id="rId24"/>
      <p:boldItalic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8" roundtripDataSignature="AMtx7mh5Ho+JKvoOJiyEK7BH0pjE4ZAOc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8" d="100"/>
          <a:sy n="88" d="100"/>
        </p:scale>
        <p:origin x="1066" y="53"/>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font" Target="fonts/font1.fntdata"/><Relationship Id="rId3" Type="http://schemas.openxmlformats.org/officeDocument/2006/relationships/slideMaster" Target="slideMasters/slideMaster3.xml"/><Relationship Id="rId21" Type="http://schemas.openxmlformats.org/officeDocument/2006/relationships/font" Target="fonts/font4.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font" Target="fonts/font3.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7.fntdata"/><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6.fntdata"/><Relationship Id="rId28" Type="http://customschemas.google.com/relationships/presentationmetadata" Target="metadata"/><Relationship Id="rId10" Type="http://schemas.openxmlformats.org/officeDocument/2006/relationships/slide" Target="slides/slide7.xml"/><Relationship Id="rId19" Type="http://schemas.openxmlformats.org/officeDocument/2006/relationships/font" Target="fonts/font2.fntdata"/><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5.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2" name="Google Shape;1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2" name="Google Shape;212;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5" name="Google Shape;235;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6" name="Google Shape;246;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7" name="Google Shape;257;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2:notes"/>
          <p:cNvSpPr>
            <a:spLocks noGrp="1" noRot="1" noChangeAspect="1"/>
          </p:cNvSpPr>
          <p:nvPr>
            <p:ph type="sldImg" idx="2"/>
          </p:nvPr>
        </p:nvSpPr>
        <p:spPr>
          <a:xfrm>
            <a:off x="604838" y="685800"/>
            <a:ext cx="56483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 name="Google Shape;15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However, We CAN think Innovatively and holistically</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3:notes"/>
          <p:cNvSpPr>
            <a:spLocks noGrp="1" noRot="1" noChangeAspect="1"/>
          </p:cNvSpPr>
          <p:nvPr>
            <p:ph type="sldImg" idx="2"/>
          </p:nvPr>
        </p:nvSpPr>
        <p:spPr>
          <a:xfrm>
            <a:off x="604838" y="685800"/>
            <a:ext cx="56483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3" name="Google Shape;163;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3" name="Google Shape;173;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3" name="Google Shape;183;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6:notes"/>
          <p:cNvSpPr>
            <a:spLocks noGrp="1" noRot="1" noChangeAspect="1"/>
          </p:cNvSpPr>
          <p:nvPr>
            <p:ph type="sldImg" idx="2"/>
          </p:nvPr>
        </p:nvSpPr>
        <p:spPr>
          <a:xfrm>
            <a:off x="604838" y="685800"/>
            <a:ext cx="56483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3" name="Google Shape;193;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a:extLst>
            <a:ext uri="{FF2B5EF4-FFF2-40B4-BE49-F238E27FC236}">
              <a16:creationId xmlns:a16="http://schemas.microsoft.com/office/drawing/2014/main" id="{D6DF1313-F37E-8030-BE7E-A16F4758765D}"/>
            </a:ext>
          </a:extLst>
        </p:cNvPr>
        <p:cNvGrpSpPr/>
        <p:nvPr/>
      </p:nvGrpSpPr>
      <p:grpSpPr>
        <a:xfrm>
          <a:off x="0" y="0"/>
          <a:ext cx="0" cy="0"/>
          <a:chOff x="0" y="0"/>
          <a:chExt cx="0" cy="0"/>
        </a:xfrm>
      </p:grpSpPr>
      <p:sp>
        <p:nvSpPr>
          <p:cNvPr id="192" name="Google Shape;192;p6:notes">
            <a:extLst>
              <a:ext uri="{FF2B5EF4-FFF2-40B4-BE49-F238E27FC236}">
                <a16:creationId xmlns:a16="http://schemas.microsoft.com/office/drawing/2014/main" id="{61C41637-0C4A-99C2-CB6F-E323C0B3D59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3" name="Google Shape;193;p6:notes">
            <a:extLst>
              <a:ext uri="{FF2B5EF4-FFF2-40B4-BE49-F238E27FC236}">
                <a16:creationId xmlns:a16="http://schemas.microsoft.com/office/drawing/2014/main" id="{CEB59107-7217-036E-0DF7-751679FA8B82}"/>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7543648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3" name="Google Shape;203;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2" name="Google Shape;222;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14"/>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14"/>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27"/>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27"/>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7" name="Google Shape;47;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6"/>
          <p:cNvSpPr txBox="1">
            <a:spLocks noGrp="1"/>
          </p:cNvSpPr>
          <p:nvPr>
            <p:ph type="ctrTitle"/>
          </p:nvPr>
        </p:nvSpPr>
        <p:spPr>
          <a:xfrm>
            <a:off x="311709" y="744575"/>
            <a:ext cx="8520643" cy="2052596"/>
          </a:xfrm>
          <a:prstGeom prst="rect">
            <a:avLst/>
          </a:prstGeom>
          <a:noFill/>
          <a:ln>
            <a:noFill/>
          </a:ln>
        </p:spPr>
        <p:txBody>
          <a:bodyPr spcFirstLastPara="1" wrap="square" lIns="131375" tIns="131375" rIns="131375" bIns="131375" anchor="b" anchorCtr="0">
            <a:normAutofit/>
          </a:bodyPr>
          <a:lstStyle>
            <a:lvl1pPr lvl="0" algn="ctr">
              <a:lnSpc>
                <a:spcPct val="100000"/>
              </a:lnSpc>
              <a:spcBef>
                <a:spcPts val="0"/>
              </a:spcBef>
              <a:spcAft>
                <a:spcPts val="0"/>
              </a:spcAft>
              <a:buSzPts val="7500"/>
              <a:buNone/>
              <a:defRPr sz="4600"/>
            </a:lvl1pPr>
            <a:lvl2pPr lvl="1" algn="ctr">
              <a:lnSpc>
                <a:spcPct val="100000"/>
              </a:lnSpc>
              <a:spcBef>
                <a:spcPts val="0"/>
              </a:spcBef>
              <a:spcAft>
                <a:spcPts val="0"/>
              </a:spcAft>
              <a:buSzPts val="7500"/>
              <a:buNone/>
              <a:defRPr sz="4600"/>
            </a:lvl2pPr>
            <a:lvl3pPr lvl="2" algn="ctr">
              <a:lnSpc>
                <a:spcPct val="100000"/>
              </a:lnSpc>
              <a:spcBef>
                <a:spcPts val="0"/>
              </a:spcBef>
              <a:spcAft>
                <a:spcPts val="0"/>
              </a:spcAft>
              <a:buSzPts val="7500"/>
              <a:buNone/>
              <a:defRPr sz="4600"/>
            </a:lvl3pPr>
            <a:lvl4pPr lvl="3" algn="ctr">
              <a:lnSpc>
                <a:spcPct val="100000"/>
              </a:lnSpc>
              <a:spcBef>
                <a:spcPts val="0"/>
              </a:spcBef>
              <a:spcAft>
                <a:spcPts val="0"/>
              </a:spcAft>
              <a:buSzPts val="7500"/>
              <a:buNone/>
              <a:defRPr sz="4600"/>
            </a:lvl4pPr>
            <a:lvl5pPr lvl="4" algn="ctr">
              <a:lnSpc>
                <a:spcPct val="100000"/>
              </a:lnSpc>
              <a:spcBef>
                <a:spcPts val="0"/>
              </a:spcBef>
              <a:spcAft>
                <a:spcPts val="0"/>
              </a:spcAft>
              <a:buSzPts val="7500"/>
              <a:buNone/>
              <a:defRPr sz="4600"/>
            </a:lvl5pPr>
            <a:lvl6pPr lvl="5" algn="ctr">
              <a:lnSpc>
                <a:spcPct val="100000"/>
              </a:lnSpc>
              <a:spcBef>
                <a:spcPts val="0"/>
              </a:spcBef>
              <a:spcAft>
                <a:spcPts val="0"/>
              </a:spcAft>
              <a:buSzPts val="7500"/>
              <a:buNone/>
              <a:defRPr sz="4600"/>
            </a:lvl6pPr>
            <a:lvl7pPr lvl="6" algn="ctr">
              <a:lnSpc>
                <a:spcPct val="100000"/>
              </a:lnSpc>
              <a:spcBef>
                <a:spcPts val="0"/>
              </a:spcBef>
              <a:spcAft>
                <a:spcPts val="0"/>
              </a:spcAft>
              <a:buSzPts val="7500"/>
              <a:buNone/>
              <a:defRPr sz="4600"/>
            </a:lvl7pPr>
            <a:lvl8pPr lvl="7" algn="ctr">
              <a:lnSpc>
                <a:spcPct val="100000"/>
              </a:lnSpc>
              <a:spcBef>
                <a:spcPts val="0"/>
              </a:spcBef>
              <a:spcAft>
                <a:spcPts val="0"/>
              </a:spcAft>
              <a:buSzPts val="7500"/>
              <a:buNone/>
              <a:defRPr sz="4600"/>
            </a:lvl8pPr>
            <a:lvl9pPr lvl="8" algn="ctr">
              <a:lnSpc>
                <a:spcPct val="100000"/>
              </a:lnSpc>
              <a:spcBef>
                <a:spcPts val="0"/>
              </a:spcBef>
              <a:spcAft>
                <a:spcPts val="0"/>
              </a:spcAft>
              <a:buSzPts val="7500"/>
              <a:buNone/>
              <a:defRPr sz="4600"/>
            </a:lvl9pPr>
          </a:lstStyle>
          <a:p>
            <a:endParaRPr/>
          </a:p>
        </p:txBody>
      </p:sp>
      <p:sp>
        <p:nvSpPr>
          <p:cNvPr id="56" name="Google Shape;56;p16"/>
          <p:cNvSpPr txBox="1">
            <a:spLocks noGrp="1"/>
          </p:cNvSpPr>
          <p:nvPr>
            <p:ph type="subTitle" idx="1"/>
          </p:nvPr>
        </p:nvSpPr>
        <p:spPr>
          <a:xfrm>
            <a:off x="311701" y="2834126"/>
            <a:ext cx="8520643" cy="792529"/>
          </a:xfrm>
          <a:prstGeom prst="rect">
            <a:avLst/>
          </a:prstGeom>
          <a:noFill/>
          <a:ln>
            <a:noFill/>
          </a:ln>
        </p:spPr>
        <p:txBody>
          <a:bodyPr spcFirstLastPara="1" wrap="square" lIns="131375" tIns="131375" rIns="131375" bIns="131375" anchor="t" anchorCtr="0">
            <a:normAutofit/>
          </a:bodyPr>
          <a:lstStyle>
            <a:lvl1pPr lvl="0" algn="ctr">
              <a:lnSpc>
                <a:spcPct val="100000"/>
              </a:lnSpc>
              <a:spcBef>
                <a:spcPts val="0"/>
              </a:spcBef>
              <a:spcAft>
                <a:spcPts val="0"/>
              </a:spcAft>
              <a:buSzPts val="4000"/>
              <a:buNone/>
              <a:defRPr sz="2453"/>
            </a:lvl1pPr>
            <a:lvl2pPr lvl="1" algn="ctr">
              <a:lnSpc>
                <a:spcPct val="100000"/>
              </a:lnSpc>
              <a:spcBef>
                <a:spcPts val="0"/>
              </a:spcBef>
              <a:spcAft>
                <a:spcPts val="0"/>
              </a:spcAft>
              <a:buSzPts val="4000"/>
              <a:buNone/>
              <a:defRPr sz="2453"/>
            </a:lvl2pPr>
            <a:lvl3pPr lvl="2" algn="ctr">
              <a:lnSpc>
                <a:spcPct val="100000"/>
              </a:lnSpc>
              <a:spcBef>
                <a:spcPts val="0"/>
              </a:spcBef>
              <a:spcAft>
                <a:spcPts val="0"/>
              </a:spcAft>
              <a:buSzPts val="4000"/>
              <a:buNone/>
              <a:defRPr sz="2453"/>
            </a:lvl3pPr>
            <a:lvl4pPr lvl="3" algn="ctr">
              <a:lnSpc>
                <a:spcPct val="100000"/>
              </a:lnSpc>
              <a:spcBef>
                <a:spcPts val="0"/>
              </a:spcBef>
              <a:spcAft>
                <a:spcPts val="0"/>
              </a:spcAft>
              <a:buSzPts val="4000"/>
              <a:buNone/>
              <a:defRPr sz="2453"/>
            </a:lvl4pPr>
            <a:lvl5pPr lvl="4" algn="ctr">
              <a:lnSpc>
                <a:spcPct val="100000"/>
              </a:lnSpc>
              <a:spcBef>
                <a:spcPts val="0"/>
              </a:spcBef>
              <a:spcAft>
                <a:spcPts val="0"/>
              </a:spcAft>
              <a:buSzPts val="4000"/>
              <a:buNone/>
              <a:defRPr sz="2453"/>
            </a:lvl5pPr>
            <a:lvl6pPr lvl="5" algn="ctr">
              <a:lnSpc>
                <a:spcPct val="100000"/>
              </a:lnSpc>
              <a:spcBef>
                <a:spcPts val="0"/>
              </a:spcBef>
              <a:spcAft>
                <a:spcPts val="0"/>
              </a:spcAft>
              <a:buSzPts val="4000"/>
              <a:buNone/>
              <a:defRPr sz="2453"/>
            </a:lvl6pPr>
            <a:lvl7pPr lvl="6" algn="ctr">
              <a:lnSpc>
                <a:spcPct val="100000"/>
              </a:lnSpc>
              <a:spcBef>
                <a:spcPts val="0"/>
              </a:spcBef>
              <a:spcAft>
                <a:spcPts val="0"/>
              </a:spcAft>
              <a:buSzPts val="4000"/>
              <a:buNone/>
              <a:defRPr sz="2453"/>
            </a:lvl7pPr>
            <a:lvl8pPr lvl="7" algn="ctr">
              <a:lnSpc>
                <a:spcPct val="100000"/>
              </a:lnSpc>
              <a:spcBef>
                <a:spcPts val="0"/>
              </a:spcBef>
              <a:spcAft>
                <a:spcPts val="0"/>
              </a:spcAft>
              <a:buSzPts val="4000"/>
              <a:buNone/>
              <a:defRPr sz="2453"/>
            </a:lvl8pPr>
            <a:lvl9pPr lvl="8" algn="ctr">
              <a:lnSpc>
                <a:spcPct val="100000"/>
              </a:lnSpc>
              <a:spcBef>
                <a:spcPts val="0"/>
              </a:spcBef>
              <a:spcAft>
                <a:spcPts val="0"/>
              </a:spcAft>
              <a:buSzPts val="4000"/>
              <a:buNone/>
              <a:defRPr sz="2453"/>
            </a:lvl9pPr>
          </a:lstStyle>
          <a:p>
            <a:endParaRPr/>
          </a:p>
        </p:txBody>
      </p:sp>
      <p:sp>
        <p:nvSpPr>
          <p:cNvPr id="57" name="Google Shape;57;p16"/>
          <p:cNvSpPr txBox="1">
            <a:spLocks noGrp="1"/>
          </p:cNvSpPr>
          <p:nvPr>
            <p:ph type="sldNum" idx="12"/>
          </p:nvPr>
        </p:nvSpPr>
        <p:spPr>
          <a:xfrm>
            <a:off x="8472458" y="4663217"/>
            <a:ext cx="548786" cy="393684"/>
          </a:xfrm>
          <a:prstGeom prst="rect">
            <a:avLst/>
          </a:prstGeom>
          <a:noFill/>
          <a:ln>
            <a:noFill/>
          </a:ln>
        </p:spPr>
        <p:txBody>
          <a:bodyPr spcFirstLastPara="1" wrap="square" lIns="131375" tIns="131375" rIns="131375" bIns="131375" anchor="ctr" anchorCtr="0">
            <a:normAutofit/>
          </a:bodyPr>
          <a:lstStyle>
            <a:lvl1pPr marL="0" marR="0" lvl="0" indent="0" algn="r">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8"/>
        <p:cNvGrpSpPr/>
        <p:nvPr/>
      </p:nvGrpSpPr>
      <p:grpSpPr>
        <a:xfrm>
          <a:off x="0" y="0"/>
          <a:ext cx="0" cy="0"/>
          <a:chOff x="0" y="0"/>
          <a:chExt cx="0" cy="0"/>
        </a:xfrm>
      </p:grpSpPr>
      <p:sp>
        <p:nvSpPr>
          <p:cNvPr id="59" name="Google Shape;59;p29"/>
          <p:cNvSpPr txBox="1">
            <a:spLocks noGrp="1"/>
          </p:cNvSpPr>
          <p:nvPr>
            <p:ph type="title"/>
          </p:nvPr>
        </p:nvSpPr>
        <p:spPr>
          <a:xfrm>
            <a:off x="311701" y="2150850"/>
            <a:ext cx="8520643" cy="841765"/>
          </a:xfrm>
          <a:prstGeom prst="rect">
            <a:avLst/>
          </a:prstGeom>
          <a:noFill/>
          <a:ln>
            <a:noFill/>
          </a:ln>
        </p:spPr>
        <p:txBody>
          <a:bodyPr spcFirstLastPara="1" wrap="square" lIns="131375" tIns="131375" rIns="131375" bIns="131375" anchor="ctr" anchorCtr="0">
            <a:normAutofit/>
          </a:bodyPr>
          <a:lstStyle>
            <a:lvl1pPr lvl="0" algn="ctr">
              <a:lnSpc>
                <a:spcPct val="100000"/>
              </a:lnSpc>
              <a:spcBef>
                <a:spcPts val="0"/>
              </a:spcBef>
              <a:spcAft>
                <a:spcPts val="0"/>
              </a:spcAft>
              <a:buSzPts val="5200"/>
              <a:buNone/>
              <a:defRPr sz="3188"/>
            </a:lvl1pPr>
            <a:lvl2pPr lvl="1" algn="ctr">
              <a:lnSpc>
                <a:spcPct val="100000"/>
              </a:lnSpc>
              <a:spcBef>
                <a:spcPts val="0"/>
              </a:spcBef>
              <a:spcAft>
                <a:spcPts val="0"/>
              </a:spcAft>
              <a:buSzPts val="5200"/>
              <a:buNone/>
              <a:defRPr sz="3188"/>
            </a:lvl2pPr>
            <a:lvl3pPr lvl="2" algn="ctr">
              <a:lnSpc>
                <a:spcPct val="100000"/>
              </a:lnSpc>
              <a:spcBef>
                <a:spcPts val="0"/>
              </a:spcBef>
              <a:spcAft>
                <a:spcPts val="0"/>
              </a:spcAft>
              <a:buSzPts val="5200"/>
              <a:buNone/>
              <a:defRPr sz="3188"/>
            </a:lvl3pPr>
            <a:lvl4pPr lvl="3" algn="ctr">
              <a:lnSpc>
                <a:spcPct val="100000"/>
              </a:lnSpc>
              <a:spcBef>
                <a:spcPts val="0"/>
              </a:spcBef>
              <a:spcAft>
                <a:spcPts val="0"/>
              </a:spcAft>
              <a:buSzPts val="5200"/>
              <a:buNone/>
              <a:defRPr sz="3188"/>
            </a:lvl4pPr>
            <a:lvl5pPr lvl="4" algn="ctr">
              <a:lnSpc>
                <a:spcPct val="100000"/>
              </a:lnSpc>
              <a:spcBef>
                <a:spcPts val="0"/>
              </a:spcBef>
              <a:spcAft>
                <a:spcPts val="0"/>
              </a:spcAft>
              <a:buSzPts val="5200"/>
              <a:buNone/>
              <a:defRPr sz="3188"/>
            </a:lvl5pPr>
            <a:lvl6pPr lvl="5" algn="ctr">
              <a:lnSpc>
                <a:spcPct val="100000"/>
              </a:lnSpc>
              <a:spcBef>
                <a:spcPts val="0"/>
              </a:spcBef>
              <a:spcAft>
                <a:spcPts val="0"/>
              </a:spcAft>
              <a:buSzPts val="5200"/>
              <a:buNone/>
              <a:defRPr sz="3188"/>
            </a:lvl6pPr>
            <a:lvl7pPr lvl="6" algn="ctr">
              <a:lnSpc>
                <a:spcPct val="100000"/>
              </a:lnSpc>
              <a:spcBef>
                <a:spcPts val="0"/>
              </a:spcBef>
              <a:spcAft>
                <a:spcPts val="0"/>
              </a:spcAft>
              <a:buSzPts val="5200"/>
              <a:buNone/>
              <a:defRPr sz="3188"/>
            </a:lvl7pPr>
            <a:lvl8pPr lvl="7" algn="ctr">
              <a:lnSpc>
                <a:spcPct val="100000"/>
              </a:lnSpc>
              <a:spcBef>
                <a:spcPts val="0"/>
              </a:spcBef>
              <a:spcAft>
                <a:spcPts val="0"/>
              </a:spcAft>
              <a:buSzPts val="5200"/>
              <a:buNone/>
              <a:defRPr sz="3188"/>
            </a:lvl8pPr>
            <a:lvl9pPr lvl="8" algn="ctr">
              <a:lnSpc>
                <a:spcPct val="100000"/>
              </a:lnSpc>
              <a:spcBef>
                <a:spcPts val="0"/>
              </a:spcBef>
              <a:spcAft>
                <a:spcPts val="0"/>
              </a:spcAft>
              <a:buSzPts val="5200"/>
              <a:buNone/>
              <a:defRPr sz="3188"/>
            </a:lvl9pPr>
          </a:lstStyle>
          <a:p>
            <a:endParaRPr/>
          </a:p>
        </p:txBody>
      </p:sp>
      <p:sp>
        <p:nvSpPr>
          <p:cNvPr id="60" name="Google Shape;60;p29"/>
          <p:cNvSpPr txBox="1">
            <a:spLocks noGrp="1"/>
          </p:cNvSpPr>
          <p:nvPr>
            <p:ph type="sldNum" idx="12"/>
          </p:nvPr>
        </p:nvSpPr>
        <p:spPr>
          <a:xfrm>
            <a:off x="8472458" y="4663217"/>
            <a:ext cx="548786" cy="393684"/>
          </a:xfrm>
          <a:prstGeom prst="rect">
            <a:avLst/>
          </a:prstGeom>
          <a:noFill/>
          <a:ln>
            <a:noFill/>
          </a:ln>
        </p:spPr>
        <p:txBody>
          <a:bodyPr spcFirstLastPara="1" wrap="square" lIns="131375" tIns="131375" rIns="131375" bIns="131375" anchor="ctr" anchorCtr="0">
            <a:normAutofit/>
          </a:bodyPr>
          <a:lstStyle>
            <a:lvl1pPr marL="0" marR="0" lvl="0" indent="0" algn="r">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1"/>
        <p:cNvGrpSpPr/>
        <p:nvPr/>
      </p:nvGrpSpPr>
      <p:grpSpPr>
        <a:xfrm>
          <a:off x="0" y="0"/>
          <a:ext cx="0" cy="0"/>
          <a:chOff x="0" y="0"/>
          <a:chExt cx="0" cy="0"/>
        </a:xfrm>
      </p:grpSpPr>
      <p:sp>
        <p:nvSpPr>
          <p:cNvPr id="62" name="Google Shape;62;p30"/>
          <p:cNvSpPr txBox="1">
            <a:spLocks noGrp="1"/>
          </p:cNvSpPr>
          <p:nvPr>
            <p:ph type="title"/>
          </p:nvPr>
        </p:nvSpPr>
        <p:spPr>
          <a:xfrm>
            <a:off x="311701" y="445026"/>
            <a:ext cx="8520643" cy="572757"/>
          </a:xfrm>
          <a:prstGeom prst="rect">
            <a:avLst/>
          </a:prstGeom>
          <a:noFill/>
          <a:ln>
            <a:noFill/>
          </a:ln>
        </p:spPr>
        <p:txBody>
          <a:bodyPr spcFirstLastPara="1" wrap="square" lIns="131375" tIns="131375" rIns="131375" bIns="131375" anchor="t" anchorCtr="0">
            <a:norm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a:endParaRPr/>
          </a:p>
        </p:txBody>
      </p:sp>
      <p:sp>
        <p:nvSpPr>
          <p:cNvPr id="63" name="Google Shape;63;p30"/>
          <p:cNvSpPr txBox="1">
            <a:spLocks noGrp="1"/>
          </p:cNvSpPr>
          <p:nvPr>
            <p:ph type="body" idx="1"/>
          </p:nvPr>
        </p:nvSpPr>
        <p:spPr>
          <a:xfrm>
            <a:off x="311701" y="1152476"/>
            <a:ext cx="8520643" cy="3416493"/>
          </a:xfrm>
          <a:prstGeom prst="rect">
            <a:avLst/>
          </a:prstGeom>
          <a:noFill/>
          <a:ln>
            <a:noFill/>
          </a:ln>
        </p:spPr>
        <p:txBody>
          <a:bodyPr spcFirstLastPara="1" wrap="square" lIns="131375" tIns="131375" rIns="131375" bIns="131375" anchor="t" anchorCtr="0">
            <a:normAutofit/>
          </a:bodyPr>
          <a:lstStyle>
            <a:lvl1pPr marL="457200" lvl="0" indent="-393700" algn="l">
              <a:lnSpc>
                <a:spcPct val="115000"/>
              </a:lnSpc>
              <a:spcBef>
                <a:spcPts val="0"/>
              </a:spcBef>
              <a:spcAft>
                <a:spcPts val="0"/>
              </a:spcAft>
              <a:buSzPts val="2600"/>
              <a:buChar char="●"/>
              <a:defRPr/>
            </a:lvl1pPr>
            <a:lvl2pPr marL="914400" lvl="1" indent="-355600" algn="l">
              <a:lnSpc>
                <a:spcPct val="115000"/>
              </a:lnSpc>
              <a:spcBef>
                <a:spcPts val="0"/>
              </a:spcBef>
              <a:spcAft>
                <a:spcPts val="0"/>
              </a:spcAft>
              <a:buSzPts val="2000"/>
              <a:buChar char="○"/>
              <a:defRPr/>
            </a:lvl2pPr>
            <a:lvl3pPr marL="1371600" lvl="2" indent="-355600" algn="l">
              <a:lnSpc>
                <a:spcPct val="115000"/>
              </a:lnSpc>
              <a:spcBef>
                <a:spcPts val="0"/>
              </a:spcBef>
              <a:spcAft>
                <a:spcPts val="0"/>
              </a:spcAft>
              <a:buSzPts val="2000"/>
              <a:buChar char="■"/>
              <a:defRPr/>
            </a:lvl3pPr>
            <a:lvl4pPr marL="1828800" lvl="3" indent="-355600" algn="l">
              <a:lnSpc>
                <a:spcPct val="115000"/>
              </a:lnSpc>
              <a:spcBef>
                <a:spcPts val="0"/>
              </a:spcBef>
              <a:spcAft>
                <a:spcPts val="0"/>
              </a:spcAft>
              <a:buSzPts val="2000"/>
              <a:buChar char="●"/>
              <a:defRPr/>
            </a:lvl4pPr>
            <a:lvl5pPr marL="2286000" lvl="4" indent="-355600" algn="l">
              <a:lnSpc>
                <a:spcPct val="115000"/>
              </a:lnSpc>
              <a:spcBef>
                <a:spcPts val="0"/>
              </a:spcBef>
              <a:spcAft>
                <a:spcPts val="0"/>
              </a:spcAft>
              <a:buSzPts val="2000"/>
              <a:buChar char="○"/>
              <a:defRPr/>
            </a:lvl5pPr>
            <a:lvl6pPr marL="2743200" lvl="5" indent="-355600" algn="l">
              <a:lnSpc>
                <a:spcPct val="115000"/>
              </a:lnSpc>
              <a:spcBef>
                <a:spcPts val="0"/>
              </a:spcBef>
              <a:spcAft>
                <a:spcPts val="0"/>
              </a:spcAft>
              <a:buSzPts val="2000"/>
              <a:buChar char="■"/>
              <a:defRPr/>
            </a:lvl6pPr>
            <a:lvl7pPr marL="3200400" lvl="6" indent="-355600" algn="l">
              <a:lnSpc>
                <a:spcPct val="115000"/>
              </a:lnSpc>
              <a:spcBef>
                <a:spcPts val="0"/>
              </a:spcBef>
              <a:spcAft>
                <a:spcPts val="0"/>
              </a:spcAft>
              <a:buSzPts val="2000"/>
              <a:buChar char="●"/>
              <a:defRPr/>
            </a:lvl7pPr>
            <a:lvl8pPr marL="3657600" lvl="7" indent="-355600" algn="l">
              <a:lnSpc>
                <a:spcPct val="115000"/>
              </a:lnSpc>
              <a:spcBef>
                <a:spcPts val="0"/>
              </a:spcBef>
              <a:spcAft>
                <a:spcPts val="0"/>
              </a:spcAft>
              <a:buSzPts val="2000"/>
              <a:buChar char="○"/>
              <a:defRPr/>
            </a:lvl8pPr>
            <a:lvl9pPr marL="4114800" lvl="8" indent="-355600" algn="l">
              <a:lnSpc>
                <a:spcPct val="115000"/>
              </a:lnSpc>
              <a:spcBef>
                <a:spcPts val="0"/>
              </a:spcBef>
              <a:spcAft>
                <a:spcPts val="0"/>
              </a:spcAft>
              <a:buSzPts val="2000"/>
              <a:buChar char="■"/>
              <a:defRPr/>
            </a:lvl9pPr>
          </a:lstStyle>
          <a:p>
            <a:endParaRPr/>
          </a:p>
        </p:txBody>
      </p:sp>
      <p:sp>
        <p:nvSpPr>
          <p:cNvPr id="64" name="Google Shape;64;p30"/>
          <p:cNvSpPr txBox="1">
            <a:spLocks noGrp="1"/>
          </p:cNvSpPr>
          <p:nvPr>
            <p:ph type="sldNum" idx="12"/>
          </p:nvPr>
        </p:nvSpPr>
        <p:spPr>
          <a:xfrm>
            <a:off x="8472458" y="4663217"/>
            <a:ext cx="548786" cy="393684"/>
          </a:xfrm>
          <a:prstGeom prst="rect">
            <a:avLst/>
          </a:prstGeom>
          <a:noFill/>
          <a:ln>
            <a:noFill/>
          </a:ln>
        </p:spPr>
        <p:txBody>
          <a:bodyPr spcFirstLastPara="1" wrap="square" lIns="131375" tIns="131375" rIns="131375" bIns="131375" anchor="ctr" anchorCtr="0">
            <a:normAutofit/>
          </a:bodyPr>
          <a:lstStyle>
            <a:lvl1pPr marL="0" marR="0" lvl="0" indent="0" algn="r">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311701" y="445026"/>
            <a:ext cx="8520643" cy="572757"/>
          </a:xfrm>
          <a:prstGeom prst="rect">
            <a:avLst/>
          </a:prstGeom>
          <a:noFill/>
          <a:ln>
            <a:noFill/>
          </a:ln>
        </p:spPr>
        <p:txBody>
          <a:bodyPr spcFirstLastPara="1" wrap="square" lIns="131375" tIns="131375" rIns="131375" bIns="131375" anchor="t" anchorCtr="0">
            <a:norm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a:endParaRPr/>
          </a:p>
        </p:txBody>
      </p:sp>
      <p:sp>
        <p:nvSpPr>
          <p:cNvPr id="67" name="Google Shape;67;p31"/>
          <p:cNvSpPr txBox="1">
            <a:spLocks noGrp="1"/>
          </p:cNvSpPr>
          <p:nvPr>
            <p:ph type="body" idx="1"/>
          </p:nvPr>
        </p:nvSpPr>
        <p:spPr>
          <a:xfrm>
            <a:off x="311701" y="1152476"/>
            <a:ext cx="3999857" cy="3416493"/>
          </a:xfrm>
          <a:prstGeom prst="rect">
            <a:avLst/>
          </a:prstGeom>
          <a:noFill/>
          <a:ln>
            <a:noFill/>
          </a:ln>
        </p:spPr>
        <p:txBody>
          <a:bodyPr spcFirstLastPara="1" wrap="square" lIns="131375" tIns="131375" rIns="131375" bIns="131375" anchor="t" anchorCtr="0">
            <a:normAutofit/>
          </a:bodyPr>
          <a:lstStyle>
            <a:lvl1pPr marL="457200" lvl="0" indent="-355600" algn="l">
              <a:lnSpc>
                <a:spcPct val="115000"/>
              </a:lnSpc>
              <a:spcBef>
                <a:spcPts val="0"/>
              </a:spcBef>
              <a:spcAft>
                <a:spcPts val="0"/>
              </a:spcAft>
              <a:buSzPts val="2000"/>
              <a:buChar char="●"/>
              <a:defRPr sz="1227"/>
            </a:lvl1pPr>
            <a:lvl2pPr marL="914400" lvl="1" indent="-336550" algn="l">
              <a:lnSpc>
                <a:spcPct val="115000"/>
              </a:lnSpc>
              <a:spcBef>
                <a:spcPts val="0"/>
              </a:spcBef>
              <a:spcAft>
                <a:spcPts val="0"/>
              </a:spcAft>
              <a:buSzPts val="1700"/>
              <a:buChar char="○"/>
              <a:defRPr sz="1042"/>
            </a:lvl2pPr>
            <a:lvl3pPr marL="1371600" lvl="2" indent="-336550" algn="l">
              <a:lnSpc>
                <a:spcPct val="115000"/>
              </a:lnSpc>
              <a:spcBef>
                <a:spcPts val="0"/>
              </a:spcBef>
              <a:spcAft>
                <a:spcPts val="0"/>
              </a:spcAft>
              <a:buSzPts val="1700"/>
              <a:buChar char="■"/>
              <a:defRPr sz="1042"/>
            </a:lvl3pPr>
            <a:lvl4pPr marL="1828800" lvl="3" indent="-336550" algn="l">
              <a:lnSpc>
                <a:spcPct val="115000"/>
              </a:lnSpc>
              <a:spcBef>
                <a:spcPts val="0"/>
              </a:spcBef>
              <a:spcAft>
                <a:spcPts val="0"/>
              </a:spcAft>
              <a:buSzPts val="1700"/>
              <a:buChar char="●"/>
              <a:defRPr sz="1042"/>
            </a:lvl4pPr>
            <a:lvl5pPr marL="2286000" lvl="4" indent="-336550" algn="l">
              <a:lnSpc>
                <a:spcPct val="115000"/>
              </a:lnSpc>
              <a:spcBef>
                <a:spcPts val="0"/>
              </a:spcBef>
              <a:spcAft>
                <a:spcPts val="0"/>
              </a:spcAft>
              <a:buSzPts val="1700"/>
              <a:buChar char="○"/>
              <a:defRPr sz="1042"/>
            </a:lvl5pPr>
            <a:lvl6pPr marL="2743200" lvl="5" indent="-336550" algn="l">
              <a:lnSpc>
                <a:spcPct val="115000"/>
              </a:lnSpc>
              <a:spcBef>
                <a:spcPts val="0"/>
              </a:spcBef>
              <a:spcAft>
                <a:spcPts val="0"/>
              </a:spcAft>
              <a:buSzPts val="1700"/>
              <a:buChar char="■"/>
              <a:defRPr sz="1042"/>
            </a:lvl6pPr>
            <a:lvl7pPr marL="3200400" lvl="6" indent="-336550" algn="l">
              <a:lnSpc>
                <a:spcPct val="115000"/>
              </a:lnSpc>
              <a:spcBef>
                <a:spcPts val="0"/>
              </a:spcBef>
              <a:spcAft>
                <a:spcPts val="0"/>
              </a:spcAft>
              <a:buSzPts val="1700"/>
              <a:buChar char="●"/>
              <a:defRPr sz="1042"/>
            </a:lvl7pPr>
            <a:lvl8pPr marL="3657600" lvl="7" indent="-336550" algn="l">
              <a:lnSpc>
                <a:spcPct val="115000"/>
              </a:lnSpc>
              <a:spcBef>
                <a:spcPts val="0"/>
              </a:spcBef>
              <a:spcAft>
                <a:spcPts val="0"/>
              </a:spcAft>
              <a:buSzPts val="1700"/>
              <a:buChar char="○"/>
              <a:defRPr sz="1042"/>
            </a:lvl8pPr>
            <a:lvl9pPr marL="4114800" lvl="8" indent="-336550" algn="l">
              <a:lnSpc>
                <a:spcPct val="115000"/>
              </a:lnSpc>
              <a:spcBef>
                <a:spcPts val="0"/>
              </a:spcBef>
              <a:spcAft>
                <a:spcPts val="0"/>
              </a:spcAft>
              <a:buSzPts val="1700"/>
              <a:buChar char="■"/>
              <a:defRPr sz="1042"/>
            </a:lvl9pPr>
          </a:lstStyle>
          <a:p>
            <a:endParaRPr/>
          </a:p>
        </p:txBody>
      </p:sp>
      <p:sp>
        <p:nvSpPr>
          <p:cNvPr id="68" name="Google Shape;68;p31"/>
          <p:cNvSpPr txBox="1">
            <a:spLocks noGrp="1"/>
          </p:cNvSpPr>
          <p:nvPr>
            <p:ph type="body" idx="2"/>
          </p:nvPr>
        </p:nvSpPr>
        <p:spPr>
          <a:xfrm>
            <a:off x="4832401" y="1152476"/>
            <a:ext cx="3999857" cy="3416493"/>
          </a:xfrm>
          <a:prstGeom prst="rect">
            <a:avLst/>
          </a:prstGeom>
          <a:noFill/>
          <a:ln>
            <a:noFill/>
          </a:ln>
        </p:spPr>
        <p:txBody>
          <a:bodyPr spcFirstLastPara="1" wrap="square" lIns="131375" tIns="131375" rIns="131375" bIns="131375" anchor="t" anchorCtr="0">
            <a:normAutofit/>
          </a:bodyPr>
          <a:lstStyle>
            <a:lvl1pPr marL="457200" lvl="0" indent="-355600" algn="l">
              <a:lnSpc>
                <a:spcPct val="115000"/>
              </a:lnSpc>
              <a:spcBef>
                <a:spcPts val="0"/>
              </a:spcBef>
              <a:spcAft>
                <a:spcPts val="0"/>
              </a:spcAft>
              <a:buSzPts val="2000"/>
              <a:buChar char="●"/>
              <a:defRPr sz="1227"/>
            </a:lvl1pPr>
            <a:lvl2pPr marL="914400" lvl="1" indent="-336550" algn="l">
              <a:lnSpc>
                <a:spcPct val="115000"/>
              </a:lnSpc>
              <a:spcBef>
                <a:spcPts val="0"/>
              </a:spcBef>
              <a:spcAft>
                <a:spcPts val="0"/>
              </a:spcAft>
              <a:buSzPts val="1700"/>
              <a:buChar char="○"/>
              <a:defRPr sz="1042"/>
            </a:lvl2pPr>
            <a:lvl3pPr marL="1371600" lvl="2" indent="-336550" algn="l">
              <a:lnSpc>
                <a:spcPct val="115000"/>
              </a:lnSpc>
              <a:spcBef>
                <a:spcPts val="0"/>
              </a:spcBef>
              <a:spcAft>
                <a:spcPts val="0"/>
              </a:spcAft>
              <a:buSzPts val="1700"/>
              <a:buChar char="■"/>
              <a:defRPr sz="1042"/>
            </a:lvl3pPr>
            <a:lvl4pPr marL="1828800" lvl="3" indent="-336550" algn="l">
              <a:lnSpc>
                <a:spcPct val="115000"/>
              </a:lnSpc>
              <a:spcBef>
                <a:spcPts val="0"/>
              </a:spcBef>
              <a:spcAft>
                <a:spcPts val="0"/>
              </a:spcAft>
              <a:buSzPts val="1700"/>
              <a:buChar char="●"/>
              <a:defRPr sz="1042"/>
            </a:lvl4pPr>
            <a:lvl5pPr marL="2286000" lvl="4" indent="-336550" algn="l">
              <a:lnSpc>
                <a:spcPct val="115000"/>
              </a:lnSpc>
              <a:spcBef>
                <a:spcPts val="0"/>
              </a:spcBef>
              <a:spcAft>
                <a:spcPts val="0"/>
              </a:spcAft>
              <a:buSzPts val="1700"/>
              <a:buChar char="○"/>
              <a:defRPr sz="1042"/>
            </a:lvl5pPr>
            <a:lvl6pPr marL="2743200" lvl="5" indent="-336550" algn="l">
              <a:lnSpc>
                <a:spcPct val="115000"/>
              </a:lnSpc>
              <a:spcBef>
                <a:spcPts val="0"/>
              </a:spcBef>
              <a:spcAft>
                <a:spcPts val="0"/>
              </a:spcAft>
              <a:buSzPts val="1700"/>
              <a:buChar char="■"/>
              <a:defRPr sz="1042"/>
            </a:lvl6pPr>
            <a:lvl7pPr marL="3200400" lvl="6" indent="-336550" algn="l">
              <a:lnSpc>
                <a:spcPct val="115000"/>
              </a:lnSpc>
              <a:spcBef>
                <a:spcPts val="0"/>
              </a:spcBef>
              <a:spcAft>
                <a:spcPts val="0"/>
              </a:spcAft>
              <a:buSzPts val="1700"/>
              <a:buChar char="●"/>
              <a:defRPr sz="1042"/>
            </a:lvl7pPr>
            <a:lvl8pPr marL="3657600" lvl="7" indent="-336550" algn="l">
              <a:lnSpc>
                <a:spcPct val="115000"/>
              </a:lnSpc>
              <a:spcBef>
                <a:spcPts val="0"/>
              </a:spcBef>
              <a:spcAft>
                <a:spcPts val="0"/>
              </a:spcAft>
              <a:buSzPts val="1700"/>
              <a:buChar char="○"/>
              <a:defRPr sz="1042"/>
            </a:lvl8pPr>
            <a:lvl9pPr marL="4114800" lvl="8" indent="-336550" algn="l">
              <a:lnSpc>
                <a:spcPct val="115000"/>
              </a:lnSpc>
              <a:spcBef>
                <a:spcPts val="0"/>
              </a:spcBef>
              <a:spcAft>
                <a:spcPts val="0"/>
              </a:spcAft>
              <a:buSzPts val="1700"/>
              <a:buChar char="■"/>
              <a:defRPr sz="1042"/>
            </a:lvl9pPr>
          </a:lstStyle>
          <a:p>
            <a:endParaRPr/>
          </a:p>
        </p:txBody>
      </p:sp>
      <p:sp>
        <p:nvSpPr>
          <p:cNvPr id="69" name="Google Shape;69;p31"/>
          <p:cNvSpPr txBox="1">
            <a:spLocks noGrp="1"/>
          </p:cNvSpPr>
          <p:nvPr>
            <p:ph type="sldNum" idx="12"/>
          </p:nvPr>
        </p:nvSpPr>
        <p:spPr>
          <a:xfrm>
            <a:off x="8472458" y="4663217"/>
            <a:ext cx="548786" cy="393684"/>
          </a:xfrm>
          <a:prstGeom prst="rect">
            <a:avLst/>
          </a:prstGeom>
          <a:noFill/>
          <a:ln>
            <a:noFill/>
          </a:ln>
        </p:spPr>
        <p:txBody>
          <a:bodyPr spcFirstLastPara="1" wrap="square" lIns="131375" tIns="131375" rIns="131375" bIns="131375" anchor="ctr" anchorCtr="0">
            <a:normAutofit/>
          </a:bodyPr>
          <a:lstStyle>
            <a:lvl1pPr marL="0" marR="0" lvl="0" indent="0" algn="r">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0"/>
        <p:cNvGrpSpPr/>
        <p:nvPr/>
      </p:nvGrpSpPr>
      <p:grpSpPr>
        <a:xfrm>
          <a:off x="0" y="0"/>
          <a:ext cx="0" cy="0"/>
          <a:chOff x="0" y="0"/>
          <a:chExt cx="0" cy="0"/>
        </a:xfrm>
      </p:grpSpPr>
      <p:sp>
        <p:nvSpPr>
          <p:cNvPr id="71" name="Google Shape;71;p32"/>
          <p:cNvSpPr txBox="1">
            <a:spLocks noGrp="1"/>
          </p:cNvSpPr>
          <p:nvPr>
            <p:ph type="title"/>
          </p:nvPr>
        </p:nvSpPr>
        <p:spPr>
          <a:xfrm>
            <a:off x="311701" y="445026"/>
            <a:ext cx="8520643" cy="572757"/>
          </a:xfrm>
          <a:prstGeom prst="rect">
            <a:avLst/>
          </a:prstGeom>
          <a:noFill/>
          <a:ln>
            <a:noFill/>
          </a:ln>
        </p:spPr>
        <p:txBody>
          <a:bodyPr spcFirstLastPara="1" wrap="square" lIns="131375" tIns="131375" rIns="131375" bIns="131375" anchor="t" anchorCtr="0">
            <a:norm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a:endParaRPr/>
          </a:p>
        </p:txBody>
      </p:sp>
      <p:sp>
        <p:nvSpPr>
          <p:cNvPr id="72" name="Google Shape;72;p32"/>
          <p:cNvSpPr txBox="1">
            <a:spLocks noGrp="1"/>
          </p:cNvSpPr>
          <p:nvPr>
            <p:ph type="sldNum" idx="12"/>
          </p:nvPr>
        </p:nvSpPr>
        <p:spPr>
          <a:xfrm>
            <a:off x="8472458" y="4663217"/>
            <a:ext cx="548786" cy="393684"/>
          </a:xfrm>
          <a:prstGeom prst="rect">
            <a:avLst/>
          </a:prstGeom>
          <a:noFill/>
          <a:ln>
            <a:noFill/>
          </a:ln>
        </p:spPr>
        <p:txBody>
          <a:bodyPr spcFirstLastPara="1" wrap="square" lIns="131375" tIns="131375" rIns="131375" bIns="131375" anchor="ctr" anchorCtr="0">
            <a:normAutofit/>
          </a:bodyPr>
          <a:lstStyle>
            <a:lvl1pPr marL="0" marR="0" lvl="0" indent="0" algn="r">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3"/>
        <p:cNvGrpSpPr/>
        <p:nvPr/>
      </p:nvGrpSpPr>
      <p:grpSpPr>
        <a:xfrm>
          <a:off x="0" y="0"/>
          <a:ext cx="0" cy="0"/>
          <a:chOff x="0" y="0"/>
          <a:chExt cx="0" cy="0"/>
        </a:xfrm>
      </p:grpSpPr>
      <p:sp>
        <p:nvSpPr>
          <p:cNvPr id="74" name="Google Shape;74;p33"/>
          <p:cNvSpPr txBox="1">
            <a:spLocks noGrp="1"/>
          </p:cNvSpPr>
          <p:nvPr>
            <p:ph type="title"/>
          </p:nvPr>
        </p:nvSpPr>
        <p:spPr>
          <a:xfrm>
            <a:off x="311700" y="555600"/>
            <a:ext cx="2808000" cy="755603"/>
          </a:xfrm>
          <a:prstGeom prst="rect">
            <a:avLst/>
          </a:prstGeom>
          <a:noFill/>
          <a:ln>
            <a:noFill/>
          </a:ln>
        </p:spPr>
        <p:txBody>
          <a:bodyPr spcFirstLastPara="1" wrap="square" lIns="131375" tIns="131375" rIns="131375" bIns="131375" anchor="b" anchorCtr="0">
            <a:normAutofit/>
          </a:bodyPr>
          <a:lstStyle>
            <a:lvl1pPr lvl="0" algn="l">
              <a:lnSpc>
                <a:spcPct val="100000"/>
              </a:lnSpc>
              <a:spcBef>
                <a:spcPts val="0"/>
              </a:spcBef>
              <a:spcAft>
                <a:spcPts val="0"/>
              </a:spcAft>
              <a:buSzPts val="3400"/>
              <a:buNone/>
              <a:defRPr sz="2085"/>
            </a:lvl1pPr>
            <a:lvl2pPr lvl="1" algn="l">
              <a:lnSpc>
                <a:spcPct val="100000"/>
              </a:lnSpc>
              <a:spcBef>
                <a:spcPts val="0"/>
              </a:spcBef>
              <a:spcAft>
                <a:spcPts val="0"/>
              </a:spcAft>
              <a:buSzPts val="3400"/>
              <a:buNone/>
              <a:defRPr sz="2085"/>
            </a:lvl2pPr>
            <a:lvl3pPr lvl="2" algn="l">
              <a:lnSpc>
                <a:spcPct val="100000"/>
              </a:lnSpc>
              <a:spcBef>
                <a:spcPts val="0"/>
              </a:spcBef>
              <a:spcAft>
                <a:spcPts val="0"/>
              </a:spcAft>
              <a:buSzPts val="3400"/>
              <a:buNone/>
              <a:defRPr sz="2085"/>
            </a:lvl3pPr>
            <a:lvl4pPr lvl="3" algn="l">
              <a:lnSpc>
                <a:spcPct val="100000"/>
              </a:lnSpc>
              <a:spcBef>
                <a:spcPts val="0"/>
              </a:spcBef>
              <a:spcAft>
                <a:spcPts val="0"/>
              </a:spcAft>
              <a:buSzPts val="3400"/>
              <a:buNone/>
              <a:defRPr sz="2085"/>
            </a:lvl4pPr>
            <a:lvl5pPr lvl="4" algn="l">
              <a:lnSpc>
                <a:spcPct val="100000"/>
              </a:lnSpc>
              <a:spcBef>
                <a:spcPts val="0"/>
              </a:spcBef>
              <a:spcAft>
                <a:spcPts val="0"/>
              </a:spcAft>
              <a:buSzPts val="3400"/>
              <a:buNone/>
              <a:defRPr sz="2085"/>
            </a:lvl5pPr>
            <a:lvl6pPr lvl="5" algn="l">
              <a:lnSpc>
                <a:spcPct val="100000"/>
              </a:lnSpc>
              <a:spcBef>
                <a:spcPts val="0"/>
              </a:spcBef>
              <a:spcAft>
                <a:spcPts val="0"/>
              </a:spcAft>
              <a:buSzPts val="3400"/>
              <a:buNone/>
              <a:defRPr sz="2085"/>
            </a:lvl6pPr>
            <a:lvl7pPr lvl="6" algn="l">
              <a:lnSpc>
                <a:spcPct val="100000"/>
              </a:lnSpc>
              <a:spcBef>
                <a:spcPts val="0"/>
              </a:spcBef>
              <a:spcAft>
                <a:spcPts val="0"/>
              </a:spcAft>
              <a:buSzPts val="3400"/>
              <a:buNone/>
              <a:defRPr sz="2085"/>
            </a:lvl7pPr>
            <a:lvl8pPr lvl="7" algn="l">
              <a:lnSpc>
                <a:spcPct val="100000"/>
              </a:lnSpc>
              <a:spcBef>
                <a:spcPts val="0"/>
              </a:spcBef>
              <a:spcAft>
                <a:spcPts val="0"/>
              </a:spcAft>
              <a:buSzPts val="3400"/>
              <a:buNone/>
              <a:defRPr sz="2085"/>
            </a:lvl8pPr>
            <a:lvl9pPr lvl="8" algn="l">
              <a:lnSpc>
                <a:spcPct val="100000"/>
              </a:lnSpc>
              <a:spcBef>
                <a:spcPts val="0"/>
              </a:spcBef>
              <a:spcAft>
                <a:spcPts val="0"/>
              </a:spcAft>
              <a:buSzPts val="3400"/>
              <a:buNone/>
              <a:defRPr sz="2085"/>
            </a:lvl9pPr>
          </a:lstStyle>
          <a:p>
            <a:endParaRPr/>
          </a:p>
        </p:txBody>
      </p:sp>
      <p:sp>
        <p:nvSpPr>
          <p:cNvPr id="75" name="Google Shape;75;p33"/>
          <p:cNvSpPr txBox="1">
            <a:spLocks noGrp="1"/>
          </p:cNvSpPr>
          <p:nvPr>
            <p:ph type="body" idx="1"/>
          </p:nvPr>
        </p:nvSpPr>
        <p:spPr>
          <a:xfrm>
            <a:off x="311700" y="1389601"/>
            <a:ext cx="2808000" cy="3179449"/>
          </a:xfrm>
          <a:prstGeom prst="rect">
            <a:avLst/>
          </a:prstGeom>
          <a:noFill/>
          <a:ln>
            <a:noFill/>
          </a:ln>
        </p:spPr>
        <p:txBody>
          <a:bodyPr spcFirstLastPara="1" wrap="square" lIns="131375" tIns="131375" rIns="131375" bIns="131375" anchor="t" anchorCtr="0">
            <a:normAutofit/>
          </a:bodyPr>
          <a:lstStyle>
            <a:lvl1pPr marL="457200" lvl="0" indent="-336550" algn="l">
              <a:lnSpc>
                <a:spcPct val="115000"/>
              </a:lnSpc>
              <a:spcBef>
                <a:spcPts val="0"/>
              </a:spcBef>
              <a:spcAft>
                <a:spcPts val="0"/>
              </a:spcAft>
              <a:buSzPts val="1700"/>
              <a:buChar char="●"/>
              <a:defRPr sz="1042"/>
            </a:lvl1pPr>
            <a:lvl2pPr marL="914400" lvl="1" indent="-336550" algn="l">
              <a:lnSpc>
                <a:spcPct val="115000"/>
              </a:lnSpc>
              <a:spcBef>
                <a:spcPts val="0"/>
              </a:spcBef>
              <a:spcAft>
                <a:spcPts val="0"/>
              </a:spcAft>
              <a:buSzPts val="1700"/>
              <a:buChar char="○"/>
              <a:defRPr sz="1042"/>
            </a:lvl2pPr>
            <a:lvl3pPr marL="1371600" lvl="2" indent="-336550" algn="l">
              <a:lnSpc>
                <a:spcPct val="115000"/>
              </a:lnSpc>
              <a:spcBef>
                <a:spcPts val="0"/>
              </a:spcBef>
              <a:spcAft>
                <a:spcPts val="0"/>
              </a:spcAft>
              <a:buSzPts val="1700"/>
              <a:buChar char="■"/>
              <a:defRPr sz="1042"/>
            </a:lvl3pPr>
            <a:lvl4pPr marL="1828800" lvl="3" indent="-336550" algn="l">
              <a:lnSpc>
                <a:spcPct val="115000"/>
              </a:lnSpc>
              <a:spcBef>
                <a:spcPts val="0"/>
              </a:spcBef>
              <a:spcAft>
                <a:spcPts val="0"/>
              </a:spcAft>
              <a:buSzPts val="1700"/>
              <a:buChar char="●"/>
              <a:defRPr sz="1042"/>
            </a:lvl4pPr>
            <a:lvl5pPr marL="2286000" lvl="4" indent="-336550" algn="l">
              <a:lnSpc>
                <a:spcPct val="115000"/>
              </a:lnSpc>
              <a:spcBef>
                <a:spcPts val="0"/>
              </a:spcBef>
              <a:spcAft>
                <a:spcPts val="0"/>
              </a:spcAft>
              <a:buSzPts val="1700"/>
              <a:buChar char="○"/>
              <a:defRPr sz="1042"/>
            </a:lvl5pPr>
            <a:lvl6pPr marL="2743200" lvl="5" indent="-336550" algn="l">
              <a:lnSpc>
                <a:spcPct val="115000"/>
              </a:lnSpc>
              <a:spcBef>
                <a:spcPts val="0"/>
              </a:spcBef>
              <a:spcAft>
                <a:spcPts val="0"/>
              </a:spcAft>
              <a:buSzPts val="1700"/>
              <a:buChar char="■"/>
              <a:defRPr sz="1042"/>
            </a:lvl6pPr>
            <a:lvl7pPr marL="3200400" lvl="6" indent="-336550" algn="l">
              <a:lnSpc>
                <a:spcPct val="115000"/>
              </a:lnSpc>
              <a:spcBef>
                <a:spcPts val="0"/>
              </a:spcBef>
              <a:spcAft>
                <a:spcPts val="0"/>
              </a:spcAft>
              <a:buSzPts val="1700"/>
              <a:buChar char="●"/>
              <a:defRPr sz="1042"/>
            </a:lvl7pPr>
            <a:lvl8pPr marL="3657600" lvl="7" indent="-336550" algn="l">
              <a:lnSpc>
                <a:spcPct val="115000"/>
              </a:lnSpc>
              <a:spcBef>
                <a:spcPts val="0"/>
              </a:spcBef>
              <a:spcAft>
                <a:spcPts val="0"/>
              </a:spcAft>
              <a:buSzPts val="1700"/>
              <a:buChar char="○"/>
              <a:defRPr sz="1042"/>
            </a:lvl8pPr>
            <a:lvl9pPr marL="4114800" lvl="8" indent="-336550" algn="l">
              <a:lnSpc>
                <a:spcPct val="115000"/>
              </a:lnSpc>
              <a:spcBef>
                <a:spcPts val="0"/>
              </a:spcBef>
              <a:spcAft>
                <a:spcPts val="0"/>
              </a:spcAft>
              <a:buSzPts val="1700"/>
              <a:buChar char="■"/>
              <a:defRPr sz="1042"/>
            </a:lvl9pPr>
          </a:lstStyle>
          <a:p>
            <a:endParaRPr/>
          </a:p>
        </p:txBody>
      </p:sp>
      <p:sp>
        <p:nvSpPr>
          <p:cNvPr id="76" name="Google Shape;76;p33"/>
          <p:cNvSpPr txBox="1">
            <a:spLocks noGrp="1"/>
          </p:cNvSpPr>
          <p:nvPr>
            <p:ph type="sldNum" idx="12"/>
          </p:nvPr>
        </p:nvSpPr>
        <p:spPr>
          <a:xfrm>
            <a:off x="8472458" y="4663217"/>
            <a:ext cx="548786" cy="393684"/>
          </a:xfrm>
          <a:prstGeom prst="rect">
            <a:avLst/>
          </a:prstGeom>
          <a:noFill/>
          <a:ln>
            <a:noFill/>
          </a:ln>
        </p:spPr>
        <p:txBody>
          <a:bodyPr spcFirstLastPara="1" wrap="square" lIns="131375" tIns="131375" rIns="131375" bIns="131375" anchor="ctr" anchorCtr="0">
            <a:normAutofit/>
          </a:bodyPr>
          <a:lstStyle>
            <a:lvl1pPr marL="0" marR="0" lvl="0" indent="0" algn="r">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7"/>
        <p:cNvGrpSpPr/>
        <p:nvPr/>
      </p:nvGrpSpPr>
      <p:grpSpPr>
        <a:xfrm>
          <a:off x="0" y="0"/>
          <a:ext cx="0" cy="0"/>
          <a:chOff x="0" y="0"/>
          <a:chExt cx="0" cy="0"/>
        </a:xfrm>
      </p:grpSpPr>
      <p:sp>
        <p:nvSpPr>
          <p:cNvPr id="78" name="Google Shape;78;p34"/>
          <p:cNvSpPr txBox="1">
            <a:spLocks noGrp="1"/>
          </p:cNvSpPr>
          <p:nvPr>
            <p:ph type="title"/>
          </p:nvPr>
        </p:nvSpPr>
        <p:spPr>
          <a:xfrm>
            <a:off x="490250" y="450150"/>
            <a:ext cx="6367714" cy="4090897"/>
          </a:xfrm>
          <a:prstGeom prst="rect">
            <a:avLst/>
          </a:prstGeom>
          <a:noFill/>
          <a:ln>
            <a:noFill/>
          </a:ln>
        </p:spPr>
        <p:txBody>
          <a:bodyPr spcFirstLastPara="1" wrap="square" lIns="131375" tIns="131375" rIns="131375" bIns="131375" anchor="ctr" anchorCtr="0">
            <a:normAutofit/>
          </a:bodyPr>
          <a:lstStyle>
            <a:lvl1pPr lvl="0" algn="l">
              <a:lnSpc>
                <a:spcPct val="100000"/>
              </a:lnSpc>
              <a:spcBef>
                <a:spcPts val="0"/>
              </a:spcBef>
              <a:spcAft>
                <a:spcPts val="0"/>
              </a:spcAft>
              <a:buSzPts val="6900"/>
              <a:buNone/>
              <a:defRPr sz="4230"/>
            </a:lvl1pPr>
            <a:lvl2pPr lvl="1" algn="l">
              <a:lnSpc>
                <a:spcPct val="100000"/>
              </a:lnSpc>
              <a:spcBef>
                <a:spcPts val="0"/>
              </a:spcBef>
              <a:spcAft>
                <a:spcPts val="0"/>
              </a:spcAft>
              <a:buSzPts val="6900"/>
              <a:buNone/>
              <a:defRPr sz="4230"/>
            </a:lvl2pPr>
            <a:lvl3pPr lvl="2" algn="l">
              <a:lnSpc>
                <a:spcPct val="100000"/>
              </a:lnSpc>
              <a:spcBef>
                <a:spcPts val="0"/>
              </a:spcBef>
              <a:spcAft>
                <a:spcPts val="0"/>
              </a:spcAft>
              <a:buSzPts val="6900"/>
              <a:buNone/>
              <a:defRPr sz="4230"/>
            </a:lvl3pPr>
            <a:lvl4pPr lvl="3" algn="l">
              <a:lnSpc>
                <a:spcPct val="100000"/>
              </a:lnSpc>
              <a:spcBef>
                <a:spcPts val="0"/>
              </a:spcBef>
              <a:spcAft>
                <a:spcPts val="0"/>
              </a:spcAft>
              <a:buSzPts val="6900"/>
              <a:buNone/>
              <a:defRPr sz="4230"/>
            </a:lvl4pPr>
            <a:lvl5pPr lvl="4" algn="l">
              <a:lnSpc>
                <a:spcPct val="100000"/>
              </a:lnSpc>
              <a:spcBef>
                <a:spcPts val="0"/>
              </a:spcBef>
              <a:spcAft>
                <a:spcPts val="0"/>
              </a:spcAft>
              <a:buSzPts val="6900"/>
              <a:buNone/>
              <a:defRPr sz="4230"/>
            </a:lvl5pPr>
            <a:lvl6pPr lvl="5" algn="l">
              <a:lnSpc>
                <a:spcPct val="100000"/>
              </a:lnSpc>
              <a:spcBef>
                <a:spcPts val="0"/>
              </a:spcBef>
              <a:spcAft>
                <a:spcPts val="0"/>
              </a:spcAft>
              <a:buSzPts val="6900"/>
              <a:buNone/>
              <a:defRPr sz="4230"/>
            </a:lvl6pPr>
            <a:lvl7pPr lvl="6" algn="l">
              <a:lnSpc>
                <a:spcPct val="100000"/>
              </a:lnSpc>
              <a:spcBef>
                <a:spcPts val="0"/>
              </a:spcBef>
              <a:spcAft>
                <a:spcPts val="0"/>
              </a:spcAft>
              <a:buSzPts val="6900"/>
              <a:buNone/>
              <a:defRPr sz="4230"/>
            </a:lvl7pPr>
            <a:lvl8pPr lvl="7" algn="l">
              <a:lnSpc>
                <a:spcPct val="100000"/>
              </a:lnSpc>
              <a:spcBef>
                <a:spcPts val="0"/>
              </a:spcBef>
              <a:spcAft>
                <a:spcPts val="0"/>
              </a:spcAft>
              <a:buSzPts val="6900"/>
              <a:buNone/>
              <a:defRPr sz="4230"/>
            </a:lvl8pPr>
            <a:lvl9pPr lvl="8" algn="l">
              <a:lnSpc>
                <a:spcPct val="100000"/>
              </a:lnSpc>
              <a:spcBef>
                <a:spcPts val="0"/>
              </a:spcBef>
              <a:spcAft>
                <a:spcPts val="0"/>
              </a:spcAft>
              <a:buSzPts val="6900"/>
              <a:buNone/>
              <a:defRPr sz="4230"/>
            </a:lvl9pPr>
          </a:lstStyle>
          <a:p>
            <a:endParaRPr/>
          </a:p>
        </p:txBody>
      </p:sp>
      <p:sp>
        <p:nvSpPr>
          <p:cNvPr id="79" name="Google Shape;79;p34"/>
          <p:cNvSpPr txBox="1">
            <a:spLocks noGrp="1"/>
          </p:cNvSpPr>
          <p:nvPr>
            <p:ph type="sldNum" idx="12"/>
          </p:nvPr>
        </p:nvSpPr>
        <p:spPr>
          <a:xfrm>
            <a:off x="8472458" y="4663217"/>
            <a:ext cx="548786" cy="393684"/>
          </a:xfrm>
          <a:prstGeom prst="rect">
            <a:avLst/>
          </a:prstGeom>
          <a:noFill/>
          <a:ln>
            <a:noFill/>
          </a:ln>
        </p:spPr>
        <p:txBody>
          <a:bodyPr spcFirstLastPara="1" wrap="square" lIns="131375" tIns="131375" rIns="131375" bIns="131375" anchor="ctr" anchorCtr="0">
            <a:normAutofit/>
          </a:bodyPr>
          <a:lstStyle>
            <a:lvl1pPr marL="0" marR="0" lvl="0" indent="0" algn="r">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0"/>
        <p:cNvGrpSpPr/>
        <p:nvPr/>
      </p:nvGrpSpPr>
      <p:grpSpPr>
        <a:xfrm>
          <a:off x="0" y="0"/>
          <a:ext cx="0" cy="0"/>
          <a:chOff x="0" y="0"/>
          <a:chExt cx="0" cy="0"/>
        </a:xfrm>
      </p:grpSpPr>
      <p:sp>
        <p:nvSpPr>
          <p:cNvPr id="81" name="Google Shape;81;p35"/>
          <p:cNvSpPr/>
          <p:nvPr/>
        </p:nvSpPr>
        <p:spPr>
          <a:xfrm>
            <a:off x="4572000" y="-125"/>
            <a:ext cx="4572000" cy="5143500"/>
          </a:xfrm>
          <a:prstGeom prst="rect">
            <a:avLst/>
          </a:prstGeom>
          <a:solidFill>
            <a:schemeClr val="lt2"/>
          </a:solidFill>
          <a:ln>
            <a:noFill/>
          </a:ln>
        </p:spPr>
        <p:txBody>
          <a:bodyPr spcFirstLastPara="1" wrap="square" lIns="80525" tIns="80525" rIns="80525" bIns="80525" anchor="ctr" anchorCtr="0">
            <a:noAutofit/>
          </a:bodyPr>
          <a:lstStyle/>
          <a:p>
            <a:pPr marL="0" marR="0" lvl="0" indent="0" algn="l" rtl="0">
              <a:lnSpc>
                <a:spcPct val="100000"/>
              </a:lnSpc>
              <a:spcBef>
                <a:spcPts val="0"/>
              </a:spcBef>
              <a:spcAft>
                <a:spcPts val="0"/>
              </a:spcAft>
              <a:buClr>
                <a:srgbClr val="000000"/>
              </a:buClr>
              <a:buSzPts val="2000"/>
              <a:buFont typeface="Arial"/>
              <a:buNone/>
            </a:pPr>
            <a:endParaRPr sz="1227" b="0" i="0" u="none" strike="noStrike" cap="none">
              <a:solidFill>
                <a:srgbClr val="000000"/>
              </a:solidFill>
              <a:latin typeface="Arial"/>
              <a:ea typeface="Arial"/>
              <a:cs typeface="Arial"/>
              <a:sym typeface="Arial"/>
            </a:endParaRPr>
          </a:p>
        </p:txBody>
      </p:sp>
      <p:sp>
        <p:nvSpPr>
          <p:cNvPr id="82" name="Google Shape;82;p35"/>
          <p:cNvSpPr txBox="1">
            <a:spLocks noGrp="1"/>
          </p:cNvSpPr>
          <p:nvPr>
            <p:ph type="title"/>
          </p:nvPr>
        </p:nvSpPr>
        <p:spPr>
          <a:xfrm>
            <a:off x="265500" y="1233176"/>
            <a:ext cx="4045286" cy="1482221"/>
          </a:xfrm>
          <a:prstGeom prst="rect">
            <a:avLst/>
          </a:prstGeom>
          <a:noFill/>
          <a:ln>
            <a:noFill/>
          </a:ln>
        </p:spPr>
        <p:txBody>
          <a:bodyPr spcFirstLastPara="1" wrap="square" lIns="131375" tIns="131375" rIns="131375" bIns="131375" anchor="b" anchorCtr="0">
            <a:normAutofit/>
          </a:bodyPr>
          <a:lstStyle>
            <a:lvl1pPr lvl="0" algn="ctr">
              <a:lnSpc>
                <a:spcPct val="100000"/>
              </a:lnSpc>
              <a:spcBef>
                <a:spcPts val="0"/>
              </a:spcBef>
              <a:spcAft>
                <a:spcPts val="0"/>
              </a:spcAft>
              <a:buSzPts val="6000"/>
              <a:buNone/>
              <a:defRPr sz="3679"/>
            </a:lvl1pPr>
            <a:lvl2pPr lvl="1" algn="ctr">
              <a:lnSpc>
                <a:spcPct val="100000"/>
              </a:lnSpc>
              <a:spcBef>
                <a:spcPts val="0"/>
              </a:spcBef>
              <a:spcAft>
                <a:spcPts val="0"/>
              </a:spcAft>
              <a:buSzPts val="6000"/>
              <a:buNone/>
              <a:defRPr sz="3679"/>
            </a:lvl2pPr>
            <a:lvl3pPr lvl="2" algn="ctr">
              <a:lnSpc>
                <a:spcPct val="100000"/>
              </a:lnSpc>
              <a:spcBef>
                <a:spcPts val="0"/>
              </a:spcBef>
              <a:spcAft>
                <a:spcPts val="0"/>
              </a:spcAft>
              <a:buSzPts val="6000"/>
              <a:buNone/>
              <a:defRPr sz="3679"/>
            </a:lvl3pPr>
            <a:lvl4pPr lvl="3" algn="ctr">
              <a:lnSpc>
                <a:spcPct val="100000"/>
              </a:lnSpc>
              <a:spcBef>
                <a:spcPts val="0"/>
              </a:spcBef>
              <a:spcAft>
                <a:spcPts val="0"/>
              </a:spcAft>
              <a:buSzPts val="6000"/>
              <a:buNone/>
              <a:defRPr sz="3679"/>
            </a:lvl4pPr>
            <a:lvl5pPr lvl="4" algn="ctr">
              <a:lnSpc>
                <a:spcPct val="100000"/>
              </a:lnSpc>
              <a:spcBef>
                <a:spcPts val="0"/>
              </a:spcBef>
              <a:spcAft>
                <a:spcPts val="0"/>
              </a:spcAft>
              <a:buSzPts val="6000"/>
              <a:buNone/>
              <a:defRPr sz="3679"/>
            </a:lvl5pPr>
            <a:lvl6pPr lvl="5" algn="ctr">
              <a:lnSpc>
                <a:spcPct val="100000"/>
              </a:lnSpc>
              <a:spcBef>
                <a:spcPts val="0"/>
              </a:spcBef>
              <a:spcAft>
                <a:spcPts val="0"/>
              </a:spcAft>
              <a:buSzPts val="6000"/>
              <a:buNone/>
              <a:defRPr sz="3679"/>
            </a:lvl6pPr>
            <a:lvl7pPr lvl="6" algn="ctr">
              <a:lnSpc>
                <a:spcPct val="100000"/>
              </a:lnSpc>
              <a:spcBef>
                <a:spcPts val="0"/>
              </a:spcBef>
              <a:spcAft>
                <a:spcPts val="0"/>
              </a:spcAft>
              <a:buSzPts val="6000"/>
              <a:buNone/>
              <a:defRPr sz="3679"/>
            </a:lvl7pPr>
            <a:lvl8pPr lvl="7" algn="ctr">
              <a:lnSpc>
                <a:spcPct val="100000"/>
              </a:lnSpc>
              <a:spcBef>
                <a:spcPts val="0"/>
              </a:spcBef>
              <a:spcAft>
                <a:spcPts val="0"/>
              </a:spcAft>
              <a:buSzPts val="6000"/>
              <a:buNone/>
              <a:defRPr sz="3679"/>
            </a:lvl8pPr>
            <a:lvl9pPr lvl="8" algn="ctr">
              <a:lnSpc>
                <a:spcPct val="100000"/>
              </a:lnSpc>
              <a:spcBef>
                <a:spcPts val="0"/>
              </a:spcBef>
              <a:spcAft>
                <a:spcPts val="0"/>
              </a:spcAft>
              <a:buSzPts val="6000"/>
              <a:buNone/>
              <a:defRPr sz="3679"/>
            </a:lvl9pPr>
          </a:lstStyle>
          <a:p>
            <a:endParaRPr/>
          </a:p>
        </p:txBody>
      </p:sp>
      <p:sp>
        <p:nvSpPr>
          <p:cNvPr id="83" name="Google Shape;83;p35"/>
          <p:cNvSpPr txBox="1">
            <a:spLocks noGrp="1"/>
          </p:cNvSpPr>
          <p:nvPr>
            <p:ph type="subTitle" idx="1"/>
          </p:nvPr>
        </p:nvSpPr>
        <p:spPr>
          <a:xfrm>
            <a:off x="265500" y="2803076"/>
            <a:ext cx="4045286" cy="1235051"/>
          </a:xfrm>
          <a:prstGeom prst="rect">
            <a:avLst/>
          </a:prstGeom>
          <a:noFill/>
          <a:ln>
            <a:noFill/>
          </a:ln>
        </p:spPr>
        <p:txBody>
          <a:bodyPr spcFirstLastPara="1" wrap="square" lIns="131375" tIns="131375" rIns="131375" bIns="131375" anchor="t" anchorCtr="0">
            <a:normAutofit/>
          </a:bodyPr>
          <a:lstStyle>
            <a:lvl1pPr lvl="0" algn="ctr">
              <a:lnSpc>
                <a:spcPct val="100000"/>
              </a:lnSpc>
              <a:spcBef>
                <a:spcPts val="0"/>
              </a:spcBef>
              <a:spcAft>
                <a:spcPts val="0"/>
              </a:spcAft>
              <a:buSzPts val="3000"/>
              <a:buNone/>
              <a:defRPr sz="1839"/>
            </a:lvl1pPr>
            <a:lvl2pPr lvl="1" algn="ctr">
              <a:lnSpc>
                <a:spcPct val="100000"/>
              </a:lnSpc>
              <a:spcBef>
                <a:spcPts val="0"/>
              </a:spcBef>
              <a:spcAft>
                <a:spcPts val="0"/>
              </a:spcAft>
              <a:buSzPts val="3000"/>
              <a:buNone/>
              <a:defRPr sz="1839"/>
            </a:lvl2pPr>
            <a:lvl3pPr lvl="2" algn="ctr">
              <a:lnSpc>
                <a:spcPct val="100000"/>
              </a:lnSpc>
              <a:spcBef>
                <a:spcPts val="0"/>
              </a:spcBef>
              <a:spcAft>
                <a:spcPts val="0"/>
              </a:spcAft>
              <a:buSzPts val="3000"/>
              <a:buNone/>
              <a:defRPr sz="1839"/>
            </a:lvl3pPr>
            <a:lvl4pPr lvl="3" algn="ctr">
              <a:lnSpc>
                <a:spcPct val="100000"/>
              </a:lnSpc>
              <a:spcBef>
                <a:spcPts val="0"/>
              </a:spcBef>
              <a:spcAft>
                <a:spcPts val="0"/>
              </a:spcAft>
              <a:buSzPts val="3000"/>
              <a:buNone/>
              <a:defRPr sz="1839"/>
            </a:lvl4pPr>
            <a:lvl5pPr lvl="4" algn="ctr">
              <a:lnSpc>
                <a:spcPct val="100000"/>
              </a:lnSpc>
              <a:spcBef>
                <a:spcPts val="0"/>
              </a:spcBef>
              <a:spcAft>
                <a:spcPts val="0"/>
              </a:spcAft>
              <a:buSzPts val="3000"/>
              <a:buNone/>
              <a:defRPr sz="1839"/>
            </a:lvl5pPr>
            <a:lvl6pPr lvl="5" algn="ctr">
              <a:lnSpc>
                <a:spcPct val="100000"/>
              </a:lnSpc>
              <a:spcBef>
                <a:spcPts val="0"/>
              </a:spcBef>
              <a:spcAft>
                <a:spcPts val="0"/>
              </a:spcAft>
              <a:buSzPts val="3000"/>
              <a:buNone/>
              <a:defRPr sz="1839"/>
            </a:lvl6pPr>
            <a:lvl7pPr lvl="6" algn="ctr">
              <a:lnSpc>
                <a:spcPct val="100000"/>
              </a:lnSpc>
              <a:spcBef>
                <a:spcPts val="0"/>
              </a:spcBef>
              <a:spcAft>
                <a:spcPts val="0"/>
              </a:spcAft>
              <a:buSzPts val="3000"/>
              <a:buNone/>
              <a:defRPr sz="1839"/>
            </a:lvl7pPr>
            <a:lvl8pPr lvl="7" algn="ctr">
              <a:lnSpc>
                <a:spcPct val="100000"/>
              </a:lnSpc>
              <a:spcBef>
                <a:spcPts val="0"/>
              </a:spcBef>
              <a:spcAft>
                <a:spcPts val="0"/>
              </a:spcAft>
              <a:buSzPts val="3000"/>
              <a:buNone/>
              <a:defRPr sz="1839"/>
            </a:lvl8pPr>
            <a:lvl9pPr lvl="8" algn="ctr">
              <a:lnSpc>
                <a:spcPct val="100000"/>
              </a:lnSpc>
              <a:spcBef>
                <a:spcPts val="0"/>
              </a:spcBef>
              <a:spcAft>
                <a:spcPts val="0"/>
              </a:spcAft>
              <a:buSzPts val="3000"/>
              <a:buNone/>
              <a:defRPr sz="1839"/>
            </a:lvl9pPr>
          </a:lstStyle>
          <a:p>
            <a:endParaRPr/>
          </a:p>
        </p:txBody>
      </p:sp>
      <p:sp>
        <p:nvSpPr>
          <p:cNvPr id="84" name="Google Shape;84;p35"/>
          <p:cNvSpPr txBox="1">
            <a:spLocks noGrp="1"/>
          </p:cNvSpPr>
          <p:nvPr>
            <p:ph type="body" idx="2"/>
          </p:nvPr>
        </p:nvSpPr>
        <p:spPr>
          <a:xfrm>
            <a:off x="4939500" y="724076"/>
            <a:ext cx="3837000" cy="3695029"/>
          </a:xfrm>
          <a:prstGeom prst="rect">
            <a:avLst/>
          </a:prstGeom>
          <a:noFill/>
          <a:ln>
            <a:noFill/>
          </a:ln>
        </p:spPr>
        <p:txBody>
          <a:bodyPr spcFirstLastPara="1" wrap="square" lIns="131375" tIns="131375" rIns="131375" bIns="131375" anchor="ctr" anchorCtr="0">
            <a:normAutofit/>
          </a:bodyPr>
          <a:lstStyle>
            <a:lvl1pPr marL="457200" lvl="0" indent="-393700" algn="l">
              <a:lnSpc>
                <a:spcPct val="115000"/>
              </a:lnSpc>
              <a:spcBef>
                <a:spcPts val="0"/>
              </a:spcBef>
              <a:spcAft>
                <a:spcPts val="0"/>
              </a:spcAft>
              <a:buSzPts val="2600"/>
              <a:buChar char="●"/>
              <a:defRPr/>
            </a:lvl1pPr>
            <a:lvl2pPr marL="914400" lvl="1" indent="-355600" algn="l">
              <a:lnSpc>
                <a:spcPct val="115000"/>
              </a:lnSpc>
              <a:spcBef>
                <a:spcPts val="0"/>
              </a:spcBef>
              <a:spcAft>
                <a:spcPts val="0"/>
              </a:spcAft>
              <a:buSzPts val="2000"/>
              <a:buChar char="○"/>
              <a:defRPr/>
            </a:lvl2pPr>
            <a:lvl3pPr marL="1371600" lvl="2" indent="-355600" algn="l">
              <a:lnSpc>
                <a:spcPct val="115000"/>
              </a:lnSpc>
              <a:spcBef>
                <a:spcPts val="0"/>
              </a:spcBef>
              <a:spcAft>
                <a:spcPts val="0"/>
              </a:spcAft>
              <a:buSzPts val="2000"/>
              <a:buChar char="■"/>
              <a:defRPr/>
            </a:lvl3pPr>
            <a:lvl4pPr marL="1828800" lvl="3" indent="-355600" algn="l">
              <a:lnSpc>
                <a:spcPct val="115000"/>
              </a:lnSpc>
              <a:spcBef>
                <a:spcPts val="0"/>
              </a:spcBef>
              <a:spcAft>
                <a:spcPts val="0"/>
              </a:spcAft>
              <a:buSzPts val="2000"/>
              <a:buChar char="●"/>
              <a:defRPr/>
            </a:lvl4pPr>
            <a:lvl5pPr marL="2286000" lvl="4" indent="-355600" algn="l">
              <a:lnSpc>
                <a:spcPct val="115000"/>
              </a:lnSpc>
              <a:spcBef>
                <a:spcPts val="0"/>
              </a:spcBef>
              <a:spcAft>
                <a:spcPts val="0"/>
              </a:spcAft>
              <a:buSzPts val="2000"/>
              <a:buChar char="○"/>
              <a:defRPr/>
            </a:lvl5pPr>
            <a:lvl6pPr marL="2743200" lvl="5" indent="-355600" algn="l">
              <a:lnSpc>
                <a:spcPct val="115000"/>
              </a:lnSpc>
              <a:spcBef>
                <a:spcPts val="0"/>
              </a:spcBef>
              <a:spcAft>
                <a:spcPts val="0"/>
              </a:spcAft>
              <a:buSzPts val="2000"/>
              <a:buChar char="■"/>
              <a:defRPr/>
            </a:lvl6pPr>
            <a:lvl7pPr marL="3200400" lvl="6" indent="-355600" algn="l">
              <a:lnSpc>
                <a:spcPct val="115000"/>
              </a:lnSpc>
              <a:spcBef>
                <a:spcPts val="0"/>
              </a:spcBef>
              <a:spcAft>
                <a:spcPts val="0"/>
              </a:spcAft>
              <a:buSzPts val="2000"/>
              <a:buChar char="●"/>
              <a:defRPr/>
            </a:lvl7pPr>
            <a:lvl8pPr marL="3657600" lvl="7" indent="-355600" algn="l">
              <a:lnSpc>
                <a:spcPct val="115000"/>
              </a:lnSpc>
              <a:spcBef>
                <a:spcPts val="0"/>
              </a:spcBef>
              <a:spcAft>
                <a:spcPts val="0"/>
              </a:spcAft>
              <a:buSzPts val="2000"/>
              <a:buChar char="○"/>
              <a:defRPr/>
            </a:lvl8pPr>
            <a:lvl9pPr marL="4114800" lvl="8" indent="-355600" algn="l">
              <a:lnSpc>
                <a:spcPct val="115000"/>
              </a:lnSpc>
              <a:spcBef>
                <a:spcPts val="0"/>
              </a:spcBef>
              <a:spcAft>
                <a:spcPts val="0"/>
              </a:spcAft>
              <a:buSzPts val="2000"/>
              <a:buChar char="■"/>
              <a:defRPr/>
            </a:lvl9pPr>
          </a:lstStyle>
          <a:p>
            <a:endParaRPr/>
          </a:p>
        </p:txBody>
      </p:sp>
      <p:sp>
        <p:nvSpPr>
          <p:cNvPr id="85" name="Google Shape;85;p35"/>
          <p:cNvSpPr txBox="1">
            <a:spLocks noGrp="1"/>
          </p:cNvSpPr>
          <p:nvPr>
            <p:ph type="sldNum" idx="12"/>
          </p:nvPr>
        </p:nvSpPr>
        <p:spPr>
          <a:xfrm>
            <a:off x="8472458" y="4663217"/>
            <a:ext cx="548786" cy="393684"/>
          </a:xfrm>
          <a:prstGeom prst="rect">
            <a:avLst/>
          </a:prstGeom>
          <a:noFill/>
          <a:ln>
            <a:noFill/>
          </a:ln>
        </p:spPr>
        <p:txBody>
          <a:bodyPr spcFirstLastPara="1" wrap="square" lIns="131375" tIns="131375" rIns="131375" bIns="131375" anchor="ctr" anchorCtr="0">
            <a:normAutofit/>
          </a:bodyPr>
          <a:lstStyle>
            <a:lvl1pPr marL="0" marR="0" lvl="0" indent="0" algn="r">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19"/>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5" name="Google Shape;15;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36"/>
          <p:cNvSpPr txBox="1">
            <a:spLocks noGrp="1"/>
          </p:cNvSpPr>
          <p:nvPr>
            <p:ph type="body" idx="1"/>
          </p:nvPr>
        </p:nvSpPr>
        <p:spPr>
          <a:xfrm>
            <a:off x="311700" y="4230576"/>
            <a:ext cx="5998714" cy="605118"/>
          </a:xfrm>
          <a:prstGeom prst="rect">
            <a:avLst/>
          </a:prstGeom>
          <a:noFill/>
          <a:ln>
            <a:noFill/>
          </a:ln>
        </p:spPr>
        <p:txBody>
          <a:bodyPr spcFirstLastPara="1" wrap="square" lIns="131375" tIns="131375" rIns="131375" bIns="131375" anchor="ctr" anchorCtr="0">
            <a:normAutofit/>
          </a:bodyPr>
          <a:lstStyle>
            <a:lvl1pPr marL="457200" lvl="0" indent="-228600" algn="l">
              <a:lnSpc>
                <a:spcPct val="100000"/>
              </a:lnSpc>
              <a:spcBef>
                <a:spcPts val="0"/>
              </a:spcBef>
              <a:spcAft>
                <a:spcPts val="0"/>
              </a:spcAft>
              <a:buSzPts val="2600"/>
              <a:buNone/>
              <a:defRPr/>
            </a:lvl1pPr>
            <a:lvl2pPr marL="914400" lvl="1" indent="-355600" algn="l">
              <a:lnSpc>
                <a:spcPct val="115000"/>
              </a:lnSpc>
              <a:spcBef>
                <a:spcPts val="0"/>
              </a:spcBef>
              <a:spcAft>
                <a:spcPts val="0"/>
              </a:spcAft>
              <a:buSzPts val="2000"/>
              <a:buChar char="○"/>
              <a:defRPr/>
            </a:lvl2pPr>
            <a:lvl3pPr marL="1371600" lvl="2" indent="-355600" algn="l">
              <a:lnSpc>
                <a:spcPct val="115000"/>
              </a:lnSpc>
              <a:spcBef>
                <a:spcPts val="0"/>
              </a:spcBef>
              <a:spcAft>
                <a:spcPts val="0"/>
              </a:spcAft>
              <a:buSzPts val="2000"/>
              <a:buChar char="■"/>
              <a:defRPr/>
            </a:lvl3pPr>
            <a:lvl4pPr marL="1828800" lvl="3" indent="-355600" algn="l">
              <a:lnSpc>
                <a:spcPct val="115000"/>
              </a:lnSpc>
              <a:spcBef>
                <a:spcPts val="0"/>
              </a:spcBef>
              <a:spcAft>
                <a:spcPts val="0"/>
              </a:spcAft>
              <a:buSzPts val="2000"/>
              <a:buChar char="●"/>
              <a:defRPr/>
            </a:lvl4pPr>
            <a:lvl5pPr marL="2286000" lvl="4" indent="-355600" algn="l">
              <a:lnSpc>
                <a:spcPct val="115000"/>
              </a:lnSpc>
              <a:spcBef>
                <a:spcPts val="0"/>
              </a:spcBef>
              <a:spcAft>
                <a:spcPts val="0"/>
              </a:spcAft>
              <a:buSzPts val="2000"/>
              <a:buChar char="○"/>
              <a:defRPr/>
            </a:lvl5pPr>
            <a:lvl6pPr marL="2743200" lvl="5" indent="-355600" algn="l">
              <a:lnSpc>
                <a:spcPct val="115000"/>
              </a:lnSpc>
              <a:spcBef>
                <a:spcPts val="0"/>
              </a:spcBef>
              <a:spcAft>
                <a:spcPts val="0"/>
              </a:spcAft>
              <a:buSzPts val="2000"/>
              <a:buChar char="■"/>
              <a:defRPr/>
            </a:lvl6pPr>
            <a:lvl7pPr marL="3200400" lvl="6" indent="-355600" algn="l">
              <a:lnSpc>
                <a:spcPct val="115000"/>
              </a:lnSpc>
              <a:spcBef>
                <a:spcPts val="0"/>
              </a:spcBef>
              <a:spcAft>
                <a:spcPts val="0"/>
              </a:spcAft>
              <a:buSzPts val="2000"/>
              <a:buChar char="●"/>
              <a:defRPr/>
            </a:lvl7pPr>
            <a:lvl8pPr marL="3657600" lvl="7" indent="-355600" algn="l">
              <a:lnSpc>
                <a:spcPct val="115000"/>
              </a:lnSpc>
              <a:spcBef>
                <a:spcPts val="0"/>
              </a:spcBef>
              <a:spcAft>
                <a:spcPts val="0"/>
              </a:spcAft>
              <a:buSzPts val="2000"/>
              <a:buChar char="○"/>
              <a:defRPr/>
            </a:lvl8pPr>
            <a:lvl9pPr marL="4114800" lvl="8" indent="-355600" algn="l">
              <a:lnSpc>
                <a:spcPct val="115000"/>
              </a:lnSpc>
              <a:spcBef>
                <a:spcPts val="0"/>
              </a:spcBef>
              <a:spcAft>
                <a:spcPts val="0"/>
              </a:spcAft>
              <a:buSzPts val="2000"/>
              <a:buChar char="■"/>
              <a:defRPr/>
            </a:lvl9pPr>
          </a:lstStyle>
          <a:p>
            <a:endParaRPr/>
          </a:p>
        </p:txBody>
      </p:sp>
      <p:sp>
        <p:nvSpPr>
          <p:cNvPr id="88" name="Google Shape;88;p36"/>
          <p:cNvSpPr txBox="1">
            <a:spLocks noGrp="1"/>
          </p:cNvSpPr>
          <p:nvPr>
            <p:ph type="sldNum" idx="12"/>
          </p:nvPr>
        </p:nvSpPr>
        <p:spPr>
          <a:xfrm>
            <a:off x="8472458" y="4663217"/>
            <a:ext cx="548786" cy="393684"/>
          </a:xfrm>
          <a:prstGeom prst="rect">
            <a:avLst/>
          </a:prstGeom>
          <a:noFill/>
          <a:ln>
            <a:noFill/>
          </a:ln>
        </p:spPr>
        <p:txBody>
          <a:bodyPr spcFirstLastPara="1" wrap="square" lIns="131375" tIns="131375" rIns="131375" bIns="131375" anchor="ctr" anchorCtr="0">
            <a:normAutofit/>
          </a:bodyPr>
          <a:lstStyle>
            <a:lvl1pPr marL="0" marR="0" lvl="0" indent="0" algn="r">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89"/>
        <p:cNvGrpSpPr/>
        <p:nvPr/>
      </p:nvGrpSpPr>
      <p:grpSpPr>
        <a:xfrm>
          <a:off x="0" y="0"/>
          <a:ext cx="0" cy="0"/>
          <a:chOff x="0" y="0"/>
          <a:chExt cx="0" cy="0"/>
        </a:xfrm>
      </p:grpSpPr>
      <p:sp>
        <p:nvSpPr>
          <p:cNvPr id="90" name="Google Shape;90;p37"/>
          <p:cNvSpPr txBox="1">
            <a:spLocks noGrp="1"/>
          </p:cNvSpPr>
          <p:nvPr>
            <p:ph type="title"/>
          </p:nvPr>
        </p:nvSpPr>
        <p:spPr>
          <a:xfrm>
            <a:off x="311701" y="1106125"/>
            <a:ext cx="8520643" cy="1963456"/>
          </a:xfrm>
          <a:prstGeom prst="rect">
            <a:avLst/>
          </a:prstGeom>
          <a:noFill/>
          <a:ln>
            <a:noFill/>
          </a:ln>
        </p:spPr>
        <p:txBody>
          <a:bodyPr spcFirstLastPara="1" wrap="square" lIns="131375" tIns="131375" rIns="131375" bIns="131375" anchor="b" anchorCtr="0">
            <a:normAutofit/>
          </a:bodyPr>
          <a:lstStyle>
            <a:lvl1pPr lvl="0" algn="ctr">
              <a:lnSpc>
                <a:spcPct val="100000"/>
              </a:lnSpc>
              <a:spcBef>
                <a:spcPts val="0"/>
              </a:spcBef>
              <a:spcAft>
                <a:spcPts val="0"/>
              </a:spcAft>
              <a:buSzPts val="17200"/>
              <a:buNone/>
              <a:defRPr sz="10546"/>
            </a:lvl1pPr>
            <a:lvl2pPr lvl="1" algn="ctr">
              <a:lnSpc>
                <a:spcPct val="100000"/>
              </a:lnSpc>
              <a:spcBef>
                <a:spcPts val="0"/>
              </a:spcBef>
              <a:spcAft>
                <a:spcPts val="0"/>
              </a:spcAft>
              <a:buSzPts val="17200"/>
              <a:buNone/>
              <a:defRPr sz="10546"/>
            </a:lvl2pPr>
            <a:lvl3pPr lvl="2" algn="ctr">
              <a:lnSpc>
                <a:spcPct val="100000"/>
              </a:lnSpc>
              <a:spcBef>
                <a:spcPts val="0"/>
              </a:spcBef>
              <a:spcAft>
                <a:spcPts val="0"/>
              </a:spcAft>
              <a:buSzPts val="17200"/>
              <a:buNone/>
              <a:defRPr sz="10546"/>
            </a:lvl3pPr>
            <a:lvl4pPr lvl="3" algn="ctr">
              <a:lnSpc>
                <a:spcPct val="100000"/>
              </a:lnSpc>
              <a:spcBef>
                <a:spcPts val="0"/>
              </a:spcBef>
              <a:spcAft>
                <a:spcPts val="0"/>
              </a:spcAft>
              <a:buSzPts val="17200"/>
              <a:buNone/>
              <a:defRPr sz="10546"/>
            </a:lvl4pPr>
            <a:lvl5pPr lvl="4" algn="ctr">
              <a:lnSpc>
                <a:spcPct val="100000"/>
              </a:lnSpc>
              <a:spcBef>
                <a:spcPts val="0"/>
              </a:spcBef>
              <a:spcAft>
                <a:spcPts val="0"/>
              </a:spcAft>
              <a:buSzPts val="17200"/>
              <a:buNone/>
              <a:defRPr sz="10546"/>
            </a:lvl5pPr>
            <a:lvl6pPr lvl="5" algn="ctr">
              <a:lnSpc>
                <a:spcPct val="100000"/>
              </a:lnSpc>
              <a:spcBef>
                <a:spcPts val="0"/>
              </a:spcBef>
              <a:spcAft>
                <a:spcPts val="0"/>
              </a:spcAft>
              <a:buSzPts val="17200"/>
              <a:buNone/>
              <a:defRPr sz="10546"/>
            </a:lvl6pPr>
            <a:lvl7pPr lvl="6" algn="ctr">
              <a:lnSpc>
                <a:spcPct val="100000"/>
              </a:lnSpc>
              <a:spcBef>
                <a:spcPts val="0"/>
              </a:spcBef>
              <a:spcAft>
                <a:spcPts val="0"/>
              </a:spcAft>
              <a:buSzPts val="17200"/>
              <a:buNone/>
              <a:defRPr sz="10546"/>
            </a:lvl7pPr>
            <a:lvl8pPr lvl="7" algn="ctr">
              <a:lnSpc>
                <a:spcPct val="100000"/>
              </a:lnSpc>
              <a:spcBef>
                <a:spcPts val="0"/>
              </a:spcBef>
              <a:spcAft>
                <a:spcPts val="0"/>
              </a:spcAft>
              <a:buSzPts val="17200"/>
              <a:buNone/>
              <a:defRPr sz="10546"/>
            </a:lvl8pPr>
            <a:lvl9pPr lvl="8" algn="ctr">
              <a:lnSpc>
                <a:spcPct val="100000"/>
              </a:lnSpc>
              <a:spcBef>
                <a:spcPts val="0"/>
              </a:spcBef>
              <a:spcAft>
                <a:spcPts val="0"/>
              </a:spcAft>
              <a:buSzPts val="17200"/>
              <a:buNone/>
              <a:defRPr sz="10546"/>
            </a:lvl9pPr>
          </a:lstStyle>
          <a:p>
            <a:endParaRPr/>
          </a:p>
        </p:txBody>
      </p:sp>
      <p:sp>
        <p:nvSpPr>
          <p:cNvPr id="91" name="Google Shape;91;p37"/>
          <p:cNvSpPr txBox="1">
            <a:spLocks noGrp="1"/>
          </p:cNvSpPr>
          <p:nvPr>
            <p:ph type="body" idx="1"/>
          </p:nvPr>
        </p:nvSpPr>
        <p:spPr>
          <a:xfrm>
            <a:off x="311701" y="3152225"/>
            <a:ext cx="8520643" cy="1300765"/>
          </a:xfrm>
          <a:prstGeom prst="rect">
            <a:avLst/>
          </a:prstGeom>
          <a:noFill/>
          <a:ln>
            <a:noFill/>
          </a:ln>
        </p:spPr>
        <p:txBody>
          <a:bodyPr spcFirstLastPara="1" wrap="square" lIns="131375" tIns="131375" rIns="131375" bIns="131375" anchor="t" anchorCtr="0">
            <a:normAutofit/>
          </a:bodyPr>
          <a:lstStyle>
            <a:lvl1pPr marL="457200" lvl="0" indent="-393700" algn="ctr">
              <a:lnSpc>
                <a:spcPct val="115000"/>
              </a:lnSpc>
              <a:spcBef>
                <a:spcPts val="0"/>
              </a:spcBef>
              <a:spcAft>
                <a:spcPts val="0"/>
              </a:spcAft>
              <a:buSzPts val="2600"/>
              <a:buChar char="●"/>
              <a:defRPr/>
            </a:lvl1pPr>
            <a:lvl2pPr marL="914400" lvl="1" indent="-355600" algn="ctr">
              <a:lnSpc>
                <a:spcPct val="115000"/>
              </a:lnSpc>
              <a:spcBef>
                <a:spcPts val="0"/>
              </a:spcBef>
              <a:spcAft>
                <a:spcPts val="0"/>
              </a:spcAft>
              <a:buSzPts val="2000"/>
              <a:buChar char="○"/>
              <a:defRPr/>
            </a:lvl2pPr>
            <a:lvl3pPr marL="1371600" lvl="2" indent="-355600" algn="ctr">
              <a:lnSpc>
                <a:spcPct val="115000"/>
              </a:lnSpc>
              <a:spcBef>
                <a:spcPts val="0"/>
              </a:spcBef>
              <a:spcAft>
                <a:spcPts val="0"/>
              </a:spcAft>
              <a:buSzPts val="2000"/>
              <a:buChar char="■"/>
              <a:defRPr/>
            </a:lvl3pPr>
            <a:lvl4pPr marL="1828800" lvl="3" indent="-355600" algn="ctr">
              <a:lnSpc>
                <a:spcPct val="115000"/>
              </a:lnSpc>
              <a:spcBef>
                <a:spcPts val="0"/>
              </a:spcBef>
              <a:spcAft>
                <a:spcPts val="0"/>
              </a:spcAft>
              <a:buSzPts val="2000"/>
              <a:buChar char="●"/>
              <a:defRPr/>
            </a:lvl4pPr>
            <a:lvl5pPr marL="2286000" lvl="4" indent="-355600" algn="ctr">
              <a:lnSpc>
                <a:spcPct val="115000"/>
              </a:lnSpc>
              <a:spcBef>
                <a:spcPts val="0"/>
              </a:spcBef>
              <a:spcAft>
                <a:spcPts val="0"/>
              </a:spcAft>
              <a:buSzPts val="2000"/>
              <a:buChar char="○"/>
              <a:defRPr/>
            </a:lvl5pPr>
            <a:lvl6pPr marL="2743200" lvl="5" indent="-355600" algn="ctr">
              <a:lnSpc>
                <a:spcPct val="115000"/>
              </a:lnSpc>
              <a:spcBef>
                <a:spcPts val="0"/>
              </a:spcBef>
              <a:spcAft>
                <a:spcPts val="0"/>
              </a:spcAft>
              <a:buSzPts val="2000"/>
              <a:buChar char="■"/>
              <a:defRPr/>
            </a:lvl6pPr>
            <a:lvl7pPr marL="3200400" lvl="6" indent="-355600" algn="ctr">
              <a:lnSpc>
                <a:spcPct val="115000"/>
              </a:lnSpc>
              <a:spcBef>
                <a:spcPts val="0"/>
              </a:spcBef>
              <a:spcAft>
                <a:spcPts val="0"/>
              </a:spcAft>
              <a:buSzPts val="2000"/>
              <a:buChar char="●"/>
              <a:defRPr/>
            </a:lvl7pPr>
            <a:lvl8pPr marL="3657600" lvl="7" indent="-355600" algn="ctr">
              <a:lnSpc>
                <a:spcPct val="115000"/>
              </a:lnSpc>
              <a:spcBef>
                <a:spcPts val="0"/>
              </a:spcBef>
              <a:spcAft>
                <a:spcPts val="0"/>
              </a:spcAft>
              <a:buSzPts val="2000"/>
              <a:buChar char="○"/>
              <a:defRPr/>
            </a:lvl8pPr>
            <a:lvl9pPr marL="4114800" lvl="8" indent="-355600" algn="ctr">
              <a:lnSpc>
                <a:spcPct val="115000"/>
              </a:lnSpc>
              <a:spcBef>
                <a:spcPts val="0"/>
              </a:spcBef>
              <a:spcAft>
                <a:spcPts val="0"/>
              </a:spcAft>
              <a:buSzPts val="2000"/>
              <a:buChar char="■"/>
              <a:defRPr/>
            </a:lvl9pPr>
          </a:lstStyle>
          <a:p>
            <a:endParaRPr/>
          </a:p>
        </p:txBody>
      </p:sp>
      <p:sp>
        <p:nvSpPr>
          <p:cNvPr id="92" name="Google Shape;92;p37"/>
          <p:cNvSpPr txBox="1">
            <a:spLocks noGrp="1"/>
          </p:cNvSpPr>
          <p:nvPr>
            <p:ph type="sldNum" idx="12"/>
          </p:nvPr>
        </p:nvSpPr>
        <p:spPr>
          <a:xfrm>
            <a:off x="8472458" y="4663217"/>
            <a:ext cx="548786" cy="393684"/>
          </a:xfrm>
          <a:prstGeom prst="rect">
            <a:avLst/>
          </a:prstGeom>
          <a:noFill/>
          <a:ln>
            <a:noFill/>
          </a:ln>
        </p:spPr>
        <p:txBody>
          <a:bodyPr spcFirstLastPara="1" wrap="square" lIns="131375" tIns="131375" rIns="131375" bIns="131375" anchor="ctr" anchorCtr="0">
            <a:normAutofit/>
          </a:bodyPr>
          <a:lstStyle>
            <a:lvl1pPr marL="0" marR="0" lvl="0" indent="0" algn="r">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3"/>
        <p:cNvGrpSpPr/>
        <p:nvPr/>
      </p:nvGrpSpPr>
      <p:grpSpPr>
        <a:xfrm>
          <a:off x="0" y="0"/>
          <a:ext cx="0" cy="0"/>
          <a:chOff x="0" y="0"/>
          <a:chExt cx="0" cy="0"/>
        </a:xfrm>
      </p:grpSpPr>
      <p:sp>
        <p:nvSpPr>
          <p:cNvPr id="94" name="Google Shape;94;p38"/>
          <p:cNvSpPr txBox="1">
            <a:spLocks noGrp="1"/>
          </p:cNvSpPr>
          <p:nvPr>
            <p:ph type="sldNum" idx="12"/>
          </p:nvPr>
        </p:nvSpPr>
        <p:spPr>
          <a:xfrm>
            <a:off x="8472458" y="4663217"/>
            <a:ext cx="548786" cy="393684"/>
          </a:xfrm>
          <a:prstGeom prst="rect">
            <a:avLst/>
          </a:prstGeom>
          <a:noFill/>
          <a:ln>
            <a:noFill/>
          </a:ln>
        </p:spPr>
        <p:txBody>
          <a:bodyPr spcFirstLastPara="1" wrap="square" lIns="131375" tIns="131375" rIns="131375" bIns="131375" anchor="ctr" anchorCtr="0">
            <a:normAutofit/>
          </a:bodyPr>
          <a:lstStyle>
            <a:lvl1pPr marL="0" marR="0" lvl="0" indent="0" algn="r">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9"/>
        <p:cNvGrpSpPr/>
        <p:nvPr/>
      </p:nvGrpSpPr>
      <p:grpSpPr>
        <a:xfrm>
          <a:off x="0" y="0"/>
          <a:ext cx="0" cy="0"/>
          <a:chOff x="0" y="0"/>
          <a:chExt cx="0" cy="0"/>
        </a:xfrm>
      </p:grpSpPr>
      <p:sp>
        <p:nvSpPr>
          <p:cNvPr id="100" name="Google Shape;100;p18"/>
          <p:cNvSpPr txBox="1">
            <a:spLocks noGrp="1"/>
          </p:cNvSpPr>
          <p:nvPr>
            <p:ph type="ctrTitle"/>
          </p:nvPr>
        </p:nvSpPr>
        <p:spPr>
          <a:xfrm>
            <a:off x="311708" y="744575"/>
            <a:ext cx="8520643" cy="2052596"/>
          </a:xfrm>
          <a:prstGeom prst="rect">
            <a:avLst/>
          </a:prstGeom>
          <a:noFill/>
          <a:ln>
            <a:noFill/>
          </a:ln>
        </p:spPr>
        <p:txBody>
          <a:bodyPr spcFirstLastPara="1" wrap="square" lIns="131375" tIns="131375" rIns="131375" bIns="131375" anchor="b" anchorCtr="0">
            <a:normAutofit/>
          </a:bodyPr>
          <a:lstStyle>
            <a:lvl1pPr lvl="0" algn="ctr">
              <a:lnSpc>
                <a:spcPct val="100000"/>
              </a:lnSpc>
              <a:spcBef>
                <a:spcPts val="0"/>
              </a:spcBef>
              <a:spcAft>
                <a:spcPts val="0"/>
              </a:spcAft>
              <a:buSzPts val="7500"/>
              <a:buNone/>
              <a:defRPr sz="4964"/>
            </a:lvl1pPr>
            <a:lvl2pPr lvl="1" algn="ctr">
              <a:lnSpc>
                <a:spcPct val="100000"/>
              </a:lnSpc>
              <a:spcBef>
                <a:spcPts val="0"/>
              </a:spcBef>
              <a:spcAft>
                <a:spcPts val="0"/>
              </a:spcAft>
              <a:buSzPts val="7500"/>
              <a:buNone/>
              <a:defRPr sz="4964"/>
            </a:lvl2pPr>
            <a:lvl3pPr lvl="2" algn="ctr">
              <a:lnSpc>
                <a:spcPct val="100000"/>
              </a:lnSpc>
              <a:spcBef>
                <a:spcPts val="0"/>
              </a:spcBef>
              <a:spcAft>
                <a:spcPts val="0"/>
              </a:spcAft>
              <a:buSzPts val="7500"/>
              <a:buNone/>
              <a:defRPr sz="4964"/>
            </a:lvl3pPr>
            <a:lvl4pPr lvl="3" algn="ctr">
              <a:lnSpc>
                <a:spcPct val="100000"/>
              </a:lnSpc>
              <a:spcBef>
                <a:spcPts val="0"/>
              </a:spcBef>
              <a:spcAft>
                <a:spcPts val="0"/>
              </a:spcAft>
              <a:buSzPts val="7500"/>
              <a:buNone/>
              <a:defRPr sz="4964"/>
            </a:lvl4pPr>
            <a:lvl5pPr lvl="4" algn="ctr">
              <a:lnSpc>
                <a:spcPct val="100000"/>
              </a:lnSpc>
              <a:spcBef>
                <a:spcPts val="0"/>
              </a:spcBef>
              <a:spcAft>
                <a:spcPts val="0"/>
              </a:spcAft>
              <a:buSzPts val="7500"/>
              <a:buNone/>
              <a:defRPr sz="4964"/>
            </a:lvl5pPr>
            <a:lvl6pPr lvl="5" algn="ctr">
              <a:lnSpc>
                <a:spcPct val="100000"/>
              </a:lnSpc>
              <a:spcBef>
                <a:spcPts val="0"/>
              </a:spcBef>
              <a:spcAft>
                <a:spcPts val="0"/>
              </a:spcAft>
              <a:buSzPts val="7500"/>
              <a:buNone/>
              <a:defRPr sz="4964"/>
            </a:lvl6pPr>
            <a:lvl7pPr lvl="6" algn="ctr">
              <a:lnSpc>
                <a:spcPct val="100000"/>
              </a:lnSpc>
              <a:spcBef>
                <a:spcPts val="0"/>
              </a:spcBef>
              <a:spcAft>
                <a:spcPts val="0"/>
              </a:spcAft>
              <a:buSzPts val="7500"/>
              <a:buNone/>
              <a:defRPr sz="4964"/>
            </a:lvl7pPr>
            <a:lvl8pPr lvl="7" algn="ctr">
              <a:lnSpc>
                <a:spcPct val="100000"/>
              </a:lnSpc>
              <a:spcBef>
                <a:spcPts val="0"/>
              </a:spcBef>
              <a:spcAft>
                <a:spcPts val="0"/>
              </a:spcAft>
              <a:buSzPts val="7500"/>
              <a:buNone/>
              <a:defRPr sz="4964"/>
            </a:lvl8pPr>
            <a:lvl9pPr lvl="8" algn="ctr">
              <a:lnSpc>
                <a:spcPct val="100000"/>
              </a:lnSpc>
              <a:spcBef>
                <a:spcPts val="0"/>
              </a:spcBef>
              <a:spcAft>
                <a:spcPts val="0"/>
              </a:spcAft>
              <a:buSzPts val="7500"/>
              <a:buNone/>
              <a:defRPr sz="4964"/>
            </a:lvl9pPr>
          </a:lstStyle>
          <a:p>
            <a:endParaRPr/>
          </a:p>
        </p:txBody>
      </p:sp>
      <p:sp>
        <p:nvSpPr>
          <p:cNvPr id="101" name="Google Shape;101;p18"/>
          <p:cNvSpPr txBox="1">
            <a:spLocks noGrp="1"/>
          </p:cNvSpPr>
          <p:nvPr>
            <p:ph type="subTitle" idx="1"/>
          </p:nvPr>
        </p:nvSpPr>
        <p:spPr>
          <a:xfrm>
            <a:off x="311700" y="2834125"/>
            <a:ext cx="8520643" cy="792529"/>
          </a:xfrm>
          <a:prstGeom prst="rect">
            <a:avLst/>
          </a:prstGeom>
          <a:noFill/>
          <a:ln>
            <a:noFill/>
          </a:ln>
        </p:spPr>
        <p:txBody>
          <a:bodyPr spcFirstLastPara="1" wrap="square" lIns="131375" tIns="131375" rIns="131375" bIns="131375" anchor="t" anchorCtr="0">
            <a:normAutofit/>
          </a:bodyPr>
          <a:lstStyle>
            <a:lvl1pPr lvl="0" algn="ctr">
              <a:lnSpc>
                <a:spcPct val="100000"/>
              </a:lnSpc>
              <a:spcBef>
                <a:spcPts val="0"/>
              </a:spcBef>
              <a:spcAft>
                <a:spcPts val="0"/>
              </a:spcAft>
              <a:buSzPts val="4000"/>
              <a:buNone/>
              <a:defRPr sz="2647"/>
            </a:lvl1pPr>
            <a:lvl2pPr lvl="1" algn="ctr">
              <a:lnSpc>
                <a:spcPct val="100000"/>
              </a:lnSpc>
              <a:spcBef>
                <a:spcPts val="0"/>
              </a:spcBef>
              <a:spcAft>
                <a:spcPts val="0"/>
              </a:spcAft>
              <a:buSzPts val="4000"/>
              <a:buNone/>
              <a:defRPr sz="2647"/>
            </a:lvl2pPr>
            <a:lvl3pPr lvl="2" algn="ctr">
              <a:lnSpc>
                <a:spcPct val="100000"/>
              </a:lnSpc>
              <a:spcBef>
                <a:spcPts val="0"/>
              </a:spcBef>
              <a:spcAft>
                <a:spcPts val="0"/>
              </a:spcAft>
              <a:buSzPts val="4000"/>
              <a:buNone/>
              <a:defRPr sz="2647"/>
            </a:lvl3pPr>
            <a:lvl4pPr lvl="3" algn="ctr">
              <a:lnSpc>
                <a:spcPct val="100000"/>
              </a:lnSpc>
              <a:spcBef>
                <a:spcPts val="0"/>
              </a:spcBef>
              <a:spcAft>
                <a:spcPts val="0"/>
              </a:spcAft>
              <a:buSzPts val="4000"/>
              <a:buNone/>
              <a:defRPr sz="2647"/>
            </a:lvl4pPr>
            <a:lvl5pPr lvl="4" algn="ctr">
              <a:lnSpc>
                <a:spcPct val="100000"/>
              </a:lnSpc>
              <a:spcBef>
                <a:spcPts val="0"/>
              </a:spcBef>
              <a:spcAft>
                <a:spcPts val="0"/>
              </a:spcAft>
              <a:buSzPts val="4000"/>
              <a:buNone/>
              <a:defRPr sz="2647"/>
            </a:lvl5pPr>
            <a:lvl6pPr lvl="5" algn="ctr">
              <a:lnSpc>
                <a:spcPct val="100000"/>
              </a:lnSpc>
              <a:spcBef>
                <a:spcPts val="0"/>
              </a:spcBef>
              <a:spcAft>
                <a:spcPts val="0"/>
              </a:spcAft>
              <a:buSzPts val="4000"/>
              <a:buNone/>
              <a:defRPr sz="2647"/>
            </a:lvl6pPr>
            <a:lvl7pPr lvl="6" algn="ctr">
              <a:lnSpc>
                <a:spcPct val="100000"/>
              </a:lnSpc>
              <a:spcBef>
                <a:spcPts val="0"/>
              </a:spcBef>
              <a:spcAft>
                <a:spcPts val="0"/>
              </a:spcAft>
              <a:buSzPts val="4000"/>
              <a:buNone/>
              <a:defRPr sz="2647"/>
            </a:lvl7pPr>
            <a:lvl8pPr lvl="7" algn="ctr">
              <a:lnSpc>
                <a:spcPct val="100000"/>
              </a:lnSpc>
              <a:spcBef>
                <a:spcPts val="0"/>
              </a:spcBef>
              <a:spcAft>
                <a:spcPts val="0"/>
              </a:spcAft>
              <a:buSzPts val="4000"/>
              <a:buNone/>
              <a:defRPr sz="2647"/>
            </a:lvl8pPr>
            <a:lvl9pPr lvl="8" algn="ctr">
              <a:lnSpc>
                <a:spcPct val="100000"/>
              </a:lnSpc>
              <a:spcBef>
                <a:spcPts val="0"/>
              </a:spcBef>
              <a:spcAft>
                <a:spcPts val="0"/>
              </a:spcAft>
              <a:buSzPts val="4000"/>
              <a:buNone/>
              <a:defRPr sz="2647"/>
            </a:lvl9pPr>
          </a:lstStyle>
          <a:p>
            <a:endParaRPr/>
          </a:p>
        </p:txBody>
      </p:sp>
      <p:sp>
        <p:nvSpPr>
          <p:cNvPr id="102" name="Google Shape;102;p18"/>
          <p:cNvSpPr txBox="1">
            <a:spLocks noGrp="1"/>
          </p:cNvSpPr>
          <p:nvPr>
            <p:ph type="sldNum" idx="12"/>
          </p:nvPr>
        </p:nvSpPr>
        <p:spPr>
          <a:xfrm>
            <a:off x="8472458" y="4663217"/>
            <a:ext cx="548786" cy="393684"/>
          </a:xfrm>
          <a:prstGeom prst="rect">
            <a:avLst/>
          </a:prstGeom>
          <a:noFill/>
          <a:ln>
            <a:noFill/>
          </a:ln>
        </p:spPr>
        <p:txBody>
          <a:bodyPr spcFirstLastPara="1" wrap="square" lIns="131375" tIns="131375" rIns="131375" bIns="131375" anchor="ctr" anchorCtr="0">
            <a:normAutofit/>
          </a:bodyPr>
          <a:lstStyle>
            <a:lvl1pPr marL="0" marR="0" lvl="0" indent="0" algn="r">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3"/>
        <p:cNvGrpSpPr/>
        <p:nvPr/>
      </p:nvGrpSpPr>
      <p:grpSpPr>
        <a:xfrm>
          <a:off x="0" y="0"/>
          <a:ext cx="0" cy="0"/>
          <a:chOff x="0" y="0"/>
          <a:chExt cx="0" cy="0"/>
        </a:xfrm>
      </p:grpSpPr>
      <p:sp>
        <p:nvSpPr>
          <p:cNvPr id="104" name="Google Shape;104;p39"/>
          <p:cNvSpPr txBox="1">
            <a:spLocks noGrp="1"/>
          </p:cNvSpPr>
          <p:nvPr>
            <p:ph type="title"/>
          </p:nvPr>
        </p:nvSpPr>
        <p:spPr>
          <a:xfrm>
            <a:off x="311700" y="2150850"/>
            <a:ext cx="8520643" cy="841765"/>
          </a:xfrm>
          <a:prstGeom prst="rect">
            <a:avLst/>
          </a:prstGeom>
          <a:noFill/>
          <a:ln>
            <a:noFill/>
          </a:ln>
        </p:spPr>
        <p:txBody>
          <a:bodyPr spcFirstLastPara="1" wrap="square" lIns="131375" tIns="131375" rIns="131375" bIns="131375" anchor="ctr" anchorCtr="0">
            <a:normAutofit/>
          </a:bodyPr>
          <a:lstStyle>
            <a:lvl1pPr lvl="0" algn="ctr">
              <a:lnSpc>
                <a:spcPct val="100000"/>
              </a:lnSpc>
              <a:spcBef>
                <a:spcPts val="0"/>
              </a:spcBef>
              <a:spcAft>
                <a:spcPts val="0"/>
              </a:spcAft>
              <a:buSzPts val="5200"/>
              <a:buNone/>
              <a:defRPr sz="3441"/>
            </a:lvl1pPr>
            <a:lvl2pPr lvl="1" algn="ctr">
              <a:lnSpc>
                <a:spcPct val="100000"/>
              </a:lnSpc>
              <a:spcBef>
                <a:spcPts val="0"/>
              </a:spcBef>
              <a:spcAft>
                <a:spcPts val="0"/>
              </a:spcAft>
              <a:buSzPts val="5200"/>
              <a:buNone/>
              <a:defRPr sz="3441"/>
            </a:lvl2pPr>
            <a:lvl3pPr lvl="2" algn="ctr">
              <a:lnSpc>
                <a:spcPct val="100000"/>
              </a:lnSpc>
              <a:spcBef>
                <a:spcPts val="0"/>
              </a:spcBef>
              <a:spcAft>
                <a:spcPts val="0"/>
              </a:spcAft>
              <a:buSzPts val="5200"/>
              <a:buNone/>
              <a:defRPr sz="3441"/>
            </a:lvl3pPr>
            <a:lvl4pPr lvl="3" algn="ctr">
              <a:lnSpc>
                <a:spcPct val="100000"/>
              </a:lnSpc>
              <a:spcBef>
                <a:spcPts val="0"/>
              </a:spcBef>
              <a:spcAft>
                <a:spcPts val="0"/>
              </a:spcAft>
              <a:buSzPts val="5200"/>
              <a:buNone/>
              <a:defRPr sz="3441"/>
            </a:lvl4pPr>
            <a:lvl5pPr lvl="4" algn="ctr">
              <a:lnSpc>
                <a:spcPct val="100000"/>
              </a:lnSpc>
              <a:spcBef>
                <a:spcPts val="0"/>
              </a:spcBef>
              <a:spcAft>
                <a:spcPts val="0"/>
              </a:spcAft>
              <a:buSzPts val="5200"/>
              <a:buNone/>
              <a:defRPr sz="3441"/>
            </a:lvl5pPr>
            <a:lvl6pPr lvl="5" algn="ctr">
              <a:lnSpc>
                <a:spcPct val="100000"/>
              </a:lnSpc>
              <a:spcBef>
                <a:spcPts val="0"/>
              </a:spcBef>
              <a:spcAft>
                <a:spcPts val="0"/>
              </a:spcAft>
              <a:buSzPts val="5200"/>
              <a:buNone/>
              <a:defRPr sz="3441"/>
            </a:lvl6pPr>
            <a:lvl7pPr lvl="6" algn="ctr">
              <a:lnSpc>
                <a:spcPct val="100000"/>
              </a:lnSpc>
              <a:spcBef>
                <a:spcPts val="0"/>
              </a:spcBef>
              <a:spcAft>
                <a:spcPts val="0"/>
              </a:spcAft>
              <a:buSzPts val="5200"/>
              <a:buNone/>
              <a:defRPr sz="3441"/>
            </a:lvl7pPr>
            <a:lvl8pPr lvl="7" algn="ctr">
              <a:lnSpc>
                <a:spcPct val="100000"/>
              </a:lnSpc>
              <a:spcBef>
                <a:spcPts val="0"/>
              </a:spcBef>
              <a:spcAft>
                <a:spcPts val="0"/>
              </a:spcAft>
              <a:buSzPts val="5200"/>
              <a:buNone/>
              <a:defRPr sz="3441"/>
            </a:lvl8pPr>
            <a:lvl9pPr lvl="8" algn="ctr">
              <a:lnSpc>
                <a:spcPct val="100000"/>
              </a:lnSpc>
              <a:spcBef>
                <a:spcPts val="0"/>
              </a:spcBef>
              <a:spcAft>
                <a:spcPts val="0"/>
              </a:spcAft>
              <a:buSzPts val="5200"/>
              <a:buNone/>
              <a:defRPr sz="3441"/>
            </a:lvl9pPr>
          </a:lstStyle>
          <a:p>
            <a:endParaRPr/>
          </a:p>
        </p:txBody>
      </p:sp>
      <p:sp>
        <p:nvSpPr>
          <p:cNvPr id="105" name="Google Shape;105;p39"/>
          <p:cNvSpPr txBox="1">
            <a:spLocks noGrp="1"/>
          </p:cNvSpPr>
          <p:nvPr>
            <p:ph type="sldNum" idx="12"/>
          </p:nvPr>
        </p:nvSpPr>
        <p:spPr>
          <a:xfrm>
            <a:off x="8472458" y="4663217"/>
            <a:ext cx="548786" cy="393684"/>
          </a:xfrm>
          <a:prstGeom prst="rect">
            <a:avLst/>
          </a:prstGeom>
          <a:noFill/>
          <a:ln>
            <a:noFill/>
          </a:ln>
        </p:spPr>
        <p:txBody>
          <a:bodyPr spcFirstLastPara="1" wrap="square" lIns="131375" tIns="131375" rIns="131375" bIns="131375" anchor="ctr" anchorCtr="0">
            <a:normAutofit/>
          </a:bodyPr>
          <a:lstStyle>
            <a:lvl1pPr marL="0" marR="0" lvl="0" indent="0" algn="r">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6"/>
        <p:cNvGrpSpPr/>
        <p:nvPr/>
      </p:nvGrpSpPr>
      <p:grpSpPr>
        <a:xfrm>
          <a:off x="0" y="0"/>
          <a:ext cx="0" cy="0"/>
          <a:chOff x="0" y="0"/>
          <a:chExt cx="0" cy="0"/>
        </a:xfrm>
      </p:grpSpPr>
      <p:sp>
        <p:nvSpPr>
          <p:cNvPr id="107" name="Google Shape;107;p40"/>
          <p:cNvSpPr txBox="1">
            <a:spLocks noGrp="1"/>
          </p:cNvSpPr>
          <p:nvPr>
            <p:ph type="title"/>
          </p:nvPr>
        </p:nvSpPr>
        <p:spPr>
          <a:xfrm>
            <a:off x="311700" y="445025"/>
            <a:ext cx="8520643" cy="572757"/>
          </a:xfrm>
          <a:prstGeom prst="rect">
            <a:avLst/>
          </a:prstGeom>
          <a:noFill/>
          <a:ln>
            <a:noFill/>
          </a:ln>
        </p:spPr>
        <p:txBody>
          <a:bodyPr spcFirstLastPara="1" wrap="square" lIns="131375" tIns="131375" rIns="131375" bIns="131375" anchor="t" anchorCtr="0">
            <a:norm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a:endParaRPr/>
          </a:p>
        </p:txBody>
      </p:sp>
      <p:sp>
        <p:nvSpPr>
          <p:cNvPr id="108" name="Google Shape;108;p40"/>
          <p:cNvSpPr txBox="1">
            <a:spLocks noGrp="1"/>
          </p:cNvSpPr>
          <p:nvPr>
            <p:ph type="body" idx="1"/>
          </p:nvPr>
        </p:nvSpPr>
        <p:spPr>
          <a:xfrm>
            <a:off x="311700" y="1152475"/>
            <a:ext cx="8520643" cy="3416493"/>
          </a:xfrm>
          <a:prstGeom prst="rect">
            <a:avLst/>
          </a:prstGeom>
          <a:noFill/>
          <a:ln>
            <a:noFill/>
          </a:ln>
        </p:spPr>
        <p:txBody>
          <a:bodyPr spcFirstLastPara="1" wrap="square" lIns="131375" tIns="131375" rIns="131375" bIns="131375" anchor="t" anchorCtr="0">
            <a:normAutofit/>
          </a:bodyPr>
          <a:lstStyle>
            <a:lvl1pPr marL="457200" lvl="0" indent="-393700" algn="l">
              <a:lnSpc>
                <a:spcPct val="115000"/>
              </a:lnSpc>
              <a:spcBef>
                <a:spcPts val="0"/>
              </a:spcBef>
              <a:spcAft>
                <a:spcPts val="0"/>
              </a:spcAft>
              <a:buSzPts val="2600"/>
              <a:buChar char="●"/>
              <a:defRPr/>
            </a:lvl1pPr>
            <a:lvl2pPr marL="914400" lvl="1" indent="-355600" algn="l">
              <a:lnSpc>
                <a:spcPct val="115000"/>
              </a:lnSpc>
              <a:spcBef>
                <a:spcPts val="0"/>
              </a:spcBef>
              <a:spcAft>
                <a:spcPts val="0"/>
              </a:spcAft>
              <a:buSzPts val="2000"/>
              <a:buChar char="○"/>
              <a:defRPr/>
            </a:lvl2pPr>
            <a:lvl3pPr marL="1371600" lvl="2" indent="-355600" algn="l">
              <a:lnSpc>
                <a:spcPct val="115000"/>
              </a:lnSpc>
              <a:spcBef>
                <a:spcPts val="0"/>
              </a:spcBef>
              <a:spcAft>
                <a:spcPts val="0"/>
              </a:spcAft>
              <a:buSzPts val="2000"/>
              <a:buChar char="■"/>
              <a:defRPr/>
            </a:lvl3pPr>
            <a:lvl4pPr marL="1828800" lvl="3" indent="-355600" algn="l">
              <a:lnSpc>
                <a:spcPct val="115000"/>
              </a:lnSpc>
              <a:spcBef>
                <a:spcPts val="0"/>
              </a:spcBef>
              <a:spcAft>
                <a:spcPts val="0"/>
              </a:spcAft>
              <a:buSzPts val="2000"/>
              <a:buChar char="●"/>
              <a:defRPr/>
            </a:lvl4pPr>
            <a:lvl5pPr marL="2286000" lvl="4" indent="-355600" algn="l">
              <a:lnSpc>
                <a:spcPct val="115000"/>
              </a:lnSpc>
              <a:spcBef>
                <a:spcPts val="0"/>
              </a:spcBef>
              <a:spcAft>
                <a:spcPts val="0"/>
              </a:spcAft>
              <a:buSzPts val="2000"/>
              <a:buChar char="○"/>
              <a:defRPr/>
            </a:lvl5pPr>
            <a:lvl6pPr marL="2743200" lvl="5" indent="-355600" algn="l">
              <a:lnSpc>
                <a:spcPct val="115000"/>
              </a:lnSpc>
              <a:spcBef>
                <a:spcPts val="0"/>
              </a:spcBef>
              <a:spcAft>
                <a:spcPts val="0"/>
              </a:spcAft>
              <a:buSzPts val="2000"/>
              <a:buChar char="■"/>
              <a:defRPr/>
            </a:lvl6pPr>
            <a:lvl7pPr marL="3200400" lvl="6" indent="-355600" algn="l">
              <a:lnSpc>
                <a:spcPct val="115000"/>
              </a:lnSpc>
              <a:spcBef>
                <a:spcPts val="0"/>
              </a:spcBef>
              <a:spcAft>
                <a:spcPts val="0"/>
              </a:spcAft>
              <a:buSzPts val="2000"/>
              <a:buChar char="●"/>
              <a:defRPr/>
            </a:lvl7pPr>
            <a:lvl8pPr marL="3657600" lvl="7" indent="-355600" algn="l">
              <a:lnSpc>
                <a:spcPct val="115000"/>
              </a:lnSpc>
              <a:spcBef>
                <a:spcPts val="0"/>
              </a:spcBef>
              <a:spcAft>
                <a:spcPts val="0"/>
              </a:spcAft>
              <a:buSzPts val="2000"/>
              <a:buChar char="○"/>
              <a:defRPr/>
            </a:lvl8pPr>
            <a:lvl9pPr marL="4114800" lvl="8" indent="-355600" algn="l">
              <a:lnSpc>
                <a:spcPct val="115000"/>
              </a:lnSpc>
              <a:spcBef>
                <a:spcPts val="0"/>
              </a:spcBef>
              <a:spcAft>
                <a:spcPts val="0"/>
              </a:spcAft>
              <a:buSzPts val="2000"/>
              <a:buChar char="■"/>
              <a:defRPr/>
            </a:lvl9pPr>
          </a:lstStyle>
          <a:p>
            <a:endParaRPr/>
          </a:p>
        </p:txBody>
      </p:sp>
      <p:sp>
        <p:nvSpPr>
          <p:cNvPr id="109" name="Google Shape;109;p40"/>
          <p:cNvSpPr txBox="1">
            <a:spLocks noGrp="1"/>
          </p:cNvSpPr>
          <p:nvPr>
            <p:ph type="sldNum" idx="12"/>
          </p:nvPr>
        </p:nvSpPr>
        <p:spPr>
          <a:xfrm>
            <a:off x="8472458" y="4663217"/>
            <a:ext cx="548786" cy="393684"/>
          </a:xfrm>
          <a:prstGeom prst="rect">
            <a:avLst/>
          </a:prstGeom>
          <a:noFill/>
          <a:ln>
            <a:noFill/>
          </a:ln>
        </p:spPr>
        <p:txBody>
          <a:bodyPr spcFirstLastPara="1" wrap="square" lIns="131375" tIns="131375" rIns="131375" bIns="131375" anchor="ctr" anchorCtr="0">
            <a:normAutofit/>
          </a:bodyPr>
          <a:lstStyle>
            <a:lvl1pPr marL="0" marR="0" lvl="0" indent="0" algn="r">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0"/>
        <p:cNvGrpSpPr/>
        <p:nvPr/>
      </p:nvGrpSpPr>
      <p:grpSpPr>
        <a:xfrm>
          <a:off x="0" y="0"/>
          <a:ext cx="0" cy="0"/>
          <a:chOff x="0" y="0"/>
          <a:chExt cx="0" cy="0"/>
        </a:xfrm>
      </p:grpSpPr>
      <p:sp>
        <p:nvSpPr>
          <p:cNvPr id="111" name="Google Shape;111;p41"/>
          <p:cNvSpPr txBox="1">
            <a:spLocks noGrp="1"/>
          </p:cNvSpPr>
          <p:nvPr>
            <p:ph type="title"/>
          </p:nvPr>
        </p:nvSpPr>
        <p:spPr>
          <a:xfrm>
            <a:off x="311700" y="445025"/>
            <a:ext cx="8520643" cy="572757"/>
          </a:xfrm>
          <a:prstGeom prst="rect">
            <a:avLst/>
          </a:prstGeom>
          <a:noFill/>
          <a:ln>
            <a:noFill/>
          </a:ln>
        </p:spPr>
        <p:txBody>
          <a:bodyPr spcFirstLastPara="1" wrap="square" lIns="131375" tIns="131375" rIns="131375" bIns="131375" anchor="t" anchorCtr="0">
            <a:norm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a:endParaRPr/>
          </a:p>
        </p:txBody>
      </p:sp>
      <p:sp>
        <p:nvSpPr>
          <p:cNvPr id="112" name="Google Shape;112;p41"/>
          <p:cNvSpPr txBox="1">
            <a:spLocks noGrp="1"/>
          </p:cNvSpPr>
          <p:nvPr>
            <p:ph type="body" idx="1"/>
          </p:nvPr>
        </p:nvSpPr>
        <p:spPr>
          <a:xfrm>
            <a:off x="311700" y="1152475"/>
            <a:ext cx="3999857" cy="3416493"/>
          </a:xfrm>
          <a:prstGeom prst="rect">
            <a:avLst/>
          </a:prstGeom>
          <a:noFill/>
          <a:ln>
            <a:noFill/>
          </a:ln>
        </p:spPr>
        <p:txBody>
          <a:bodyPr spcFirstLastPara="1" wrap="square" lIns="131375" tIns="131375" rIns="131375" bIns="131375" anchor="t" anchorCtr="0">
            <a:normAutofit/>
          </a:bodyPr>
          <a:lstStyle>
            <a:lvl1pPr marL="457200" lvl="0" indent="-355600" algn="l">
              <a:lnSpc>
                <a:spcPct val="115000"/>
              </a:lnSpc>
              <a:spcBef>
                <a:spcPts val="0"/>
              </a:spcBef>
              <a:spcAft>
                <a:spcPts val="0"/>
              </a:spcAft>
              <a:buSzPts val="2000"/>
              <a:buChar char="●"/>
              <a:defRPr sz="1324"/>
            </a:lvl1pPr>
            <a:lvl2pPr marL="914400" lvl="1" indent="-336550" algn="l">
              <a:lnSpc>
                <a:spcPct val="115000"/>
              </a:lnSpc>
              <a:spcBef>
                <a:spcPts val="0"/>
              </a:spcBef>
              <a:spcAft>
                <a:spcPts val="0"/>
              </a:spcAft>
              <a:buSzPts val="1700"/>
              <a:buChar char="○"/>
              <a:defRPr sz="1125"/>
            </a:lvl2pPr>
            <a:lvl3pPr marL="1371600" lvl="2" indent="-336550" algn="l">
              <a:lnSpc>
                <a:spcPct val="115000"/>
              </a:lnSpc>
              <a:spcBef>
                <a:spcPts val="0"/>
              </a:spcBef>
              <a:spcAft>
                <a:spcPts val="0"/>
              </a:spcAft>
              <a:buSzPts val="1700"/>
              <a:buChar char="■"/>
              <a:defRPr sz="1125"/>
            </a:lvl3pPr>
            <a:lvl4pPr marL="1828800" lvl="3" indent="-336550" algn="l">
              <a:lnSpc>
                <a:spcPct val="115000"/>
              </a:lnSpc>
              <a:spcBef>
                <a:spcPts val="0"/>
              </a:spcBef>
              <a:spcAft>
                <a:spcPts val="0"/>
              </a:spcAft>
              <a:buSzPts val="1700"/>
              <a:buChar char="●"/>
              <a:defRPr sz="1125"/>
            </a:lvl4pPr>
            <a:lvl5pPr marL="2286000" lvl="4" indent="-336550" algn="l">
              <a:lnSpc>
                <a:spcPct val="115000"/>
              </a:lnSpc>
              <a:spcBef>
                <a:spcPts val="0"/>
              </a:spcBef>
              <a:spcAft>
                <a:spcPts val="0"/>
              </a:spcAft>
              <a:buSzPts val="1700"/>
              <a:buChar char="○"/>
              <a:defRPr sz="1125"/>
            </a:lvl5pPr>
            <a:lvl6pPr marL="2743200" lvl="5" indent="-336550" algn="l">
              <a:lnSpc>
                <a:spcPct val="115000"/>
              </a:lnSpc>
              <a:spcBef>
                <a:spcPts val="0"/>
              </a:spcBef>
              <a:spcAft>
                <a:spcPts val="0"/>
              </a:spcAft>
              <a:buSzPts val="1700"/>
              <a:buChar char="■"/>
              <a:defRPr sz="1125"/>
            </a:lvl6pPr>
            <a:lvl7pPr marL="3200400" lvl="6" indent="-336550" algn="l">
              <a:lnSpc>
                <a:spcPct val="115000"/>
              </a:lnSpc>
              <a:spcBef>
                <a:spcPts val="0"/>
              </a:spcBef>
              <a:spcAft>
                <a:spcPts val="0"/>
              </a:spcAft>
              <a:buSzPts val="1700"/>
              <a:buChar char="●"/>
              <a:defRPr sz="1125"/>
            </a:lvl7pPr>
            <a:lvl8pPr marL="3657600" lvl="7" indent="-336550" algn="l">
              <a:lnSpc>
                <a:spcPct val="115000"/>
              </a:lnSpc>
              <a:spcBef>
                <a:spcPts val="0"/>
              </a:spcBef>
              <a:spcAft>
                <a:spcPts val="0"/>
              </a:spcAft>
              <a:buSzPts val="1700"/>
              <a:buChar char="○"/>
              <a:defRPr sz="1125"/>
            </a:lvl8pPr>
            <a:lvl9pPr marL="4114800" lvl="8" indent="-336550" algn="l">
              <a:lnSpc>
                <a:spcPct val="115000"/>
              </a:lnSpc>
              <a:spcBef>
                <a:spcPts val="0"/>
              </a:spcBef>
              <a:spcAft>
                <a:spcPts val="0"/>
              </a:spcAft>
              <a:buSzPts val="1700"/>
              <a:buChar char="■"/>
              <a:defRPr sz="1125"/>
            </a:lvl9pPr>
          </a:lstStyle>
          <a:p>
            <a:endParaRPr/>
          </a:p>
        </p:txBody>
      </p:sp>
      <p:sp>
        <p:nvSpPr>
          <p:cNvPr id="113" name="Google Shape;113;p41"/>
          <p:cNvSpPr txBox="1">
            <a:spLocks noGrp="1"/>
          </p:cNvSpPr>
          <p:nvPr>
            <p:ph type="body" idx="2"/>
          </p:nvPr>
        </p:nvSpPr>
        <p:spPr>
          <a:xfrm>
            <a:off x="4832400" y="1152475"/>
            <a:ext cx="3999857" cy="3416493"/>
          </a:xfrm>
          <a:prstGeom prst="rect">
            <a:avLst/>
          </a:prstGeom>
          <a:noFill/>
          <a:ln>
            <a:noFill/>
          </a:ln>
        </p:spPr>
        <p:txBody>
          <a:bodyPr spcFirstLastPara="1" wrap="square" lIns="131375" tIns="131375" rIns="131375" bIns="131375" anchor="t" anchorCtr="0">
            <a:normAutofit/>
          </a:bodyPr>
          <a:lstStyle>
            <a:lvl1pPr marL="457200" lvl="0" indent="-355600" algn="l">
              <a:lnSpc>
                <a:spcPct val="115000"/>
              </a:lnSpc>
              <a:spcBef>
                <a:spcPts val="0"/>
              </a:spcBef>
              <a:spcAft>
                <a:spcPts val="0"/>
              </a:spcAft>
              <a:buSzPts val="2000"/>
              <a:buChar char="●"/>
              <a:defRPr sz="1324"/>
            </a:lvl1pPr>
            <a:lvl2pPr marL="914400" lvl="1" indent="-336550" algn="l">
              <a:lnSpc>
                <a:spcPct val="115000"/>
              </a:lnSpc>
              <a:spcBef>
                <a:spcPts val="0"/>
              </a:spcBef>
              <a:spcAft>
                <a:spcPts val="0"/>
              </a:spcAft>
              <a:buSzPts val="1700"/>
              <a:buChar char="○"/>
              <a:defRPr sz="1125"/>
            </a:lvl2pPr>
            <a:lvl3pPr marL="1371600" lvl="2" indent="-336550" algn="l">
              <a:lnSpc>
                <a:spcPct val="115000"/>
              </a:lnSpc>
              <a:spcBef>
                <a:spcPts val="0"/>
              </a:spcBef>
              <a:spcAft>
                <a:spcPts val="0"/>
              </a:spcAft>
              <a:buSzPts val="1700"/>
              <a:buChar char="■"/>
              <a:defRPr sz="1125"/>
            </a:lvl3pPr>
            <a:lvl4pPr marL="1828800" lvl="3" indent="-336550" algn="l">
              <a:lnSpc>
                <a:spcPct val="115000"/>
              </a:lnSpc>
              <a:spcBef>
                <a:spcPts val="0"/>
              </a:spcBef>
              <a:spcAft>
                <a:spcPts val="0"/>
              </a:spcAft>
              <a:buSzPts val="1700"/>
              <a:buChar char="●"/>
              <a:defRPr sz="1125"/>
            </a:lvl4pPr>
            <a:lvl5pPr marL="2286000" lvl="4" indent="-336550" algn="l">
              <a:lnSpc>
                <a:spcPct val="115000"/>
              </a:lnSpc>
              <a:spcBef>
                <a:spcPts val="0"/>
              </a:spcBef>
              <a:spcAft>
                <a:spcPts val="0"/>
              </a:spcAft>
              <a:buSzPts val="1700"/>
              <a:buChar char="○"/>
              <a:defRPr sz="1125"/>
            </a:lvl5pPr>
            <a:lvl6pPr marL="2743200" lvl="5" indent="-336550" algn="l">
              <a:lnSpc>
                <a:spcPct val="115000"/>
              </a:lnSpc>
              <a:spcBef>
                <a:spcPts val="0"/>
              </a:spcBef>
              <a:spcAft>
                <a:spcPts val="0"/>
              </a:spcAft>
              <a:buSzPts val="1700"/>
              <a:buChar char="■"/>
              <a:defRPr sz="1125"/>
            </a:lvl6pPr>
            <a:lvl7pPr marL="3200400" lvl="6" indent="-336550" algn="l">
              <a:lnSpc>
                <a:spcPct val="115000"/>
              </a:lnSpc>
              <a:spcBef>
                <a:spcPts val="0"/>
              </a:spcBef>
              <a:spcAft>
                <a:spcPts val="0"/>
              </a:spcAft>
              <a:buSzPts val="1700"/>
              <a:buChar char="●"/>
              <a:defRPr sz="1125"/>
            </a:lvl7pPr>
            <a:lvl8pPr marL="3657600" lvl="7" indent="-336550" algn="l">
              <a:lnSpc>
                <a:spcPct val="115000"/>
              </a:lnSpc>
              <a:spcBef>
                <a:spcPts val="0"/>
              </a:spcBef>
              <a:spcAft>
                <a:spcPts val="0"/>
              </a:spcAft>
              <a:buSzPts val="1700"/>
              <a:buChar char="○"/>
              <a:defRPr sz="1125"/>
            </a:lvl8pPr>
            <a:lvl9pPr marL="4114800" lvl="8" indent="-336550" algn="l">
              <a:lnSpc>
                <a:spcPct val="115000"/>
              </a:lnSpc>
              <a:spcBef>
                <a:spcPts val="0"/>
              </a:spcBef>
              <a:spcAft>
                <a:spcPts val="0"/>
              </a:spcAft>
              <a:buSzPts val="1700"/>
              <a:buChar char="■"/>
              <a:defRPr sz="1125"/>
            </a:lvl9pPr>
          </a:lstStyle>
          <a:p>
            <a:endParaRPr/>
          </a:p>
        </p:txBody>
      </p:sp>
      <p:sp>
        <p:nvSpPr>
          <p:cNvPr id="114" name="Google Shape;114;p41"/>
          <p:cNvSpPr txBox="1">
            <a:spLocks noGrp="1"/>
          </p:cNvSpPr>
          <p:nvPr>
            <p:ph type="sldNum" idx="12"/>
          </p:nvPr>
        </p:nvSpPr>
        <p:spPr>
          <a:xfrm>
            <a:off x="8472458" y="4663217"/>
            <a:ext cx="548786" cy="393684"/>
          </a:xfrm>
          <a:prstGeom prst="rect">
            <a:avLst/>
          </a:prstGeom>
          <a:noFill/>
          <a:ln>
            <a:noFill/>
          </a:ln>
        </p:spPr>
        <p:txBody>
          <a:bodyPr spcFirstLastPara="1" wrap="square" lIns="131375" tIns="131375" rIns="131375" bIns="131375" anchor="ctr" anchorCtr="0">
            <a:normAutofit/>
          </a:bodyPr>
          <a:lstStyle>
            <a:lvl1pPr marL="0" marR="0" lvl="0" indent="0" algn="r">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5"/>
        <p:cNvGrpSpPr/>
        <p:nvPr/>
      </p:nvGrpSpPr>
      <p:grpSpPr>
        <a:xfrm>
          <a:off x="0" y="0"/>
          <a:ext cx="0" cy="0"/>
          <a:chOff x="0" y="0"/>
          <a:chExt cx="0" cy="0"/>
        </a:xfrm>
      </p:grpSpPr>
      <p:sp>
        <p:nvSpPr>
          <p:cNvPr id="116" name="Google Shape;116;p42"/>
          <p:cNvSpPr txBox="1">
            <a:spLocks noGrp="1"/>
          </p:cNvSpPr>
          <p:nvPr>
            <p:ph type="title"/>
          </p:nvPr>
        </p:nvSpPr>
        <p:spPr>
          <a:xfrm>
            <a:off x="311700" y="445025"/>
            <a:ext cx="8520643" cy="572757"/>
          </a:xfrm>
          <a:prstGeom prst="rect">
            <a:avLst/>
          </a:prstGeom>
          <a:noFill/>
          <a:ln>
            <a:noFill/>
          </a:ln>
        </p:spPr>
        <p:txBody>
          <a:bodyPr spcFirstLastPara="1" wrap="square" lIns="131375" tIns="131375" rIns="131375" bIns="131375" anchor="t" anchorCtr="0">
            <a:norm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a:endParaRPr/>
          </a:p>
        </p:txBody>
      </p:sp>
      <p:sp>
        <p:nvSpPr>
          <p:cNvPr id="117" name="Google Shape;117;p42"/>
          <p:cNvSpPr txBox="1">
            <a:spLocks noGrp="1"/>
          </p:cNvSpPr>
          <p:nvPr>
            <p:ph type="sldNum" idx="12"/>
          </p:nvPr>
        </p:nvSpPr>
        <p:spPr>
          <a:xfrm>
            <a:off x="8472458" y="4663217"/>
            <a:ext cx="548786" cy="393684"/>
          </a:xfrm>
          <a:prstGeom prst="rect">
            <a:avLst/>
          </a:prstGeom>
          <a:noFill/>
          <a:ln>
            <a:noFill/>
          </a:ln>
        </p:spPr>
        <p:txBody>
          <a:bodyPr spcFirstLastPara="1" wrap="square" lIns="131375" tIns="131375" rIns="131375" bIns="131375" anchor="ctr" anchorCtr="0">
            <a:normAutofit/>
          </a:bodyPr>
          <a:lstStyle>
            <a:lvl1pPr marL="0" marR="0" lvl="0" indent="0" algn="r">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8"/>
        <p:cNvGrpSpPr/>
        <p:nvPr/>
      </p:nvGrpSpPr>
      <p:grpSpPr>
        <a:xfrm>
          <a:off x="0" y="0"/>
          <a:ext cx="0" cy="0"/>
          <a:chOff x="0" y="0"/>
          <a:chExt cx="0" cy="0"/>
        </a:xfrm>
      </p:grpSpPr>
      <p:sp>
        <p:nvSpPr>
          <p:cNvPr id="119" name="Google Shape;119;p43"/>
          <p:cNvSpPr txBox="1">
            <a:spLocks noGrp="1"/>
          </p:cNvSpPr>
          <p:nvPr>
            <p:ph type="title"/>
          </p:nvPr>
        </p:nvSpPr>
        <p:spPr>
          <a:xfrm>
            <a:off x="311700" y="555600"/>
            <a:ext cx="2808000" cy="755603"/>
          </a:xfrm>
          <a:prstGeom prst="rect">
            <a:avLst/>
          </a:prstGeom>
          <a:noFill/>
          <a:ln>
            <a:noFill/>
          </a:ln>
        </p:spPr>
        <p:txBody>
          <a:bodyPr spcFirstLastPara="1" wrap="square" lIns="131375" tIns="131375" rIns="131375" bIns="131375" anchor="b" anchorCtr="0">
            <a:normAutofit/>
          </a:bodyPr>
          <a:lstStyle>
            <a:lvl1pPr lvl="0" algn="l">
              <a:lnSpc>
                <a:spcPct val="100000"/>
              </a:lnSpc>
              <a:spcBef>
                <a:spcPts val="0"/>
              </a:spcBef>
              <a:spcAft>
                <a:spcPts val="0"/>
              </a:spcAft>
              <a:buSzPts val="3400"/>
              <a:buNone/>
              <a:defRPr sz="2250"/>
            </a:lvl1pPr>
            <a:lvl2pPr lvl="1" algn="l">
              <a:lnSpc>
                <a:spcPct val="100000"/>
              </a:lnSpc>
              <a:spcBef>
                <a:spcPts val="0"/>
              </a:spcBef>
              <a:spcAft>
                <a:spcPts val="0"/>
              </a:spcAft>
              <a:buSzPts val="3400"/>
              <a:buNone/>
              <a:defRPr sz="2250"/>
            </a:lvl2pPr>
            <a:lvl3pPr lvl="2" algn="l">
              <a:lnSpc>
                <a:spcPct val="100000"/>
              </a:lnSpc>
              <a:spcBef>
                <a:spcPts val="0"/>
              </a:spcBef>
              <a:spcAft>
                <a:spcPts val="0"/>
              </a:spcAft>
              <a:buSzPts val="3400"/>
              <a:buNone/>
              <a:defRPr sz="2250"/>
            </a:lvl3pPr>
            <a:lvl4pPr lvl="3" algn="l">
              <a:lnSpc>
                <a:spcPct val="100000"/>
              </a:lnSpc>
              <a:spcBef>
                <a:spcPts val="0"/>
              </a:spcBef>
              <a:spcAft>
                <a:spcPts val="0"/>
              </a:spcAft>
              <a:buSzPts val="3400"/>
              <a:buNone/>
              <a:defRPr sz="2250"/>
            </a:lvl4pPr>
            <a:lvl5pPr lvl="4" algn="l">
              <a:lnSpc>
                <a:spcPct val="100000"/>
              </a:lnSpc>
              <a:spcBef>
                <a:spcPts val="0"/>
              </a:spcBef>
              <a:spcAft>
                <a:spcPts val="0"/>
              </a:spcAft>
              <a:buSzPts val="3400"/>
              <a:buNone/>
              <a:defRPr sz="2250"/>
            </a:lvl5pPr>
            <a:lvl6pPr lvl="5" algn="l">
              <a:lnSpc>
                <a:spcPct val="100000"/>
              </a:lnSpc>
              <a:spcBef>
                <a:spcPts val="0"/>
              </a:spcBef>
              <a:spcAft>
                <a:spcPts val="0"/>
              </a:spcAft>
              <a:buSzPts val="3400"/>
              <a:buNone/>
              <a:defRPr sz="2250"/>
            </a:lvl6pPr>
            <a:lvl7pPr lvl="6" algn="l">
              <a:lnSpc>
                <a:spcPct val="100000"/>
              </a:lnSpc>
              <a:spcBef>
                <a:spcPts val="0"/>
              </a:spcBef>
              <a:spcAft>
                <a:spcPts val="0"/>
              </a:spcAft>
              <a:buSzPts val="3400"/>
              <a:buNone/>
              <a:defRPr sz="2250"/>
            </a:lvl7pPr>
            <a:lvl8pPr lvl="7" algn="l">
              <a:lnSpc>
                <a:spcPct val="100000"/>
              </a:lnSpc>
              <a:spcBef>
                <a:spcPts val="0"/>
              </a:spcBef>
              <a:spcAft>
                <a:spcPts val="0"/>
              </a:spcAft>
              <a:buSzPts val="3400"/>
              <a:buNone/>
              <a:defRPr sz="2250"/>
            </a:lvl8pPr>
            <a:lvl9pPr lvl="8" algn="l">
              <a:lnSpc>
                <a:spcPct val="100000"/>
              </a:lnSpc>
              <a:spcBef>
                <a:spcPts val="0"/>
              </a:spcBef>
              <a:spcAft>
                <a:spcPts val="0"/>
              </a:spcAft>
              <a:buSzPts val="3400"/>
              <a:buNone/>
              <a:defRPr sz="2250"/>
            </a:lvl9pPr>
          </a:lstStyle>
          <a:p>
            <a:endParaRPr/>
          </a:p>
        </p:txBody>
      </p:sp>
      <p:sp>
        <p:nvSpPr>
          <p:cNvPr id="120" name="Google Shape;120;p43"/>
          <p:cNvSpPr txBox="1">
            <a:spLocks noGrp="1"/>
          </p:cNvSpPr>
          <p:nvPr>
            <p:ph type="body" idx="1"/>
          </p:nvPr>
        </p:nvSpPr>
        <p:spPr>
          <a:xfrm>
            <a:off x="311700" y="1389600"/>
            <a:ext cx="2808000" cy="3179449"/>
          </a:xfrm>
          <a:prstGeom prst="rect">
            <a:avLst/>
          </a:prstGeom>
          <a:noFill/>
          <a:ln>
            <a:noFill/>
          </a:ln>
        </p:spPr>
        <p:txBody>
          <a:bodyPr spcFirstLastPara="1" wrap="square" lIns="131375" tIns="131375" rIns="131375" bIns="131375" anchor="t" anchorCtr="0">
            <a:normAutofit/>
          </a:bodyPr>
          <a:lstStyle>
            <a:lvl1pPr marL="457200" lvl="0" indent="-336550" algn="l">
              <a:lnSpc>
                <a:spcPct val="115000"/>
              </a:lnSpc>
              <a:spcBef>
                <a:spcPts val="0"/>
              </a:spcBef>
              <a:spcAft>
                <a:spcPts val="0"/>
              </a:spcAft>
              <a:buSzPts val="1700"/>
              <a:buChar char="●"/>
              <a:defRPr sz="1125"/>
            </a:lvl1pPr>
            <a:lvl2pPr marL="914400" lvl="1" indent="-336550" algn="l">
              <a:lnSpc>
                <a:spcPct val="115000"/>
              </a:lnSpc>
              <a:spcBef>
                <a:spcPts val="0"/>
              </a:spcBef>
              <a:spcAft>
                <a:spcPts val="0"/>
              </a:spcAft>
              <a:buSzPts val="1700"/>
              <a:buChar char="○"/>
              <a:defRPr sz="1125"/>
            </a:lvl2pPr>
            <a:lvl3pPr marL="1371600" lvl="2" indent="-336550" algn="l">
              <a:lnSpc>
                <a:spcPct val="115000"/>
              </a:lnSpc>
              <a:spcBef>
                <a:spcPts val="0"/>
              </a:spcBef>
              <a:spcAft>
                <a:spcPts val="0"/>
              </a:spcAft>
              <a:buSzPts val="1700"/>
              <a:buChar char="■"/>
              <a:defRPr sz="1125"/>
            </a:lvl3pPr>
            <a:lvl4pPr marL="1828800" lvl="3" indent="-336550" algn="l">
              <a:lnSpc>
                <a:spcPct val="115000"/>
              </a:lnSpc>
              <a:spcBef>
                <a:spcPts val="0"/>
              </a:spcBef>
              <a:spcAft>
                <a:spcPts val="0"/>
              </a:spcAft>
              <a:buSzPts val="1700"/>
              <a:buChar char="●"/>
              <a:defRPr sz="1125"/>
            </a:lvl4pPr>
            <a:lvl5pPr marL="2286000" lvl="4" indent="-336550" algn="l">
              <a:lnSpc>
                <a:spcPct val="115000"/>
              </a:lnSpc>
              <a:spcBef>
                <a:spcPts val="0"/>
              </a:spcBef>
              <a:spcAft>
                <a:spcPts val="0"/>
              </a:spcAft>
              <a:buSzPts val="1700"/>
              <a:buChar char="○"/>
              <a:defRPr sz="1125"/>
            </a:lvl5pPr>
            <a:lvl6pPr marL="2743200" lvl="5" indent="-336550" algn="l">
              <a:lnSpc>
                <a:spcPct val="115000"/>
              </a:lnSpc>
              <a:spcBef>
                <a:spcPts val="0"/>
              </a:spcBef>
              <a:spcAft>
                <a:spcPts val="0"/>
              </a:spcAft>
              <a:buSzPts val="1700"/>
              <a:buChar char="■"/>
              <a:defRPr sz="1125"/>
            </a:lvl6pPr>
            <a:lvl7pPr marL="3200400" lvl="6" indent="-336550" algn="l">
              <a:lnSpc>
                <a:spcPct val="115000"/>
              </a:lnSpc>
              <a:spcBef>
                <a:spcPts val="0"/>
              </a:spcBef>
              <a:spcAft>
                <a:spcPts val="0"/>
              </a:spcAft>
              <a:buSzPts val="1700"/>
              <a:buChar char="●"/>
              <a:defRPr sz="1125"/>
            </a:lvl7pPr>
            <a:lvl8pPr marL="3657600" lvl="7" indent="-336550" algn="l">
              <a:lnSpc>
                <a:spcPct val="115000"/>
              </a:lnSpc>
              <a:spcBef>
                <a:spcPts val="0"/>
              </a:spcBef>
              <a:spcAft>
                <a:spcPts val="0"/>
              </a:spcAft>
              <a:buSzPts val="1700"/>
              <a:buChar char="○"/>
              <a:defRPr sz="1125"/>
            </a:lvl8pPr>
            <a:lvl9pPr marL="4114800" lvl="8" indent="-336550" algn="l">
              <a:lnSpc>
                <a:spcPct val="115000"/>
              </a:lnSpc>
              <a:spcBef>
                <a:spcPts val="0"/>
              </a:spcBef>
              <a:spcAft>
                <a:spcPts val="0"/>
              </a:spcAft>
              <a:buSzPts val="1700"/>
              <a:buChar char="■"/>
              <a:defRPr sz="1125"/>
            </a:lvl9pPr>
          </a:lstStyle>
          <a:p>
            <a:endParaRPr/>
          </a:p>
        </p:txBody>
      </p:sp>
      <p:sp>
        <p:nvSpPr>
          <p:cNvPr id="121" name="Google Shape;121;p43"/>
          <p:cNvSpPr txBox="1">
            <a:spLocks noGrp="1"/>
          </p:cNvSpPr>
          <p:nvPr>
            <p:ph type="sldNum" idx="12"/>
          </p:nvPr>
        </p:nvSpPr>
        <p:spPr>
          <a:xfrm>
            <a:off x="8472458" y="4663217"/>
            <a:ext cx="548786" cy="393684"/>
          </a:xfrm>
          <a:prstGeom prst="rect">
            <a:avLst/>
          </a:prstGeom>
          <a:noFill/>
          <a:ln>
            <a:noFill/>
          </a:ln>
        </p:spPr>
        <p:txBody>
          <a:bodyPr spcFirstLastPara="1" wrap="square" lIns="131375" tIns="131375" rIns="131375" bIns="131375" anchor="ctr" anchorCtr="0">
            <a:normAutofit/>
          </a:bodyPr>
          <a:lstStyle>
            <a:lvl1pPr marL="0" marR="0" lvl="0" indent="0" algn="r">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22"/>
        <p:cNvGrpSpPr/>
        <p:nvPr/>
      </p:nvGrpSpPr>
      <p:grpSpPr>
        <a:xfrm>
          <a:off x="0" y="0"/>
          <a:ext cx="0" cy="0"/>
          <a:chOff x="0" y="0"/>
          <a:chExt cx="0" cy="0"/>
        </a:xfrm>
      </p:grpSpPr>
      <p:sp>
        <p:nvSpPr>
          <p:cNvPr id="123" name="Google Shape;123;p44"/>
          <p:cNvSpPr txBox="1">
            <a:spLocks noGrp="1"/>
          </p:cNvSpPr>
          <p:nvPr>
            <p:ph type="title"/>
          </p:nvPr>
        </p:nvSpPr>
        <p:spPr>
          <a:xfrm>
            <a:off x="490250" y="450150"/>
            <a:ext cx="6367714" cy="4090897"/>
          </a:xfrm>
          <a:prstGeom prst="rect">
            <a:avLst/>
          </a:prstGeom>
          <a:noFill/>
          <a:ln>
            <a:noFill/>
          </a:ln>
        </p:spPr>
        <p:txBody>
          <a:bodyPr spcFirstLastPara="1" wrap="square" lIns="131375" tIns="131375" rIns="131375" bIns="131375" anchor="ctr" anchorCtr="0">
            <a:normAutofit/>
          </a:bodyPr>
          <a:lstStyle>
            <a:lvl1pPr lvl="0" algn="l">
              <a:lnSpc>
                <a:spcPct val="100000"/>
              </a:lnSpc>
              <a:spcBef>
                <a:spcPts val="0"/>
              </a:spcBef>
              <a:spcAft>
                <a:spcPts val="0"/>
              </a:spcAft>
              <a:buSzPts val="6900"/>
              <a:buNone/>
              <a:defRPr sz="4566"/>
            </a:lvl1pPr>
            <a:lvl2pPr lvl="1" algn="l">
              <a:lnSpc>
                <a:spcPct val="100000"/>
              </a:lnSpc>
              <a:spcBef>
                <a:spcPts val="0"/>
              </a:spcBef>
              <a:spcAft>
                <a:spcPts val="0"/>
              </a:spcAft>
              <a:buSzPts val="6900"/>
              <a:buNone/>
              <a:defRPr sz="4566"/>
            </a:lvl2pPr>
            <a:lvl3pPr lvl="2" algn="l">
              <a:lnSpc>
                <a:spcPct val="100000"/>
              </a:lnSpc>
              <a:spcBef>
                <a:spcPts val="0"/>
              </a:spcBef>
              <a:spcAft>
                <a:spcPts val="0"/>
              </a:spcAft>
              <a:buSzPts val="6900"/>
              <a:buNone/>
              <a:defRPr sz="4566"/>
            </a:lvl3pPr>
            <a:lvl4pPr lvl="3" algn="l">
              <a:lnSpc>
                <a:spcPct val="100000"/>
              </a:lnSpc>
              <a:spcBef>
                <a:spcPts val="0"/>
              </a:spcBef>
              <a:spcAft>
                <a:spcPts val="0"/>
              </a:spcAft>
              <a:buSzPts val="6900"/>
              <a:buNone/>
              <a:defRPr sz="4566"/>
            </a:lvl4pPr>
            <a:lvl5pPr lvl="4" algn="l">
              <a:lnSpc>
                <a:spcPct val="100000"/>
              </a:lnSpc>
              <a:spcBef>
                <a:spcPts val="0"/>
              </a:spcBef>
              <a:spcAft>
                <a:spcPts val="0"/>
              </a:spcAft>
              <a:buSzPts val="6900"/>
              <a:buNone/>
              <a:defRPr sz="4566"/>
            </a:lvl5pPr>
            <a:lvl6pPr lvl="5" algn="l">
              <a:lnSpc>
                <a:spcPct val="100000"/>
              </a:lnSpc>
              <a:spcBef>
                <a:spcPts val="0"/>
              </a:spcBef>
              <a:spcAft>
                <a:spcPts val="0"/>
              </a:spcAft>
              <a:buSzPts val="6900"/>
              <a:buNone/>
              <a:defRPr sz="4566"/>
            </a:lvl6pPr>
            <a:lvl7pPr lvl="6" algn="l">
              <a:lnSpc>
                <a:spcPct val="100000"/>
              </a:lnSpc>
              <a:spcBef>
                <a:spcPts val="0"/>
              </a:spcBef>
              <a:spcAft>
                <a:spcPts val="0"/>
              </a:spcAft>
              <a:buSzPts val="6900"/>
              <a:buNone/>
              <a:defRPr sz="4566"/>
            </a:lvl7pPr>
            <a:lvl8pPr lvl="7" algn="l">
              <a:lnSpc>
                <a:spcPct val="100000"/>
              </a:lnSpc>
              <a:spcBef>
                <a:spcPts val="0"/>
              </a:spcBef>
              <a:spcAft>
                <a:spcPts val="0"/>
              </a:spcAft>
              <a:buSzPts val="6900"/>
              <a:buNone/>
              <a:defRPr sz="4566"/>
            </a:lvl8pPr>
            <a:lvl9pPr lvl="8" algn="l">
              <a:lnSpc>
                <a:spcPct val="100000"/>
              </a:lnSpc>
              <a:spcBef>
                <a:spcPts val="0"/>
              </a:spcBef>
              <a:spcAft>
                <a:spcPts val="0"/>
              </a:spcAft>
              <a:buSzPts val="6900"/>
              <a:buNone/>
              <a:defRPr sz="4566"/>
            </a:lvl9pPr>
          </a:lstStyle>
          <a:p>
            <a:endParaRPr/>
          </a:p>
        </p:txBody>
      </p:sp>
      <p:sp>
        <p:nvSpPr>
          <p:cNvPr id="124" name="Google Shape;124;p44"/>
          <p:cNvSpPr txBox="1">
            <a:spLocks noGrp="1"/>
          </p:cNvSpPr>
          <p:nvPr>
            <p:ph type="sldNum" idx="12"/>
          </p:nvPr>
        </p:nvSpPr>
        <p:spPr>
          <a:xfrm>
            <a:off x="8472458" y="4663217"/>
            <a:ext cx="548786" cy="393684"/>
          </a:xfrm>
          <a:prstGeom prst="rect">
            <a:avLst/>
          </a:prstGeom>
          <a:noFill/>
          <a:ln>
            <a:noFill/>
          </a:ln>
        </p:spPr>
        <p:txBody>
          <a:bodyPr spcFirstLastPara="1" wrap="square" lIns="131375" tIns="131375" rIns="131375" bIns="131375" anchor="ctr" anchorCtr="0">
            <a:normAutofit/>
          </a:bodyPr>
          <a:lstStyle>
            <a:lvl1pPr marL="0" marR="0" lvl="0" indent="0" algn="r">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2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8" name="Google Shape;18;p2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9" name="Google Shape;19;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5"/>
        <p:cNvGrpSpPr/>
        <p:nvPr/>
      </p:nvGrpSpPr>
      <p:grpSpPr>
        <a:xfrm>
          <a:off x="0" y="0"/>
          <a:ext cx="0" cy="0"/>
          <a:chOff x="0" y="0"/>
          <a:chExt cx="0" cy="0"/>
        </a:xfrm>
      </p:grpSpPr>
      <p:sp>
        <p:nvSpPr>
          <p:cNvPr id="126" name="Google Shape;126;p45"/>
          <p:cNvSpPr/>
          <p:nvPr/>
        </p:nvSpPr>
        <p:spPr>
          <a:xfrm>
            <a:off x="4572000" y="-125"/>
            <a:ext cx="4572000" cy="5143500"/>
          </a:xfrm>
          <a:prstGeom prst="rect">
            <a:avLst/>
          </a:prstGeom>
          <a:solidFill>
            <a:schemeClr val="lt2"/>
          </a:solidFill>
          <a:ln>
            <a:noFill/>
          </a:ln>
        </p:spPr>
        <p:txBody>
          <a:bodyPr spcFirstLastPara="1" wrap="square" lIns="86925" tIns="86925" rIns="86925" bIns="86925" anchor="ctr" anchorCtr="0">
            <a:noAutofit/>
          </a:bodyPr>
          <a:lstStyle/>
          <a:p>
            <a:pPr marL="0" marR="0" lvl="0" indent="0" algn="l" rtl="0">
              <a:lnSpc>
                <a:spcPct val="100000"/>
              </a:lnSpc>
              <a:spcBef>
                <a:spcPts val="0"/>
              </a:spcBef>
              <a:spcAft>
                <a:spcPts val="0"/>
              </a:spcAft>
              <a:buClr>
                <a:srgbClr val="000000"/>
              </a:buClr>
              <a:buSzPts val="2000"/>
              <a:buFont typeface="Arial"/>
              <a:buNone/>
            </a:pPr>
            <a:endParaRPr sz="1324" b="0" i="0" u="none" strike="noStrike" cap="none">
              <a:solidFill>
                <a:srgbClr val="000000"/>
              </a:solidFill>
              <a:latin typeface="Arial"/>
              <a:ea typeface="Arial"/>
              <a:cs typeface="Arial"/>
              <a:sym typeface="Arial"/>
            </a:endParaRPr>
          </a:p>
        </p:txBody>
      </p:sp>
      <p:sp>
        <p:nvSpPr>
          <p:cNvPr id="127" name="Google Shape;127;p45"/>
          <p:cNvSpPr txBox="1">
            <a:spLocks noGrp="1"/>
          </p:cNvSpPr>
          <p:nvPr>
            <p:ph type="title"/>
          </p:nvPr>
        </p:nvSpPr>
        <p:spPr>
          <a:xfrm>
            <a:off x="265500" y="1233175"/>
            <a:ext cx="4045286" cy="1482221"/>
          </a:xfrm>
          <a:prstGeom prst="rect">
            <a:avLst/>
          </a:prstGeom>
          <a:noFill/>
          <a:ln>
            <a:noFill/>
          </a:ln>
        </p:spPr>
        <p:txBody>
          <a:bodyPr spcFirstLastPara="1" wrap="square" lIns="131375" tIns="131375" rIns="131375" bIns="131375" anchor="b" anchorCtr="0">
            <a:normAutofit/>
          </a:bodyPr>
          <a:lstStyle>
            <a:lvl1pPr lvl="0" algn="ctr">
              <a:lnSpc>
                <a:spcPct val="100000"/>
              </a:lnSpc>
              <a:spcBef>
                <a:spcPts val="0"/>
              </a:spcBef>
              <a:spcAft>
                <a:spcPts val="0"/>
              </a:spcAft>
              <a:buSzPts val="6000"/>
              <a:buNone/>
              <a:defRPr sz="3971"/>
            </a:lvl1pPr>
            <a:lvl2pPr lvl="1" algn="ctr">
              <a:lnSpc>
                <a:spcPct val="100000"/>
              </a:lnSpc>
              <a:spcBef>
                <a:spcPts val="0"/>
              </a:spcBef>
              <a:spcAft>
                <a:spcPts val="0"/>
              </a:spcAft>
              <a:buSzPts val="6000"/>
              <a:buNone/>
              <a:defRPr sz="3971"/>
            </a:lvl2pPr>
            <a:lvl3pPr lvl="2" algn="ctr">
              <a:lnSpc>
                <a:spcPct val="100000"/>
              </a:lnSpc>
              <a:spcBef>
                <a:spcPts val="0"/>
              </a:spcBef>
              <a:spcAft>
                <a:spcPts val="0"/>
              </a:spcAft>
              <a:buSzPts val="6000"/>
              <a:buNone/>
              <a:defRPr sz="3971"/>
            </a:lvl3pPr>
            <a:lvl4pPr lvl="3" algn="ctr">
              <a:lnSpc>
                <a:spcPct val="100000"/>
              </a:lnSpc>
              <a:spcBef>
                <a:spcPts val="0"/>
              </a:spcBef>
              <a:spcAft>
                <a:spcPts val="0"/>
              </a:spcAft>
              <a:buSzPts val="6000"/>
              <a:buNone/>
              <a:defRPr sz="3971"/>
            </a:lvl4pPr>
            <a:lvl5pPr lvl="4" algn="ctr">
              <a:lnSpc>
                <a:spcPct val="100000"/>
              </a:lnSpc>
              <a:spcBef>
                <a:spcPts val="0"/>
              </a:spcBef>
              <a:spcAft>
                <a:spcPts val="0"/>
              </a:spcAft>
              <a:buSzPts val="6000"/>
              <a:buNone/>
              <a:defRPr sz="3971"/>
            </a:lvl5pPr>
            <a:lvl6pPr lvl="5" algn="ctr">
              <a:lnSpc>
                <a:spcPct val="100000"/>
              </a:lnSpc>
              <a:spcBef>
                <a:spcPts val="0"/>
              </a:spcBef>
              <a:spcAft>
                <a:spcPts val="0"/>
              </a:spcAft>
              <a:buSzPts val="6000"/>
              <a:buNone/>
              <a:defRPr sz="3971"/>
            </a:lvl6pPr>
            <a:lvl7pPr lvl="6" algn="ctr">
              <a:lnSpc>
                <a:spcPct val="100000"/>
              </a:lnSpc>
              <a:spcBef>
                <a:spcPts val="0"/>
              </a:spcBef>
              <a:spcAft>
                <a:spcPts val="0"/>
              </a:spcAft>
              <a:buSzPts val="6000"/>
              <a:buNone/>
              <a:defRPr sz="3971"/>
            </a:lvl7pPr>
            <a:lvl8pPr lvl="7" algn="ctr">
              <a:lnSpc>
                <a:spcPct val="100000"/>
              </a:lnSpc>
              <a:spcBef>
                <a:spcPts val="0"/>
              </a:spcBef>
              <a:spcAft>
                <a:spcPts val="0"/>
              </a:spcAft>
              <a:buSzPts val="6000"/>
              <a:buNone/>
              <a:defRPr sz="3971"/>
            </a:lvl8pPr>
            <a:lvl9pPr lvl="8" algn="ctr">
              <a:lnSpc>
                <a:spcPct val="100000"/>
              </a:lnSpc>
              <a:spcBef>
                <a:spcPts val="0"/>
              </a:spcBef>
              <a:spcAft>
                <a:spcPts val="0"/>
              </a:spcAft>
              <a:buSzPts val="6000"/>
              <a:buNone/>
              <a:defRPr sz="3971"/>
            </a:lvl9pPr>
          </a:lstStyle>
          <a:p>
            <a:endParaRPr/>
          </a:p>
        </p:txBody>
      </p:sp>
      <p:sp>
        <p:nvSpPr>
          <p:cNvPr id="128" name="Google Shape;128;p45"/>
          <p:cNvSpPr txBox="1">
            <a:spLocks noGrp="1"/>
          </p:cNvSpPr>
          <p:nvPr>
            <p:ph type="subTitle" idx="1"/>
          </p:nvPr>
        </p:nvSpPr>
        <p:spPr>
          <a:xfrm>
            <a:off x="265500" y="2803075"/>
            <a:ext cx="4045286" cy="1235051"/>
          </a:xfrm>
          <a:prstGeom prst="rect">
            <a:avLst/>
          </a:prstGeom>
          <a:noFill/>
          <a:ln>
            <a:noFill/>
          </a:ln>
        </p:spPr>
        <p:txBody>
          <a:bodyPr spcFirstLastPara="1" wrap="square" lIns="131375" tIns="131375" rIns="131375" bIns="131375" anchor="t" anchorCtr="0">
            <a:normAutofit/>
          </a:bodyPr>
          <a:lstStyle>
            <a:lvl1pPr lvl="0" algn="ctr">
              <a:lnSpc>
                <a:spcPct val="100000"/>
              </a:lnSpc>
              <a:spcBef>
                <a:spcPts val="0"/>
              </a:spcBef>
              <a:spcAft>
                <a:spcPts val="0"/>
              </a:spcAft>
              <a:buSzPts val="3000"/>
              <a:buNone/>
              <a:defRPr sz="1985"/>
            </a:lvl1pPr>
            <a:lvl2pPr lvl="1" algn="ctr">
              <a:lnSpc>
                <a:spcPct val="100000"/>
              </a:lnSpc>
              <a:spcBef>
                <a:spcPts val="0"/>
              </a:spcBef>
              <a:spcAft>
                <a:spcPts val="0"/>
              </a:spcAft>
              <a:buSzPts val="3000"/>
              <a:buNone/>
              <a:defRPr sz="1985"/>
            </a:lvl2pPr>
            <a:lvl3pPr lvl="2" algn="ctr">
              <a:lnSpc>
                <a:spcPct val="100000"/>
              </a:lnSpc>
              <a:spcBef>
                <a:spcPts val="0"/>
              </a:spcBef>
              <a:spcAft>
                <a:spcPts val="0"/>
              </a:spcAft>
              <a:buSzPts val="3000"/>
              <a:buNone/>
              <a:defRPr sz="1985"/>
            </a:lvl3pPr>
            <a:lvl4pPr lvl="3" algn="ctr">
              <a:lnSpc>
                <a:spcPct val="100000"/>
              </a:lnSpc>
              <a:spcBef>
                <a:spcPts val="0"/>
              </a:spcBef>
              <a:spcAft>
                <a:spcPts val="0"/>
              </a:spcAft>
              <a:buSzPts val="3000"/>
              <a:buNone/>
              <a:defRPr sz="1985"/>
            </a:lvl4pPr>
            <a:lvl5pPr lvl="4" algn="ctr">
              <a:lnSpc>
                <a:spcPct val="100000"/>
              </a:lnSpc>
              <a:spcBef>
                <a:spcPts val="0"/>
              </a:spcBef>
              <a:spcAft>
                <a:spcPts val="0"/>
              </a:spcAft>
              <a:buSzPts val="3000"/>
              <a:buNone/>
              <a:defRPr sz="1985"/>
            </a:lvl5pPr>
            <a:lvl6pPr lvl="5" algn="ctr">
              <a:lnSpc>
                <a:spcPct val="100000"/>
              </a:lnSpc>
              <a:spcBef>
                <a:spcPts val="0"/>
              </a:spcBef>
              <a:spcAft>
                <a:spcPts val="0"/>
              </a:spcAft>
              <a:buSzPts val="3000"/>
              <a:buNone/>
              <a:defRPr sz="1985"/>
            </a:lvl6pPr>
            <a:lvl7pPr lvl="6" algn="ctr">
              <a:lnSpc>
                <a:spcPct val="100000"/>
              </a:lnSpc>
              <a:spcBef>
                <a:spcPts val="0"/>
              </a:spcBef>
              <a:spcAft>
                <a:spcPts val="0"/>
              </a:spcAft>
              <a:buSzPts val="3000"/>
              <a:buNone/>
              <a:defRPr sz="1985"/>
            </a:lvl7pPr>
            <a:lvl8pPr lvl="7" algn="ctr">
              <a:lnSpc>
                <a:spcPct val="100000"/>
              </a:lnSpc>
              <a:spcBef>
                <a:spcPts val="0"/>
              </a:spcBef>
              <a:spcAft>
                <a:spcPts val="0"/>
              </a:spcAft>
              <a:buSzPts val="3000"/>
              <a:buNone/>
              <a:defRPr sz="1985"/>
            </a:lvl8pPr>
            <a:lvl9pPr lvl="8" algn="ctr">
              <a:lnSpc>
                <a:spcPct val="100000"/>
              </a:lnSpc>
              <a:spcBef>
                <a:spcPts val="0"/>
              </a:spcBef>
              <a:spcAft>
                <a:spcPts val="0"/>
              </a:spcAft>
              <a:buSzPts val="3000"/>
              <a:buNone/>
              <a:defRPr sz="1985"/>
            </a:lvl9pPr>
          </a:lstStyle>
          <a:p>
            <a:endParaRPr/>
          </a:p>
        </p:txBody>
      </p:sp>
      <p:sp>
        <p:nvSpPr>
          <p:cNvPr id="129" name="Google Shape;129;p45"/>
          <p:cNvSpPr txBox="1">
            <a:spLocks noGrp="1"/>
          </p:cNvSpPr>
          <p:nvPr>
            <p:ph type="body" idx="2"/>
          </p:nvPr>
        </p:nvSpPr>
        <p:spPr>
          <a:xfrm>
            <a:off x="4939500" y="724075"/>
            <a:ext cx="3837000" cy="3695029"/>
          </a:xfrm>
          <a:prstGeom prst="rect">
            <a:avLst/>
          </a:prstGeom>
          <a:noFill/>
          <a:ln>
            <a:noFill/>
          </a:ln>
        </p:spPr>
        <p:txBody>
          <a:bodyPr spcFirstLastPara="1" wrap="square" lIns="131375" tIns="131375" rIns="131375" bIns="131375" anchor="ctr" anchorCtr="0">
            <a:normAutofit/>
          </a:bodyPr>
          <a:lstStyle>
            <a:lvl1pPr marL="457200" lvl="0" indent="-393700" algn="l">
              <a:lnSpc>
                <a:spcPct val="115000"/>
              </a:lnSpc>
              <a:spcBef>
                <a:spcPts val="0"/>
              </a:spcBef>
              <a:spcAft>
                <a:spcPts val="0"/>
              </a:spcAft>
              <a:buSzPts val="2600"/>
              <a:buChar char="●"/>
              <a:defRPr/>
            </a:lvl1pPr>
            <a:lvl2pPr marL="914400" lvl="1" indent="-355600" algn="l">
              <a:lnSpc>
                <a:spcPct val="115000"/>
              </a:lnSpc>
              <a:spcBef>
                <a:spcPts val="0"/>
              </a:spcBef>
              <a:spcAft>
                <a:spcPts val="0"/>
              </a:spcAft>
              <a:buSzPts val="2000"/>
              <a:buChar char="○"/>
              <a:defRPr/>
            </a:lvl2pPr>
            <a:lvl3pPr marL="1371600" lvl="2" indent="-355600" algn="l">
              <a:lnSpc>
                <a:spcPct val="115000"/>
              </a:lnSpc>
              <a:spcBef>
                <a:spcPts val="0"/>
              </a:spcBef>
              <a:spcAft>
                <a:spcPts val="0"/>
              </a:spcAft>
              <a:buSzPts val="2000"/>
              <a:buChar char="■"/>
              <a:defRPr/>
            </a:lvl3pPr>
            <a:lvl4pPr marL="1828800" lvl="3" indent="-355600" algn="l">
              <a:lnSpc>
                <a:spcPct val="115000"/>
              </a:lnSpc>
              <a:spcBef>
                <a:spcPts val="0"/>
              </a:spcBef>
              <a:spcAft>
                <a:spcPts val="0"/>
              </a:spcAft>
              <a:buSzPts val="2000"/>
              <a:buChar char="●"/>
              <a:defRPr/>
            </a:lvl4pPr>
            <a:lvl5pPr marL="2286000" lvl="4" indent="-355600" algn="l">
              <a:lnSpc>
                <a:spcPct val="115000"/>
              </a:lnSpc>
              <a:spcBef>
                <a:spcPts val="0"/>
              </a:spcBef>
              <a:spcAft>
                <a:spcPts val="0"/>
              </a:spcAft>
              <a:buSzPts val="2000"/>
              <a:buChar char="○"/>
              <a:defRPr/>
            </a:lvl5pPr>
            <a:lvl6pPr marL="2743200" lvl="5" indent="-355600" algn="l">
              <a:lnSpc>
                <a:spcPct val="115000"/>
              </a:lnSpc>
              <a:spcBef>
                <a:spcPts val="0"/>
              </a:spcBef>
              <a:spcAft>
                <a:spcPts val="0"/>
              </a:spcAft>
              <a:buSzPts val="2000"/>
              <a:buChar char="■"/>
              <a:defRPr/>
            </a:lvl6pPr>
            <a:lvl7pPr marL="3200400" lvl="6" indent="-355600" algn="l">
              <a:lnSpc>
                <a:spcPct val="115000"/>
              </a:lnSpc>
              <a:spcBef>
                <a:spcPts val="0"/>
              </a:spcBef>
              <a:spcAft>
                <a:spcPts val="0"/>
              </a:spcAft>
              <a:buSzPts val="2000"/>
              <a:buChar char="●"/>
              <a:defRPr/>
            </a:lvl7pPr>
            <a:lvl8pPr marL="3657600" lvl="7" indent="-355600" algn="l">
              <a:lnSpc>
                <a:spcPct val="115000"/>
              </a:lnSpc>
              <a:spcBef>
                <a:spcPts val="0"/>
              </a:spcBef>
              <a:spcAft>
                <a:spcPts val="0"/>
              </a:spcAft>
              <a:buSzPts val="2000"/>
              <a:buChar char="○"/>
              <a:defRPr/>
            </a:lvl8pPr>
            <a:lvl9pPr marL="4114800" lvl="8" indent="-355600" algn="l">
              <a:lnSpc>
                <a:spcPct val="115000"/>
              </a:lnSpc>
              <a:spcBef>
                <a:spcPts val="0"/>
              </a:spcBef>
              <a:spcAft>
                <a:spcPts val="0"/>
              </a:spcAft>
              <a:buSzPts val="2000"/>
              <a:buChar char="■"/>
              <a:defRPr/>
            </a:lvl9pPr>
          </a:lstStyle>
          <a:p>
            <a:endParaRPr/>
          </a:p>
        </p:txBody>
      </p:sp>
      <p:sp>
        <p:nvSpPr>
          <p:cNvPr id="130" name="Google Shape;130;p45"/>
          <p:cNvSpPr txBox="1">
            <a:spLocks noGrp="1"/>
          </p:cNvSpPr>
          <p:nvPr>
            <p:ph type="sldNum" idx="12"/>
          </p:nvPr>
        </p:nvSpPr>
        <p:spPr>
          <a:xfrm>
            <a:off x="8472458" y="4663217"/>
            <a:ext cx="548786" cy="393684"/>
          </a:xfrm>
          <a:prstGeom prst="rect">
            <a:avLst/>
          </a:prstGeom>
          <a:noFill/>
          <a:ln>
            <a:noFill/>
          </a:ln>
        </p:spPr>
        <p:txBody>
          <a:bodyPr spcFirstLastPara="1" wrap="square" lIns="131375" tIns="131375" rIns="131375" bIns="131375" anchor="ctr" anchorCtr="0">
            <a:normAutofit/>
          </a:bodyPr>
          <a:lstStyle>
            <a:lvl1pPr marL="0" marR="0" lvl="0" indent="0" algn="r">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31"/>
        <p:cNvGrpSpPr/>
        <p:nvPr/>
      </p:nvGrpSpPr>
      <p:grpSpPr>
        <a:xfrm>
          <a:off x="0" y="0"/>
          <a:ext cx="0" cy="0"/>
          <a:chOff x="0" y="0"/>
          <a:chExt cx="0" cy="0"/>
        </a:xfrm>
      </p:grpSpPr>
      <p:sp>
        <p:nvSpPr>
          <p:cNvPr id="132" name="Google Shape;132;p46"/>
          <p:cNvSpPr txBox="1">
            <a:spLocks noGrp="1"/>
          </p:cNvSpPr>
          <p:nvPr>
            <p:ph type="body" idx="1"/>
          </p:nvPr>
        </p:nvSpPr>
        <p:spPr>
          <a:xfrm>
            <a:off x="311700" y="4230575"/>
            <a:ext cx="5998714" cy="605118"/>
          </a:xfrm>
          <a:prstGeom prst="rect">
            <a:avLst/>
          </a:prstGeom>
          <a:noFill/>
          <a:ln>
            <a:noFill/>
          </a:ln>
        </p:spPr>
        <p:txBody>
          <a:bodyPr spcFirstLastPara="1" wrap="square" lIns="131375" tIns="131375" rIns="131375" bIns="131375" anchor="ctr" anchorCtr="0">
            <a:normAutofit/>
          </a:bodyPr>
          <a:lstStyle>
            <a:lvl1pPr marL="457200" lvl="0" indent="-228600" algn="l">
              <a:lnSpc>
                <a:spcPct val="100000"/>
              </a:lnSpc>
              <a:spcBef>
                <a:spcPts val="0"/>
              </a:spcBef>
              <a:spcAft>
                <a:spcPts val="0"/>
              </a:spcAft>
              <a:buSzPts val="2600"/>
              <a:buNone/>
              <a:defRPr/>
            </a:lvl1pPr>
            <a:lvl2pPr marL="914400" lvl="1" indent="-355600" algn="l">
              <a:lnSpc>
                <a:spcPct val="115000"/>
              </a:lnSpc>
              <a:spcBef>
                <a:spcPts val="0"/>
              </a:spcBef>
              <a:spcAft>
                <a:spcPts val="0"/>
              </a:spcAft>
              <a:buSzPts val="2000"/>
              <a:buChar char="○"/>
              <a:defRPr/>
            </a:lvl2pPr>
            <a:lvl3pPr marL="1371600" lvl="2" indent="-355600" algn="l">
              <a:lnSpc>
                <a:spcPct val="115000"/>
              </a:lnSpc>
              <a:spcBef>
                <a:spcPts val="0"/>
              </a:spcBef>
              <a:spcAft>
                <a:spcPts val="0"/>
              </a:spcAft>
              <a:buSzPts val="2000"/>
              <a:buChar char="■"/>
              <a:defRPr/>
            </a:lvl3pPr>
            <a:lvl4pPr marL="1828800" lvl="3" indent="-355600" algn="l">
              <a:lnSpc>
                <a:spcPct val="115000"/>
              </a:lnSpc>
              <a:spcBef>
                <a:spcPts val="0"/>
              </a:spcBef>
              <a:spcAft>
                <a:spcPts val="0"/>
              </a:spcAft>
              <a:buSzPts val="2000"/>
              <a:buChar char="●"/>
              <a:defRPr/>
            </a:lvl4pPr>
            <a:lvl5pPr marL="2286000" lvl="4" indent="-355600" algn="l">
              <a:lnSpc>
                <a:spcPct val="115000"/>
              </a:lnSpc>
              <a:spcBef>
                <a:spcPts val="0"/>
              </a:spcBef>
              <a:spcAft>
                <a:spcPts val="0"/>
              </a:spcAft>
              <a:buSzPts val="2000"/>
              <a:buChar char="○"/>
              <a:defRPr/>
            </a:lvl5pPr>
            <a:lvl6pPr marL="2743200" lvl="5" indent="-355600" algn="l">
              <a:lnSpc>
                <a:spcPct val="115000"/>
              </a:lnSpc>
              <a:spcBef>
                <a:spcPts val="0"/>
              </a:spcBef>
              <a:spcAft>
                <a:spcPts val="0"/>
              </a:spcAft>
              <a:buSzPts val="2000"/>
              <a:buChar char="■"/>
              <a:defRPr/>
            </a:lvl6pPr>
            <a:lvl7pPr marL="3200400" lvl="6" indent="-355600" algn="l">
              <a:lnSpc>
                <a:spcPct val="115000"/>
              </a:lnSpc>
              <a:spcBef>
                <a:spcPts val="0"/>
              </a:spcBef>
              <a:spcAft>
                <a:spcPts val="0"/>
              </a:spcAft>
              <a:buSzPts val="2000"/>
              <a:buChar char="●"/>
              <a:defRPr/>
            </a:lvl7pPr>
            <a:lvl8pPr marL="3657600" lvl="7" indent="-355600" algn="l">
              <a:lnSpc>
                <a:spcPct val="115000"/>
              </a:lnSpc>
              <a:spcBef>
                <a:spcPts val="0"/>
              </a:spcBef>
              <a:spcAft>
                <a:spcPts val="0"/>
              </a:spcAft>
              <a:buSzPts val="2000"/>
              <a:buChar char="○"/>
              <a:defRPr/>
            </a:lvl8pPr>
            <a:lvl9pPr marL="4114800" lvl="8" indent="-355600" algn="l">
              <a:lnSpc>
                <a:spcPct val="115000"/>
              </a:lnSpc>
              <a:spcBef>
                <a:spcPts val="0"/>
              </a:spcBef>
              <a:spcAft>
                <a:spcPts val="0"/>
              </a:spcAft>
              <a:buSzPts val="2000"/>
              <a:buChar char="■"/>
              <a:defRPr/>
            </a:lvl9pPr>
          </a:lstStyle>
          <a:p>
            <a:endParaRPr/>
          </a:p>
        </p:txBody>
      </p:sp>
      <p:sp>
        <p:nvSpPr>
          <p:cNvPr id="133" name="Google Shape;133;p46"/>
          <p:cNvSpPr txBox="1">
            <a:spLocks noGrp="1"/>
          </p:cNvSpPr>
          <p:nvPr>
            <p:ph type="sldNum" idx="12"/>
          </p:nvPr>
        </p:nvSpPr>
        <p:spPr>
          <a:xfrm>
            <a:off x="8472458" y="4663217"/>
            <a:ext cx="548786" cy="393684"/>
          </a:xfrm>
          <a:prstGeom prst="rect">
            <a:avLst/>
          </a:prstGeom>
          <a:noFill/>
          <a:ln>
            <a:noFill/>
          </a:ln>
        </p:spPr>
        <p:txBody>
          <a:bodyPr spcFirstLastPara="1" wrap="square" lIns="131375" tIns="131375" rIns="131375" bIns="131375" anchor="ctr" anchorCtr="0">
            <a:normAutofit/>
          </a:bodyPr>
          <a:lstStyle>
            <a:lvl1pPr marL="0" marR="0" lvl="0" indent="0" algn="r">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34"/>
        <p:cNvGrpSpPr/>
        <p:nvPr/>
      </p:nvGrpSpPr>
      <p:grpSpPr>
        <a:xfrm>
          <a:off x="0" y="0"/>
          <a:ext cx="0" cy="0"/>
          <a:chOff x="0" y="0"/>
          <a:chExt cx="0" cy="0"/>
        </a:xfrm>
      </p:grpSpPr>
      <p:sp>
        <p:nvSpPr>
          <p:cNvPr id="135" name="Google Shape;135;p47"/>
          <p:cNvSpPr txBox="1">
            <a:spLocks noGrp="1"/>
          </p:cNvSpPr>
          <p:nvPr>
            <p:ph type="title"/>
          </p:nvPr>
        </p:nvSpPr>
        <p:spPr>
          <a:xfrm>
            <a:off x="311700" y="1106125"/>
            <a:ext cx="8520643" cy="1963456"/>
          </a:xfrm>
          <a:prstGeom prst="rect">
            <a:avLst/>
          </a:prstGeom>
          <a:noFill/>
          <a:ln>
            <a:noFill/>
          </a:ln>
        </p:spPr>
        <p:txBody>
          <a:bodyPr spcFirstLastPara="1" wrap="square" lIns="131375" tIns="131375" rIns="131375" bIns="131375" anchor="b" anchorCtr="0">
            <a:normAutofit/>
          </a:bodyPr>
          <a:lstStyle>
            <a:lvl1pPr lvl="0" algn="ctr">
              <a:lnSpc>
                <a:spcPct val="100000"/>
              </a:lnSpc>
              <a:spcBef>
                <a:spcPts val="0"/>
              </a:spcBef>
              <a:spcAft>
                <a:spcPts val="0"/>
              </a:spcAft>
              <a:buSzPts val="17200"/>
              <a:buNone/>
              <a:defRPr sz="11383"/>
            </a:lvl1pPr>
            <a:lvl2pPr lvl="1" algn="ctr">
              <a:lnSpc>
                <a:spcPct val="100000"/>
              </a:lnSpc>
              <a:spcBef>
                <a:spcPts val="0"/>
              </a:spcBef>
              <a:spcAft>
                <a:spcPts val="0"/>
              </a:spcAft>
              <a:buSzPts val="17200"/>
              <a:buNone/>
              <a:defRPr sz="11383"/>
            </a:lvl2pPr>
            <a:lvl3pPr lvl="2" algn="ctr">
              <a:lnSpc>
                <a:spcPct val="100000"/>
              </a:lnSpc>
              <a:spcBef>
                <a:spcPts val="0"/>
              </a:spcBef>
              <a:spcAft>
                <a:spcPts val="0"/>
              </a:spcAft>
              <a:buSzPts val="17200"/>
              <a:buNone/>
              <a:defRPr sz="11383"/>
            </a:lvl3pPr>
            <a:lvl4pPr lvl="3" algn="ctr">
              <a:lnSpc>
                <a:spcPct val="100000"/>
              </a:lnSpc>
              <a:spcBef>
                <a:spcPts val="0"/>
              </a:spcBef>
              <a:spcAft>
                <a:spcPts val="0"/>
              </a:spcAft>
              <a:buSzPts val="17200"/>
              <a:buNone/>
              <a:defRPr sz="11383"/>
            </a:lvl4pPr>
            <a:lvl5pPr lvl="4" algn="ctr">
              <a:lnSpc>
                <a:spcPct val="100000"/>
              </a:lnSpc>
              <a:spcBef>
                <a:spcPts val="0"/>
              </a:spcBef>
              <a:spcAft>
                <a:spcPts val="0"/>
              </a:spcAft>
              <a:buSzPts val="17200"/>
              <a:buNone/>
              <a:defRPr sz="11383"/>
            </a:lvl5pPr>
            <a:lvl6pPr lvl="5" algn="ctr">
              <a:lnSpc>
                <a:spcPct val="100000"/>
              </a:lnSpc>
              <a:spcBef>
                <a:spcPts val="0"/>
              </a:spcBef>
              <a:spcAft>
                <a:spcPts val="0"/>
              </a:spcAft>
              <a:buSzPts val="17200"/>
              <a:buNone/>
              <a:defRPr sz="11383"/>
            </a:lvl6pPr>
            <a:lvl7pPr lvl="6" algn="ctr">
              <a:lnSpc>
                <a:spcPct val="100000"/>
              </a:lnSpc>
              <a:spcBef>
                <a:spcPts val="0"/>
              </a:spcBef>
              <a:spcAft>
                <a:spcPts val="0"/>
              </a:spcAft>
              <a:buSzPts val="17200"/>
              <a:buNone/>
              <a:defRPr sz="11383"/>
            </a:lvl7pPr>
            <a:lvl8pPr lvl="7" algn="ctr">
              <a:lnSpc>
                <a:spcPct val="100000"/>
              </a:lnSpc>
              <a:spcBef>
                <a:spcPts val="0"/>
              </a:spcBef>
              <a:spcAft>
                <a:spcPts val="0"/>
              </a:spcAft>
              <a:buSzPts val="17200"/>
              <a:buNone/>
              <a:defRPr sz="11383"/>
            </a:lvl8pPr>
            <a:lvl9pPr lvl="8" algn="ctr">
              <a:lnSpc>
                <a:spcPct val="100000"/>
              </a:lnSpc>
              <a:spcBef>
                <a:spcPts val="0"/>
              </a:spcBef>
              <a:spcAft>
                <a:spcPts val="0"/>
              </a:spcAft>
              <a:buSzPts val="17200"/>
              <a:buNone/>
              <a:defRPr sz="11383"/>
            </a:lvl9pPr>
          </a:lstStyle>
          <a:p>
            <a:endParaRPr/>
          </a:p>
        </p:txBody>
      </p:sp>
      <p:sp>
        <p:nvSpPr>
          <p:cNvPr id="136" name="Google Shape;136;p47"/>
          <p:cNvSpPr txBox="1">
            <a:spLocks noGrp="1"/>
          </p:cNvSpPr>
          <p:nvPr>
            <p:ph type="body" idx="1"/>
          </p:nvPr>
        </p:nvSpPr>
        <p:spPr>
          <a:xfrm>
            <a:off x="311700" y="3152225"/>
            <a:ext cx="8520643" cy="1300765"/>
          </a:xfrm>
          <a:prstGeom prst="rect">
            <a:avLst/>
          </a:prstGeom>
          <a:noFill/>
          <a:ln>
            <a:noFill/>
          </a:ln>
        </p:spPr>
        <p:txBody>
          <a:bodyPr spcFirstLastPara="1" wrap="square" lIns="131375" tIns="131375" rIns="131375" bIns="131375" anchor="t" anchorCtr="0">
            <a:normAutofit/>
          </a:bodyPr>
          <a:lstStyle>
            <a:lvl1pPr marL="457200" lvl="0" indent="-393700" algn="ctr">
              <a:lnSpc>
                <a:spcPct val="115000"/>
              </a:lnSpc>
              <a:spcBef>
                <a:spcPts val="0"/>
              </a:spcBef>
              <a:spcAft>
                <a:spcPts val="0"/>
              </a:spcAft>
              <a:buSzPts val="2600"/>
              <a:buChar char="●"/>
              <a:defRPr/>
            </a:lvl1pPr>
            <a:lvl2pPr marL="914400" lvl="1" indent="-355600" algn="ctr">
              <a:lnSpc>
                <a:spcPct val="115000"/>
              </a:lnSpc>
              <a:spcBef>
                <a:spcPts val="0"/>
              </a:spcBef>
              <a:spcAft>
                <a:spcPts val="0"/>
              </a:spcAft>
              <a:buSzPts val="2000"/>
              <a:buChar char="○"/>
              <a:defRPr/>
            </a:lvl2pPr>
            <a:lvl3pPr marL="1371600" lvl="2" indent="-355600" algn="ctr">
              <a:lnSpc>
                <a:spcPct val="115000"/>
              </a:lnSpc>
              <a:spcBef>
                <a:spcPts val="0"/>
              </a:spcBef>
              <a:spcAft>
                <a:spcPts val="0"/>
              </a:spcAft>
              <a:buSzPts val="2000"/>
              <a:buChar char="■"/>
              <a:defRPr/>
            </a:lvl3pPr>
            <a:lvl4pPr marL="1828800" lvl="3" indent="-355600" algn="ctr">
              <a:lnSpc>
                <a:spcPct val="115000"/>
              </a:lnSpc>
              <a:spcBef>
                <a:spcPts val="0"/>
              </a:spcBef>
              <a:spcAft>
                <a:spcPts val="0"/>
              </a:spcAft>
              <a:buSzPts val="2000"/>
              <a:buChar char="●"/>
              <a:defRPr/>
            </a:lvl4pPr>
            <a:lvl5pPr marL="2286000" lvl="4" indent="-355600" algn="ctr">
              <a:lnSpc>
                <a:spcPct val="115000"/>
              </a:lnSpc>
              <a:spcBef>
                <a:spcPts val="0"/>
              </a:spcBef>
              <a:spcAft>
                <a:spcPts val="0"/>
              </a:spcAft>
              <a:buSzPts val="2000"/>
              <a:buChar char="○"/>
              <a:defRPr/>
            </a:lvl5pPr>
            <a:lvl6pPr marL="2743200" lvl="5" indent="-355600" algn="ctr">
              <a:lnSpc>
                <a:spcPct val="115000"/>
              </a:lnSpc>
              <a:spcBef>
                <a:spcPts val="0"/>
              </a:spcBef>
              <a:spcAft>
                <a:spcPts val="0"/>
              </a:spcAft>
              <a:buSzPts val="2000"/>
              <a:buChar char="■"/>
              <a:defRPr/>
            </a:lvl6pPr>
            <a:lvl7pPr marL="3200400" lvl="6" indent="-355600" algn="ctr">
              <a:lnSpc>
                <a:spcPct val="115000"/>
              </a:lnSpc>
              <a:spcBef>
                <a:spcPts val="0"/>
              </a:spcBef>
              <a:spcAft>
                <a:spcPts val="0"/>
              </a:spcAft>
              <a:buSzPts val="2000"/>
              <a:buChar char="●"/>
              <a:defRPr/>
            </a:lvl7pPr>
            <a:lvl8pPr marL="3657600" lvl="7" indent="-355600" algn="ctr">
              <a:lnSpc>
                <a:spcPct val="115000"/>
              </a:lnSpc>
              <a:spcBef>
                <a:spcPts val="0"/>
              </a:spcBef>
              <a:spcAft>
                <a:spcPts val="0"/>
              </a:spcAft>
              <a:buSzPts val="2000"/>
              <a:buChar char="○"/>
              <a:defRPr/>
            </a:lvl8pPr>
            <a:lvl9pPr marL="4114800" lvl="8" indent="-355600" algn="ctr">
              <a:lnSpc>
                <a:spcPct val="115000"/>
              </a:lnSpc>
              <a:spcBef>
                <a:spcPts val="0"/>
              </a:spcBef>
              <a:spcAft>
                <a:spcPts val="0"/>
              </a:spcAft>
              <a:buSzPts val="2000"/>
              <a:buChar char="■"/>
              <a:defRPr/>
            </a:lvl9pPr>
          </a:lstStyle>
          <a:p>
            <a:endParaRPr/>
          </a:p>
        </p:txBody>
      </p:sp>
      <p:sp>
        <p:nvSpPr>
          <p:cNvPr id="137" name="Google Shape;137;p47"/>
          <p:cNvSpPr txBox="1">
            <a:spLocks noGrp="1"/>
          </p:cNvSpPr>
          <p:nvPr>
            <p:ph type="sldNum" idx="12"/>
          </p:nvPr>
        </p:nvSpPr>
        <p:spPr>
          <a:xfrm>
            <a:off x="8472458" y="4663217"/>
            <a:ext cx="548786" cy="393684"/>
          </a:xfrm>
          <a:prstGeom prst="rect">
            <a:avLst/>
          </a:prstGeom>
          <a:noFill/>
          <a:ln>
            <a:noFill/>
          </a:ln>
        </p:spPr>
        <p:txBody>
          <a:bodyPr spcFirstLastPara="1" wrap="square" lIns="131375" tIns="131375" rIns="131375" bIns="131375" anchor="ctr" anchorCtr="0">
            <a:normAutofit/>
          </a:bodyPr>
          <a:lstStyle>
            <a:lvl1pPr marL="0" marR="0" lvl="0" indent="0" algn="r">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8"/>
        <p:cNvGrpSpPr/>
        <p:nvPr/>
      </p:nvGrpSpPr>
      <p:grpSpPr>
        <a:xfrm>
          <a:off x="0" y="0"/>
          <a:ext cx="0" cy="0"/>
          <a:chOff x="0" y="0"/>
          <a:chExt cx="0" cy="0"/>
        </a:xfrm>
      </p:grpSpPr>
      <p:sp>
        <p:nvSpPr>
          <p:cNvPr id="139" name="Google Shape;139;p48"/>
          <p:cNvSpPr txBox="1">
            <a:spLocks noGrp="1"/>
          </p:cNvSpPr>
          <p:nvPr>
            <p:ph type="sldNum" idx="12"/>
          </p:nvPr>
        </p:nvSpPr>
        <p:spPr>
          <a:xfrm>
            <a:off x="8472458" y="4663217"/>
            <a:ext cx="548786" cy="393684"/>
          </a:xfrm>
          <a:prstGeom prst="rect">
            <a:avLst/>
          </a:prstGeom>
          <a:noFill/>
          <a:ln>
            <a:noFill/>
          </a:ln>
        </p:spPr>
        <p:txBody>
          <a:bodyPr spcFirstLastPara="1" wrap="square" lIns="131375" tIns="131375" rIns="131375" bIns="131375" anchor="ctr" anchorCtr="0">
            <a:normAutofit/>
          </a:bodyPr>
          <a:lstStyle>
            <a:lvl1pPr marL="0" marR="0" lvl="0" indent="0" algn="r">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2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21"/>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3" name="Google Shape;23;p21"/>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4" name="Google Shape;24;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2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23"/>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0" name="Google Shape;30;p23"/>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1" name="Google Shape;31;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24"/>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4" name="Google Shape;34;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2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25"/>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8" name="Google Shape;38;p25"/>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25"/>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0" name="Google Shape;40;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26"/>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3" name="Google Shape;43;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5"/>
          <p:cNvSpPr txBox="1">
            <a:spLocks noGrp="1"/>
          </p:cNvSpPr>
          <p:nvPr>
            <p:ph type="title"/>
          </p:nvPr>
        </p:nvSpPr>
        <p:spPr>
          <a:xfrm>
            <a:off x="311701" y="445026"/>
            <a:ext cx="8520643" cy="572757"/>
          </a:xfrm>
          <a:prstGeom prst="rect">
            <a:avLst/>
          </a:prstGeom>
          <a:noFill/>
          <a:ln>
            <a:noFill/>
          </a:ln>
        </p:spPr>
        <p:txBody>
          <a:bodyPr spcFirstLastPara="1" wrap="square" lIns="131375" tIns="131375" rIns="131375" bIns="131375" anchor="t" anchorCtr="0">
            <a:normAutofit/>
          </a:bodyPr>
          <a:lstStyle>
            <a:lvl1pPr marR="0" lvl="0"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9pPr>
          </a:lstStyle>
          <a:p>
            <a:endParaRPr/>
          </a:p>
        </p:txBody>
      </p:sp>
      <p:sp>
        <p:nvSpPr>
          <p:cNvPr id="52" name="Google Shape;52;p15"/>
          <p:cNvSpPr txBox="1">
            <a:spLocks noGrp="1"/>
          </p:cNvSpPr>
          <p:nvPr>
            <p:ph type="body" idx="1"/>
          </p:nvPr>
        </p:nvSpPr>
        <p:spPr>
          <a:xfrm>
            <a:off x="311701" y="1152476"/>
            <a:ext cx="8520643" cy="3416493"/>
          </a:xfrm>
          <a:prstGeom prst="rect">
            <a:avLst/>
          </a:prstGeom>
          <a:noFill/>
          <a:ln>
            <a:noFill/>
          </a:ln>
        </p:spPr>
        <p:txBody>
          <a:bodyPr spcFirstLastPara="1" wrap="square" lIns="131375" tIns="131375" rIns="131375" bIns="131375" anchor="t" anchorCtr="0">
            <a:normAutofit/>
          </a:bodyPr>
          <a:lstStyle>
            <a:lvl1pPr marL="457200" marR="0" lvl="0" indent="-393700" algn="l" rtl="0">
              <a:lnSpc>
                <a:spcPct val="115000"/>
              </a:lnSpc>
              <a:spcBef>
                <a:spcPts val="0"/>
              </a:spcBef>
              <a:spcAft>
                <a:spcPts val="0"/>
              </a:spcAft>
              <a:buClr>
                <a:schemeClr val="dk2"/>
              </a:buClr>
              <a:buSzPts val="2600"/>
              <a:buFont typeface="Arial"/>
              <a:buChar char="●"/>
              <a:defRPr sz="2600" b="0" i="0" u="none" strike="noStrike" cap="none">
                <a:solidFill>
                  <a:schemeClr val="dk2"/>
                </a:solidFill>
                <a:latin typeface="Arial"/>
                <a:ea typeface="Arial"/>
                <a:cs typeface="Arial"/>
                <a:sym typeface="Arial"/>
              </a:defRPr>
            </a:lvl1pPr>
            <a:lvl2pPr marL="914400" marR="0" lvl="1" indent="-355600"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2pPr>
            <a:lvl3pPr marL="1371600" marR="0" lvl="2" indent="-355600"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L="1828800" marR="0" lvl="3" indent="-355600"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4pPr>
            <a:lvl5pPr marL="2286000" marR="0" lvl="4" indent="-355600"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5pPr>
            <a:lvl6pPr marL="2743200" marR="0" lvl="5" indent="-355600"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6pPr>
            <a:lvl7pPr marL="3200400" marR="0" lvl="6" indent="-355600"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7pPr>
            <a:lvl8pPr marL="3657600" marR="0" lvl="7" indent="-355600"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8pPr>
            <a:lvl9pPr marL="4114800" marR="0" lvl="8" indent="-355600"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9pPr>
          </a:lstStyle>
          <a:p>
            <a:endParaRPr/>
          </a:p>
        </p:txBody>
      </p:sp>
      <p:sp>
        <p:nvSpPr>
          <p:cNvPr id="53" name="Google Shape;53;p15"/>
          <p:cNvSpPr txBox="1">
            <a:spLocks noGrp="1"/>
          </p:cNvSpPr>
          <p:nvPr>
            <p:ph type="sldNum" idx="12"/>
          </p:nvPr>
        </p:nvSpPr>
        <p:spPr>
          <a:xfrm>
            <a:off x="8472458" y="4663217"/>
            <a:ext cx="548786" cy="393684"/>
          </a:xfrm>
          <a:prstGeom prst="rect">
            <a:avLst/>
          </a:prstGeom>
          <a:noFill/>
          <a:ln>
            <a:noFill/>
          </a:ln>
        </p:spPr>
        <p:txBody>
          <a:bodyPr spcFirstLastPara="1" wrap="square" lIns="131375" tIns="131375" rIns="131375" bIns="131375" anchor="ctr" anchorCtr="0">
            <a:normAutofit/>
          </a:bodyPr>
          <a:lstStyle>
            <a:lvl1pPr marL="0" marR="0" lvl="0" indent="0" algn="r" rtl="0">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859"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5"/>
        <p:cNvGrpSpPr/>
        <p:nvPr/>
      </p:nvGrpSpPr>
      <p:grpSpPr>
        <a:xfrm>
          <a:off x="0" y="0"/>
          <a:ext cx="0" cy="0"/>
          <a:chOff x="0" y="0"/>
          <a:chExt cx="0" cy="0"/>
        </a:xfrm>
      </p:grpSpPr>
      <p:sp>
        <p:nvSpPr>
          <p:cNvPr id="96" name="Google Shape;96;p17"/>
          <p:cNvSpPr txBox="1">
            <a:spLocks noGrp="1"/>
          </p:cNvSpPr>
          <p:nvPr>
            <p:ph type="title"/>
          </p:nvPr>
        </p:nvSpPr>
        <p:spPr>
          <a:xfrm>
            <a:off x="311700" y="445025"/>
            <a:ext cx="8520643" cy="572757"/>
          </a:xfrm>
          <a:prstGeom prst="rect">
            <a:avLst/>
          </a:prstGeom>
          <a:noFill/>
          <a:ln>
            <a:noFill/>
          </a:ln>
        </p:spPr>
        <p:txBody>
          <a:bodyPr spcFirstLastPara="1" wrap="square" lIns="131375" tIns="131375" rIns="131375" bIns="131375" anchor="t" anchorCtr="0">
            <a:normAutofit/>
          </a:bodyPr>
          <a:lstStyle>
            <a:lvl1pPr marR="0" lvl="0"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9pPr>
          </a:lstStyle>
          <a:p>
            <a:endParaRPr/>
          </a:p>
        </p:txBody>
      </p:sp>
      <p:sp>
        <p:nvSpPr>
          <p:cNvPr id="97" name="Google Shape;97;p17"/>
          <p:cNvSpPr txBox="1">
            <a:spLocks noGrp="1"/>
          </p:cNvSpPr>
          <p:nvPr>
            <p:ph type="body" idx="1"/>
          </p:nvPr>
        </p:nvSpPr>
        <p:spPr>
          <a:xfrm>
            <a:off x="311700" y="1152475"/>
            <a:ext cx="8520643" cy="3416493"/>
          </a:xfrm>
          <a:prstGeom prst="rect">
            <a:avLst/>
          </a:prstGeom>
          <a:noFill/>
          <a:ln>
            <a:noFill/>
          </a:ln>
        </p:spPr>
        <p:txBody>
          <a:bodyPr spcFirstLastPara="1" wrap="square" lIns="131375" tIns="131375" rIns="131375" bIns="131375" anchor="t" anchorCtr="0">
            <a:normAutofit/>
          </a:bodyPr>
          <a:lstStyle>
            <a:lvl1pPr marL="457200" marR="0" lvl="0" indent="-393700" algn="l" rtl="0">
              <a:lnSpc>
                <a:spcPct val="115000"/>
              </a:lnSpc>
              <a:spcBef>
                <a:spcPts val="0"/>
              </a:spcBef>
              <a:spcAft>
                <a:spcPts val="0"/>
              </a:spcAft>
              <a:buClr>
                <a:schemeClr val="dk2"/>
              </a:buClr>
              <a:buSzPts val="2600"/>
              <a:buFont typeface="Arial"/>
              <a:buChar char="●"/>
              <a:defRPr sz="2600" b="0" i="0" u="none" strike="noStrike" cap="none">
                <a:solidFill>
                  <a:schemeClr val="dk2"/>
                </a:solidFill>
                <a:latin typeface="Arial"/>
                <a:ea typeface="Arial"/>
                <a:cs typeface="Arial"/>
                <a:sym typeface="Arial"/>
              </a:defRPr>
            </a:lvl1pPr>
            <a:lvl2pPr marL="914400" marR="0" lvl="1" indent="-355600"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2pPr>
            <a:lvl3pPr marL="1371600" marR="0" lvl="2" indent="-355600"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L="1828800" marR="0" lvl="3" indent="-355600"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4pPr>
            <a:lvl5pPr marL="2286000" marR="0" lvl="4" indent="-355600"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5pPr>
            <a:lvl6pPr marL="2743200" marR="0" lvl="5" indent="-355600"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6pPr>
            <a:lvl7pPr marL="3200400" marR="0" lvl="6" indent="-355600"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7pPr>
            <a:lvl8pPr marL="3657600" marR="0" lvl="7" indent="-355600"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8pPr>
            <a:lvl9pPr marL="4114800" marR="0" lvl="8" indent="-355600"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9pPr>
          </a:lstStyle>
          <a:p>
            <a:endParaRPr/>
          </a:p>
        </p:txBody>
      </p:sp>
      <p:sp>
        <p:nvSpPr>
          <p:cNvPr id="98" name="Google Shape;98;p17"/>
          <p:cNvSpPr txBox="1">
            <a:spLocks noGrp="1"/>
          </p:cNvSpPr>
          <p:nvPr>
            <p:ph type="sldNum" idx="12"/>
          </p:nvPr>
        </p:nvSpPr>
        <p:spPr>
          <a:xfrm>
            <a:off x="8472458" y="4663217"/>
            <a:ext cx="548786" cy="393684"/>
          </a:xfrm>
          <a:prstGeom prst="rect">
            <a:avLst/>
          </a:prstGeom>
          <a:noFill/>
          <a:ln>
            <a:noFill/>
          </a:ln>
        </p:spPr>
        <p:txBody>
          <a:bodyPr spcFirstLastPara="1" wrap="square" lIns="131375" tIns="131375" rIns="131375" bIns="131375" anchor="ctr" anchorCtr="0">
            <a:normAutofit/>
          </a:bodyPr>
          <a:lstStyle>
            <a:lvl1pPr marL="0" marR="0" lvl="0" indent="0" algn="r" rtl="0">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927"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3.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3.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D2746"/>
        </a:solidFill>
        <a:effectLst/>
      </p:bgPr>
    </p:bg>
    <p:spTree>
      <p:nvGrpSpPr>
        <p:cNvPr id="1" name="Shape 143"/>
        <p:cNvGrpSpPr/>
        <p:nvPr/>
      </p:nvGrpSpPr>
      <p:grpSpPr>
        <a:xfrm>
          <a:off x="0" y="0"/>
          <a:ext cx="0" cy="0"/>
          <a:chOff x="0" y="0"/>
          <a:chExt cx="0" cy="0"/>
        </a:xfrm>
      </p:grpSpPr>
      <p:sp>
        <p:nvSpPr>
          <p:cNvPr id="144" name="Google Shape;144;p1"/>
          <p:cNvSpPr txBox="1">
            <a:spLocks noGrp="1"/>
          </p:cNvSpPr>
          <p:nvPr>
            <p:ph type="ctrTitle"/>
          </p:nvPr>
        </p:nvSpPr>
        <p:spPr>
          <a:xfrm>
            <a:off x="0" y="2784744"/>
            <a:ext cx="8520600" cy="14943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206349"/>
              <a:buNone/>
            </a:pPr>
            <a:br>
              <a:rPr lang="en-US" sz="2800" b="1">
                <a:solidFill>
                  <a:srgbClr val="FFFFFF"/>
                </a:solidFill>
                <a:latin typeface="Josefin Sans"/>
                <a:ea typeface="Josefin Sans"/>
                <a:cs typeface="Josefin Sans"/>
                <a:sym typeface="Josefin Sans"/>
              </a:rPr>
            </a:br>
            <a:r>
              <a:rPr lang="en-US" sz="2800" b="1">
                <a:solidFill>
                  <a:srgbClr val="FFFFFF"/>
                </a:solidFill>
                <a:latin typeface="Josefin Sans"/>
                <a:ea typeface="Josefin Sans"/>
                <a:cs typeface="Josefin Sans"/>
                <a:sym typeface="Josefin Sans"/>
              </a:rPr>
              <a:t>Brownsville Pointe Development</a:t>
            </a:r>
            <a:br>
              <a:rPr lang="en-US" sz="2800" b="1">
                <a:solidFill>
                  <a:srgbClr val="FFFFFF"/>
                </a:solidFill>
                <a:latin typeface="Josefin Sans"/>
                <a:ea typeface="Josefin Sans"/>
                <a:cs typeface="Josefin Sans"/>
                <a:sym typeface="Josefin Sans"/>
              </a:rPr>
            </a:br>
            <a:r>
              <a:rPr lang="en-US" sz="2800" b="1">
                <a:solidFill>
                  <a:srgbClr val="FFFFFF"/>
                </a:solidFill>
                <a:latin typeface="Josefin Sans"/>
                <a:ea typeface="Josefin Sans"/>
                <a:cs typeface="Josefin Sans"/>
                <a:sym typeface="Josefin Sans"/>
              </a:rPr>
              <a:t>105 McDonough Blvd SE, Atlanta, GA </a:t>
            </a:r>
            <a:br>
              <a:rPr lang="en-US" sz="2800" b="1">
                <a:solidFill>
                  <a:srgbClr val="FFFFFF"/>
                </a:solidFill>
                <a:latin typeface="Josefin Sans"/>
                <a:ea typeface="Josefin Sans"/>
                <a:cs typeface="Josefin Sans"/>
                <a:sym typeface="Josefin Sans"/>
              </a:rPr>
            </a:br>
            <a:endParaRPr sz="2800" b="1">
              <a:solidFill>
                <a:srgbClr val="FFFFFF"/>
              </a:solidFill>
              <a:latin typeface="Josefin Sans"/>
              <a:ea typeface="Josefin Sans"/>
              <a:cs typeface="Josefin Sans"/>
              <a:sym typeface="Josefin Sans"/>
            </a:endParaRPr>
          </a:p>
        </p:txBody>
      </p:sp>
      <p:sp>
        <p:nvSpPr>
          <p:cNvPr id="145" name="Google Shape;145;p1"/>
          <p:cNvSpPr txBox="1"/>
          <p:nvPr/>
        </p:nvSpPr>
        <p:spPr>
          <a:xfrm>
            <a:off x="6420675" y="5665300"/>
            <a:ext cx="5724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 name="Google Shape;146;p1"/>
          <p:cNvSpPr txBox="1"/>
          <p:nvPr/>
        </p:nvSpPr>
        <p:spPr>
          <a:xfrm>
            <a:off x="311700" y="4232450"/>
            <a:ext cx="2004300" cy="49241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rgbClr val="FFFFFF"/>
                </a:solidFill>
                <a:latin typeface="Josefin Sans"/>
                <a:ea typeface="Josefin Sans"/>
                <a:cs typeface="Josefin Sans"/>
                <a:sym typeface="Josefin Sans"/>
              </a:rPr>
              <a:t>FCSMINISTRIES.ORG</a:t>
            </a:r>
            <a:endParaRPr/>
          </a:p>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rgbClr val="FFFFFF"/>
                </a:solidFill>
                <a:latin typeface="Josefin Sans"/>
                <a:ea typeface="Josefin Sans"/>
                <a:cs typeface="Josefin Sans"/>
                <a:sym typeface="Josefin Sans"/>
              </a:rPr>
              <a:t>2025</a:t>
            </a:r>
            <a:endParaRPr sz="1000" b="1" i="0" u="none" strike="noStrike" cap="none">
              <a:solidFill>
                <a:srgbClr val="FFFFFF"/>
              </a:solidFill>
              <a:latin typeface="Josefin Sans"/>
              <a:ea typeface="Josefin Sans"/>
              <a:cs typeface="Josefin Sans"/>
              <a:sym typeface="Josefin Sans"/>
            </a:endParaRPr>
          </a:p>
        </p:txBody>
      </p:sp>
      <p:pic>
        <p:nvPicPr>
          <p:cNvPr id="147" name="Google Shape;147;p1"/>
          <p:cNvPicPr preferRelativeResize="0"/>
          <p:nvPr/>
        </p:nvPicPr>
        <p:blipFill rotWithShape="1">
          <a:blip r:embed="rId3">
            <a:alphaModFix/>
          </a:blip>
          <a:srcRect/>
          <a:stretch/>
        </p:blipFill>
        <p:spPr>
          <a:xfrm>
            <a:off x="0" y="4786326"/>
            <a:ext cx="9144000" cy="357174"/>
          </a:xfrm>
          <a:prstGeom prst="rect">
            <a:avLst/>
          </a:prstGeom>
          <a:noFill/>
          <a:ln>
            <a:noFill/>
          </a:ln>
        </p:spPr>
      </p:pic>
      <p:pic>
        <p:nvPicPr>
          <p:cNvPr id="148" name="Google Shape;148;p1"/>
          <p:cNvPicPr preferRelativeResize="0"/>
          <p:nvPr/>
        </p:nvPicPr>
        <p:blipFill rotWithShape="1">
          <a:blip r:embed="rId4">
            <a:alphaModFix/>
          </a:blip>
          <a:srcRect/>
          <a:stretch/>
        </p:blipFill>
        <p:spPr>
          <a:xfrm>
            <a:off x="394525" y="298325"/>
            <a:ext cx="1692700" cy="567275"/>
          </a:xfrm>
          <a:prstGeom prst="rect">
            <a:avLst/>
          </a:prstGeom>
          <a:noFill/>
          <a:ln>
            <a:noFill/>
          </a:ln>
        </p:spPr>
      </p:pic>
      <p:pic>
        <p:nvPicPr>
          <p:cNvPr id="149" name="Google Shape;149;p1"/>
          <p:cNvPicPr preferRelativeResize="0"/>
          <p:nvPr/>
        </p:nvPicPr>
        <p:blipFill rotWithShape="1">
          <a:blip r:embed="rId5">
            <a:alphaModFix/>
          </a:blip>
          <a:srcRect/>
          <a:stretch/>
        </p:blipFill>
        <p:spPr>
          <a:xfrm>
            <a:off x="863944" y="1059785"/>
            <a:ext cx="7416111" cy="205201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D2746"/>
        </a:solidFill>
        <a:effectLst/>
      </p:bgPr>
    </p:bg>
    <p:spTree>
      <p:nvGrpSpPr>
        <p:cNvPr id="1" name="Shape 213"/>
        <p:cNvGrpSpPr/>
        <p:nvPr/>
      </p:nvGrpSpPr>
      <p:grpSpPr>
        <a:xfrm>
          <a:off x="0" y="0"/>
          <a:ext cx="0" cy="0"/>
          <a:chOff x="0" y="0"/>
          <a:chExt cx="0" cy="0"/>
        </a:xfrm>
      </p:grpSpPr>
      <p:sp>
        <p:nvSpPr>
          <p:cNvPr id="214" name="Google Shape;214;p8"/>
          <p:cNvSpPr txBox="1"/>
          <p:nvPr/>
        </p:nvSpPr>
        <p:spPr>
          <a:xfrm>
            <a:off x="6420675" y="5665300"/>
            <a:ext cx="5724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5" name="Google Shape;215;p8"/>
          <p:cNvPicPr preferRelativeResize="0"/>
          <p:nvPr/>
        </p:nvPicPr>
        <p:blipFill rotWithShape="1">
          <a:blip r:embed="rId3">
            <a:alphaModFix/>
          </a:blip>
          <a:srcRect/>
          <a:stretch/>
        </p:blipFill>
        <p:spPr>
          <a:xfrm>
            <a:off x="7139600" y="298325"/>
            <a:ext cx="1692700" cy="567275"/>
          </a:xfrm>
          <a:prstGeom prst="rect">
            <a:avLst/>
          </a:prstGeom>
          <a:noFill/>
          <a:ln>
            <a:noFill/>
          </a:ln>
        </p:spPr>
      </p:pic>
      <p:pic>
        <p:nvPicPr>
          <p:cNvPr id="216" name="Google Shape;216;p8"/>
          <p:cNvPicPr preferRelativeResize="0"/>
          <p:nvPr/>
        </p:nvPicPr>
        <p:blipFill rotWithShape="1">
          <a:blip r:embed="rId4">
            <a:alphaModFix amt="10000"/>
          </a:blip>
          <a:srcRect/>
          <a:stretch/>
        </p:blipFill>
        <p:spPr>
          <a:xfrm rot="5400000">
            <a:off x="5924402" y="2399724"/>
            <a:ext cx="4697824" cy="4700974"/>
          </a:xfrm>
          <a:prstGeom prst="rect">
            <a:avLst/>
          </a:prstGeom>
          <a:noFill/>
          <a:ln>
            <a:noFill/>
          </a:ln>
        </p:spPr>
      </p:pic>
      <p:sp>
        <p:nvSpPr>
          <p:cNvPr id="217" name="Google Shape;217;p8"/>
          <p:cNvSpPr txBox="1">
            <a:spLocks noGrp="1"/>
          </p:cNvSpPr>
          <p:nvPr>
            <p:ph type="ctrTitle"/>
          </p:nvPr>
        </p:nvSpPr>
        <p:spPr>
          <a:xfrm>
            <a:off x="311700" y="298325"/>
            <a:ext cx="6463500" cy="400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5200"/>
              <a:buNone/>
            </a:pPr>
            <a:r>
              <a:rPr lang="en-US" sz="2000" b="1">
                <a:solidFill>
                  <a:srgbClr val="FFFFFF"/>
                </a:solidFill>
                <a:latin typeface="Josefin Sans"/>
                <a:ea typeface="Josefin Sans"/>
                <a:cs typeface="Josefin Sans"/>
                <a:sym typeface="Josefin Sans"/>
              </a:rPr>
              <a:t>Brownsville Pointe Development</a:t>
            </a:r>
            <a:endParaRPr/>
          </a:p>
        </p:txBody>
      </p:sp>
      <p:pic>
        <p:nvPicPr>
          <p:cNvPr id="218" name="Google Shape;218;p8"/>
          <p:cNvPicPr preferRelativeResize="0"/>
          <p:nvPr/>
        </p:nvPicPr>
        <p:blipFill rotWithShape="1">
          <a:blip r:embed="rId5">
            <a:alphaModFix/>
          </a:blip>
          <a:srcRect/>
          <a:stretch/>
        </p:blipFill>
        <p:spPr>
          <a:xfrm>
            <a:off x="311700" y="1479124"/>
            <a:ext cx="4087333" cy="2299125"/>
          </a:xfrm>
          <a:prstGeom prst="rect">
            <a:avLst/>
          </a:prstGeom>
          <a:noFill/>
          <a:ln>
            <a:noFill/>
          </a:ln>
        </p:spPr>
      </p:pic>
      <p:pic>
        <p:nvPicPr>
          <p:cNvPr id="219" name="Google Shape;219;p8"/>
          <p:cNvPicPr preferRelativeResize="0"/>
          <p:nvPr/>
        </p:nvPicPr>
        <p:blipFill rotWithShape="1">
          <a:blip r:embed="rId6">
            <a:alphaModFix/>
          </a:blip>
          <a:srcRect/>
          <a:stretch/>
        </p:blipFill>
        <p:spPr>
          <a:xfrm>
            <a:off x="4603807" y="1485263"/>
            <a:ext cx="4228493" cy="229912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D2746"/>
        </a:solidFill>
        <a:effectLst/>
      </p:bgPr>
    </p:bg>
    <p:spTree>
      <p:nvGrpSpPr>
        <p:cNvPr id="1" name="Shape 236"/>
        <p:cNvGrpSpPr/>
        <p:nvPr/>
      </p:nvGrpSpPr>
      <p:grpSpPr>
        <a:xfrm>
          <a:off x="0" y="0"/>
          <a:ext cx="0" cy="0"/>
          <a:chOff x="0" y="0"/>
          <a:chExt cx="0" cy="0"/>
        </a:xfrm>
      </p:grpSpPr>
      <p:sp>
        <p:nvSpPr>
          <p:cNvPr id="237" name="Google Shape;237;p11"/>
          <p:cNvSpPr txBox="1"/>
          <p:nvPr/>
        </p:nvSpPr>
        <p:spPr>
          <a:xfrm>
            <a:off x="6420675" y="5665300"/>
            <a:ext cx="5724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8" name="Google Shape;238;p11"/>
          <p:cNvPicPr preferRelativeResize="0"/>
          <p:nvPr/>
        </p:nvPicPr>
        <p:blipFill rotWithShape="1">
          <a:blip r:embed="rId3">
            <a:alphaModFix/>
          </a:blip>
          <a:srcRect/>
          <a:stretch/>
        </p:blipFill>
        <p:spPr>
          <a:xfrm>
            <a:off x="7139600" y="298325"/>
            <a:ext cx="1692700" cy="567275"/>
          </a:xfrm>
          <a:prstGeom prst="rect">
            <a:avLst/>
          </a:prstGeom>
          <a:noFill/>
          <a:ln>
            <a:noFill/>
          </a:ln>
        </p:spPr>
      </p:pic>
      <p:pic>
        <p:nvPicPr>
          <p:cNvPr id="239" name="Google Shape;239;p11"/>
          <p:cNvPicPr preferRelativeResize="0"/>
          <p:nvPr/>
        </p:nvPicPr>
        <p:blipFill rotWithShape="1">
          <a:blip r:embed="rId4">
            <a:alphaModFix amt="10000"/>
          </a:blip>
          <a:srcRect/>
          <a:stretch/>
        </p:blipFill>
        <p:spPr>
          <a:xfrm rot="5400000">
            <a:off x="5924402" y="2399724"/>
            <a:ext cx="4697824" cy="4700974"/>
          </a:xfrm>
          <a:prstGeom prst="rect">
            <a:avLst/>
          </a:prstGeom>
          <a:noFill/>
          <a:ln>
            <a:noFill/>
          </a:ln>
        </p:spPr>
      </p:pic>
      <p:sp>
        <p:nvSpPr>
          <p:cNvPr id="240" name="Google Shape;240;p11"/>
          <p:cNvSpPr txBox="1">
            <a:spLocks noGrp="1"/>
          </p:cNvSpPr>
          <p:nvPr>
            <p:ph type="ctrTitle"/>
          </p:nvPr>
        </p:nvSpPr>
        <p:spPr>
          <a:xfrm>
            <a:off x="311700" y="298325"/>
            <a:ext cx="6463500" cy="400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5200"/>
              <a:buNone/>
            </a:pPr>
            <a:r>
              <a:rPr lang="en-US" sz="2000" b="1">
                <a:solidFill>
                  <a:srgbClr val="FFFFFF"/>
                </a:solidFill>
                <a:latin typeface="Josefin Sans"/>
                <a:ea typeface="Josefin Sans"/>
                <a:cs typeface="Josefin Sans"/>
                <a:sym typeface="Josefin Sans"/>
              </a:rPr>
              <a:t>Brownsville Pointe by the numbers</a:t>
            </a:r>
            <a:endParaRPr/>
          </a:p>
        </p:txBody>
      </p:sp>
      <p:sp>
        <p:nvSpPr>
          <p:cNvPr id="241" name="Google Shape;241;p11"/>
          <p:cNvSpPr txBox="1"/>
          <p:nvPr/>
        </p:nvSpPr>
        <p:spPr>
          <a:xfrm>
            <a:off x="205563" y="852242"/>
            <a:ext cx="8280240" cy="38471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b="0" i="0" u="none" strike="noStrike" cap="none" dirty="0">
                <a:solidFill>
                  <a:schemeClr val="lt1"/>
                </a:solidFill>
                <a:latin typeface="Josefin Sans"/>
                <a:ea typeface="Josefin Sans"/>
                <a:cs typeface="Josefin Sans"/>
                <a:sym typeface="Josefin Sans"/>
              </a:rPr>
              <a:t>Brownsville Pointe Development (“BPD”), a 15,090 square foot mixed use project located in Historic South Atlanta at the corner of McDonough Blvd and Jonesboro Rd within the Beltline Tax Allocation District.  The development project includes three buildings:  Two garden style multi-family buildings (13,300 SF) comprised of 18 units with 12 units restricted for 60% AMI or below a commercial restaurant building (1,790 SF).  The project has sourced 4 grants to contribute funding for the project.</a:t>
            </a:r>
            <a:endParaRPr sz="1600" dirty="0"/>
          </a:p>
          <a:p>
            <a:pPr marL="0" marR="0" lvl="0" indent="0" algn="l" rtl="0">
              <a:lnSpc>
                <a:spcPct val="100000"/>
              </a:lnSpc>
              <a:spcBef>
                <a:spcPts val="0"/>
              </a:spcBef>
              <a:spcAft>
                <a:spcPts val="0"/>
              </a:spcAft>
              <a:buNone/>
            </a:pPr>
            <a:endParaRPr sz="1200" b="0" i="0" u="none" strike="noStrike" cap="none" dirty="0">
              <a:solidFill>
                <a:schemeClr val="lt1"/>
              </a:solidFill>
              <a:latin typeface="Josefin Sans"/>
              <a:ea typeface="Josefin Sans"/>
              <a:cs typeface="Josefin Sans"/>
              <a:sym typeface="Josefin Sans"/>
            </a:endParaRPr>
          </a:p>
          <a:p>
            <a:pPr marL="0" marR="0" lvl="0" indent="0" algn="l" rtl="0">
              <a:lnSpc>
                <a:spcPct val="100000"/>
              </a:lnSpc>
              <a:spcBef>
                <a:spcPts val="0"/>
              </a:spcBef>
              <a:spcAft>
                <a:spcPts val="0"/>
              </a:spcAft>
              <a:buClr>
                <a:srgbClr val="000000"/>
              </a:buClr>
              <a:buSzPts val="3400"/>
              <a:buFont typeface="Arial"/>
              <a:buNone/>
            </a:pPr>
            <a:endParaRPr sz="1200" b="0" i="0" u="none" strike="noStrike" cap="none" dirty="0">
              <a:solidFill>
                <a:schemeClr val="lt1"/>
              </a:solidFill>
              <a:latin typeface="Josefin Sans"/>
              <a:ea typeface="Josefin Sans"/>
              <a:cs typeface="Josefin Sans"/>
              <a:sym typeface="Josefin Sans"/>
            </a:endParaRPr>
          </a:p>
          <a:p>
            <a:pPr marL="0" marR="0" lvl="0" indent="0" algn="l" rtl="0">
              <a:lnSpc>
                <a:spcPct val="100000"/>
              </a:lnSpc>
              <a:spcBef>
                <a:spcPts val="0"/>
              </a:spcBef>
              <a:spcAft>
                <a:spcPts val="0"/>
              </a:spcAft>
              <a:buClr>
                <a:srgbClr val="000000"/>
              </a:buClr>
              <a:buSzPts val="3400"/>
              <a:buFont typeface="Arial"/>
              <a:buNone/>
            </a:pPr>
            <a:endParaRPr sz="1200" b="0" i="0" u="none" strike="noStrike" cap="none" dirty="0">
              <a:solidFill>
                <a:schemeClr val="lt1"/>
              </a:solidFill>
              <a:latin typeface="Josefin Sans"/>
              <a:ea typeface="Josefin Sans"/>
              <a:cs typeface="Josefin Sans"/>
              <a:sym typeface="Josefin Sans"/>
            </a:endParaRPr>
          </a:p>
          <a:p>
            <a:pPr marL="0" marR="0" lvl="0" indent="0" algn="l" rtl="0">
              <a:lnSpc>
                <a:spcPct val="100000"/>
              </a:lnSpc>
              <a:spcBef>
                <a:spcPts val="0"/>
              </a:spcBef>
              <a:spcAft>
                <a:spcPts val="0"/>
              </a:spcAft>
              <a:buClr>
                <a:srgbClr val="000000"/>
              </a:buClr>
              <a:buSzPts val="3400"/>
              <a:buFont typeface="Arial"/>
              <a:buNone/>
            </a:pPr>
            <a:endParaRPr sz="1200" b="0" i="0" u="none" strike="noStrike" cap="none" dirty="0">
              <a:solidFill>
                <a:schemeClr val="lt1"/>
              </a:solidFill>
              <a:latin typeface="Josefin Sans"/>
              <a:ea typeface="Josefin Sans"/>
              <a:cs typeface="Josefin Sans"/>
              <a:sym typeface="Josefin Sans"/>
            </a:endParaRPr>
          </a:p>
          <a:p>
            <a:pPr marL="0" marR="0" lvl="0" indent="0" algn="l" rtl="0">
              <a:lnSpc>
                <a:spcPct val="100000"/>
              </a:lnSpc>
              <a:spcBef>
                <a:spcPts val="0"/>
              </a:spcBef>
              <a:spcAft>
                <a:spcPts val="0"/>
              </a:spcAft>
              <a:buClr>
                <a:srgbClr val="000000"/>
              </a:buClr>
              <a:buSzPts val="3400"/>
              <a:buFont typeface="Arial"/>
              <a:buNone/>
            </a:pPr>
            <a:endParaRPr sz="1200" b="0" i="0" u="none" strike="noStrike" cap="none" dirty="0">
              <a:solidFill>
                <a:schemeClr val="lt1"/>
              </a:solidFill>
              <a:latin typeface="Josefin Sans"/>
              <a:ea typeface="Josefin Sans"/>
              <a:cs typeface="Josefin Sans"/>
              <a:sym typeface="Josefin Sans"/>
            </a:endParaRPr>
          </a:p>
          <a:p>
            <a:pPr marL="0" marR="0" lvl="0" indent="0" algn="l" rtl="0">
              <a:lnSpc>
                <a:spcPct val="100000"/>
              </a:lnSpc>
              <a:spcBef>
                <a:spcPts val="0"/>
              </a:spcBef>
              <a:spcAft>
                <a:spcPts val="0"/>
              </a:spcAft>
              <a:buClr>
                <a:srgbClr val="000000"/>
              </a:buClr>
              <a:buSzPts val="3400"/>
              <a:buFont typeface="Arial"/>
              <a:buNone/>
            </a:pPr>
            <a:endParaRPr sz="1200" b="0" i="0" u="none" strike="noStrike" cap="none" dirty="0">
              <a:solidFill>
                <a:schemeClr val="lt1"/>
              </a:solidFill>
              <a:latin typeface="Josefin Sans"/>
              <a:ea typeface="Josefin Sans"/>
              <a:cs typeface="Josefin Sans"/>
              <a:sym typeface="Josefin Sans"/>
            </a:endParaRPr>
          </a:p>
          <a:p>
            <a:pPr marL="0" marR="0" lvl="0" indent="0" algn="l" rtl="0">
              <a:lnSpc>
                <a:spcPct val="100000"/>
              </a:lnSpc>
              <a:spcBef>
                <a:spcPts val="0"/>
              </a:spcBef>
              <a:spcAft>
                <a:spcPts val="0"/>
              </a:spcAft>
              <a:buClr>
                <a:srgbClr val="000000"/>
              </a:buClr>
              <a:buSzPts val="3400"/>
              <a:buFont typeface="Arial"/>
              <a:buNone/>
            </a:pPr>
            <a:endParaRPr lang="en-US" sz="1200" b="0" i="0" u="none" strike="noStrike" cap="none" dirty="0">
              <a:solidFill>
                <a:schemeClr val="lt1"/>
              </a:solidFill>
              <a:latin typeface="Josefin Sans"/>
              <a:ea typeface="Josefin Sans"/>
              <a:cs typeface="Josefin Sans"/>
              <a:sym typeface="Josefin Sans"/>
            </a:endParaRPr>
          </a:p>
          <a:p>
            <a:pPr marL="0" marR="0" lvl="0" indent="0" algn="l" rtl="0">
              <a:lnSpc>
                <a:spcPct val="100000"/>
              </a:lnSpc>
              <a:spcBef>
                <a:spcPts val="0"/>
              </a:spcBef>
              <a:spcAft>
                <a:spcPts val="0"/>
              </a:spcAft>
              <a:buClr>
                <a:srgbClr val="000000"/>
              </a:buClr>
              <a:buSzPts val="3400"/>
              <a:buFont typeface="Arial"/>
              <a:buNone/>
            </a:pPr>
            <a:endParaRPr lang="en-US" sz="1200" dirty="0">
              <a:solidFill>
                <a:schemeClr val="lt1"/>
              </a:solidFill>
              <a:latin typeface="Josefin Sans"/>
              <a:ea typeface="Josefin Sans"/>
              <a:cs typeface="Josefin Sans"/>
              <a:sym typeface="Josefin Sans"/>
            </a:endParaRPr>
          </a:p>
          <a:p>
            <a:pPr marL="0" marR="0" lvl="0" indent="0" algn="l" rtl="0">
              <a:lnSpc>
                <a:spcPct val="100000"/>
              </a:lnSpc>
              <a:spcBef>
                <a:spcPts val="0"/>
              </a:spcBef>
              <a:spcAft>
                <a:spcPts val="0"/>
              </a:spcAft>
              <a:buClr>
                <a:srgbClr val="000000"/>
              </a:buClr>
              <a:buSzPts val="3400"/>
              <a:buFont typeface="Arial"/>
              <a:buNone/>
            </a:pPr>
            <a:endParaRPr lang="en-US" sz="1200" b="0" i="0" u="none" strike="noStrike" cap="none" dirty="0">
              <a:solidFill>
                <a:schemeClr val="lt1"/>
              </a:solidFill>
              <a:latin typeface="Josefin Sans"/>
              <a:ea typeface="Josefin Sans"/>
              <a:cs typeface="Josefin Sans"/>
              <a:sym typeface="Josefin Sans"/>
            </a:endParaRPr>
          </a:p>
          <a:p>
            <a:pPr marL="0" marR="0" lvl="0" indent="0" algn="l" rtl="0">
              <a:lnSpc>
                <a:spcPct val="100000"/>
              </a:lnSpc>
              <a:spcBef>
                <a:spcPts val="0"/>
              </a:spcBef>
              <a:spcAft>
                <a:spcPts val="0"/>
              </a:spcAft>
              <a:buClr>
                <a:srgbClr val="000000"/>
              </a:buClr>
              <a:buSzPts val="3400"/>
              <a:buFont typeface="Arial"/>
              <a:buNone/>
            </a:pPr>
            <a:endParaRPr lang="en-US" sz="1200" dirty="0">
              <a:solidFill>
                <a:schemeClr val="lt1"/>
              </a:solidFill>
              <a:latin typeface="Josefin Sans"/>
              <a:ea typeface="Josefin Sans"/>
              <a:cs typeface="Josefin Sans"/>
              <a:sym typeface="Josefin Sans"/>
            </a:endParaRPr>
          </a:p>
          <a:p>
            <a:pPr marL="0" marR="0" lvl="0" indent="0" algn="l" rtl="0">
              <a:lnSpc>
                <a:spcPct val="100000"/>
              </a:lnSpc>
              <a:spcBef>
                <a:spcPts val="0"/>
              </a:spcBef>
              <a:spcAft>
                <a:spcPts val="0"/>
              </a:spcAft>
              <a:buClr>
                <a:srgbClr val="000000"/>
              </a:buClr>
              <a:buSzPts val="3400"/>
              <a:buFont typeface="Arial"/>
              <a:buNone/>
            </a:pPr>
            <a:endParaRPr sz="1200" b="0" i="0" u="none" strike="noStrike" cap="none" dirty="0">
              <a:solidFill>
                <a:schemeClr val="lt1"/>
              </a:solidFill>
              <a:latin typeface="Josefin Sans"/>
              <a:ea typeface="Josefin Sans"/>
              <a:cs typeface="Josefin Sans"/>
              <a:sym typeface="Josefin Sans"/>
            </a:endParaRPr>
          </a:p>
          <a:p>
            <a:pPr marL="0" marR="0" lvl="0" indent="0" algn="l" rtl="0">
              <a:lnSpc>
                <a:spcPct val="100000"/>
              </a:lnSpc>
              <a:spcBef>
                <a:spcPts val="0"/>
              </a:spcBef>
              <a:spcAft>
                <a:spcPts val="0"/>
              </a:spcAft>
              <a:buClr>
                <a:srgbClr val="000000"/>
              </a:buClr>
              <a:buSzPts val="3400"/>
              <a:buFont typeface="Arial"/>
              <a:buNone/>
            </a:pPr>
            <a:r>
              <a:rPr lang="en-US" b="0" i="0" u="none" strike="noStrike" cap="none" dirty="0">
                <a:solidFill>
                  <a:schemeClr val="lt1"/>
                </a:solidFill>
                <a:latin typeface="Josefin Sans"/>
                <a:ea typeface="Josefin Sans"/>
                <a:cs typeface="Josefin Sans"/>
                <a:sym typeface="Josefin Sans"/>
              </a:rPr>
              <a:t>The restaurant building will be attainable retail with </a:t>
            </a:r>
            <a:endParaRPr sz="1600" dirty="0"/>
          </a:p>
          <a:p>
            <a:pPr marL="0" marR="0" lvl="0" indent="0" algn="l" rtl="0">
              <a:lnSpc>
                <a:spcPct val="100000"/>
              </a:lnSpc>
              <a:spcBef>
                <a:spcPts val="0"/>
              </a:spcBef>
              <a:spcAft>
                <a:spcPts val="0"/>
              </a:spcAft>
              <a:buClr>
                <a:srgbClr val="000000"/>
              </a:buClr>
              <a:buSzPts val="3400"/>
              <a:buFont typeface="Arial"/>
              <a:buNone/>
            </a:pPr>
            <a:r>
              <a:rPr lang="en-US" b="0" i="0" u="none" strike="noStrike" cap="none" dirty="0">
                <a:solidFill>
                  <a:schemeClr val="lt1"/>
                </a:solidFill>
                <a:latin typeface="Josefin Sans"/>
                <a:ea typeface="Josefin Sans"/>
                <a:cs typeface="Josefin Sans"/>
                <a:sym typeface="Josefin Sans"/>
              </a:rPr>
              <a:t>rents 10-20% below market to a start-up or small business owner.  </a:t>
            </a:r>
            <a:endParaRPr sz="1600" dirty="0"/>
          </a:p>
        </p:txBody>
      </p:sp>
      <p:pic>
        <p:nvPicPr>
          <p:cNvPr id="242" name="Google Shape;242;p11"/>
          <p:cNvPicPr preferRelativeResize="0"/>
          <p:nvPr/>
        </p:nvPicPr>
        <p:blipFill rotWithShape="1">
          <a:blip r:embed="rId5">
            <a:alphaModFix/>
          </a:blip>
          <a:srcRect/>
          <a:stretch/>
        </p:blipFill>
        <p:spPr>
          <a:xfrm>
            <a:off x="311700" y="2300365"/>
            <a:ext cx="4314397" cy="1705578"/>
          </a:xfrm>
          <a:prstGeom prst="rect">
            <a:avLst/>
          </a:prstGeom>
          <a:noFill/>
          <a:ln>
            <a:noFill/>
          </a:ln>
        </p:spPr>
      </p:pic>
      <p:pic>
        <p:nvPicPr>
          <p:cNvPr id="243" name="Google Shape;243;p11"/>
          <p:cNvPicPr preferRelativeResize="0"/>
          <p:nvPr/>
        </p:nvPicPr>
        <p:blipFill rotWithShape="1">
          <a:blip r:embed="rId6">
            <a:alphaModFix/>
          </a:blip>
          <a:srcRect/>
          <a:stretch/>
        </p:blipFill>
        <p:spPr>
          <a:xfrm>
            <a:off x="5405478" y="2300365"/>
            <a:ext cx="3080325" cy="201725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D2746"/>
        </a:solidFill>
        <a:effectLst/>
      </p:bgPr>
    </p:bg>
    <p:spTree>
      <p:nvGrpSpPr>
        <p:cNvPr id="1" name="Shape 247"/>
        <p:cNvGrpSpPr/>
        <p:nvPr/>
      </p:nvGrpSpPr>
      <p:grpSpPr>
        <a:xfrm>
          <a:off x="0" y="0"/>
          <a:ext cx="0" cy="0"/>
          <a:chOff x="0" y="0"/>
          <a:chExt cx="0" cy="0"/>
        </a:xfrm>
      </p:grpSpPr>
      <p:sp>
        <p:nvSpPr>
          <p:cNvPr id="248" name="Google Shape;248;p12"/>
          <p:cNvSpPr txBox="1"/>
          <p:nvPr/>
        </p:nvSpPr>
        <p:spPr>
          <a:xfrm>
            <a:off x="6420675" y="5665300"/>
            <a:ext cx="5724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9" name="Google Shape;249;p12"/>
          <p:cNvPicPr preferRelativeResize="0"/>
          <p:nvPr/>
        </p:nvPicPr>
        <p:blipFill rotWithShape="1">
          <a:blip r:embed="rId3">
            <a:alphaModFix/>
          </a:blip>
          <a:srcRect/>
          <a:stretch/>
        </p:blipFill>
        <p:spPr>
          <a:xfrm>
            <a:off x="7139600" y="298325"/>
            <a:ext cx="1692700" cy="567275"/>
          </a:xfrm>
          <a:prstGeom prst="rect">
            <a:avLst/>
          </a:prstGeom>
          <a:noFill/>
          <a:ln>
            <a:noFill/>
          </a:ln>
        </p:spPr>
      </p:pic>
      <p:pic>
        <p:nvPicPr>
          <p:cNvPr id="250" name="Google Shape;250;p12"/>
          <p:cNvPicPr preferRelativeResize="0"/>
          <p:nvPr/>
        </p:nvPicPr>
        <p:blipFill rotWithShape="1">
          <a:blip r:embed="rId4">
            <a:alphaModFix amt="10000"/>
          </a:blip>
          <a:srcRect/>
          <a:stretch/>
        </p:blipFill>
        <p:spPr>
          <a:xfrm rot="5400000">
            <a:off x="5924402" y="2399724"/>
            <a:ext cx="4697824" cy="4700974"/>
          </a:xfrm>
          <a:prstGeom prst="rect">
            <a:avLst/>
          </a:prstGeom>
          <a:noFill/>
          <a:ln>
            <a:noFill/>
          </a:ln>
        </p:spPr>
      </p:pic>
      <p:sp>
        <p:nvSpPr>
          <p:cNvPr id="251" name="Google Shape;251;p12"/>
          <p:cNvSpPr txBox="1">
            <a:spLocks noGrp="1"/>
          </p:cNvSpPr>
          <p:nvPr>
            <p:ph type="ctrTitle"/>
          </p:nvPr>
        </p:nvSpPr>
        <p:spPr>
          <a:xfrm>
            <a:off x="311700" y="298325"/>
            <a:ext cx="6463500" cy="400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5200"/>
              <a:buNone/>
            </a:pPr>
            <a:r>
              <a:rPr lang="en-US" sz="2000" b="1">
                <a:solidFill>
                  <a:srgbClr val="FFFFFF"/>
                </a:solidFill>
                <a:latin typeface="Josefin Sans"/>
                <a:ea typeface="Josefin Sans"/>
                <a:cs typeface="Josefin Sans"/>
                <a:sym typeface="Josefin Sans"/>
              </a:rPr>
              <a:t>Brownsville Pointe Development- Environmental</a:t>
            </a:r>
            <a:endParaRPr/>
          </a:p>
        </p:txBody>
      </p:sp>
      <p:sp>
        <p:nvSpPr>
          <p:cNvPr id="252" name="Google Shape;252;p12"/>
          <p:cNvSpPr txBox="1"/>
          <p:nvPr/>
        </p:nvSpPr>
        <p:spPr>
          <a:xfrm>
            <a:off x="413279" y="823032"/>
            <a:ext cx="8149473" cy="2308284"/>
          </a:xfrm>
          <a:prstGeom prst="rect">
            <a:avLst/>
          </a:prstGeom>
          <a:noFill/>
          <a:ln>
            <a:noFill/>
          </a:ln>
        </p:spPr>
        <p:txBody>
          <a:bodyPr spcFirstLastPara="1" wrap="square" lIns="91425" tIns="45700" rIns="91425" bIns="45700" anchor="t" anchorCtr="0">
            <a:spAutoFit/>
          </a:bodyPr>
          <a:lstStyle/>
          <a:p>
            <a:pPr marL="171450" marR="0" lvl="0" indent="-171450" algn="l" rtl="0">
              <a:lnSpc>
                <a:spcPct val="100000"/>
              </a:lnSpc>
              <a:spcBef>
                <a:spcPts val="0"/>
              </a:spcBef>
              <a:spcAft>
                <a:spcPts val="0"/>
              </a:spcAft>
              <a:buClr>
                <a:schemeClr val="bg1"/>
              </a:buClr>
              <a:buSzPct val="110000"/>
              <a:buFont typeface="Arial" panose="020B0604020202020204" pitchFamily="34" charset="0"/>
              <a:buChar char="•"/>
            </a:pPr>
            <a:r>
              <a:rPr lang="en-US" sz="1600" b="0" i="0" u="none" strike="noStrike" cap="none" dirty="0">
                <a:solidFill>
                  <a:srgbClr val="FFFFFF"/>
                </a:solidFill>
                <a:latin typeface="Calibri"/>
                <a:ea typeface="Calibri"/>
                <a:cs typeface="Calibri"/>
                <a:sym typeface="Calibri"/>
              </a:rPr>
              <a:t>Site was accepted into the Georgia Brownfields Program in 2018</a:t>
            </a:r>
          </a:p>
          <a:p>
            <a:pPr marL="171450" marR="0" lvl="0" indent="-171450" algn="l" rtl="0">
              <a:lnSpc>
                <a:spcPct val="100000"/>
              </a:lnSpc>
              <a:spcBef>
                <a:spcPts val="0"/>
              </a:spcBef>
              <a:spcAft>
                <a:spcPts val="0"/>
              </a:spcAft>
              <a:buClr>
                <a:schemeClr val="bg1"/>
              </a:buClr>
              <a:buSzPct val="110000"/>
              <a:buFont typeface="Arial" panose="020B0604020202020204" pitchFamily="34" charset="0"/>
              <a:buChar char="•"/>
            </a:pPr>
            <a:r>
              <a:rPr lang="en-US" sz="1600" dirty="0">
                <a:solidFill>
                  <a:srgbClr val="FFFFFF"/>
                </a:solidFill>
                <a:latin typeface="Calibri"/>
                <a:ea typeface="Calibri"/>
                <a:cs typeface="Calibri"/>
                <a:sym typeface="Calibri"/>
              </a:rPr>
              <a:t>R</a:t>
            </a:r>
            <a:r>
              <a:rPr lang="en-US" sz="1600" b="0" i="0" u="none" strike="noStrike" cap="none" dirty="0">
                <a:solidFill>
                  <a:srgbClr val="FFFFFF"/>
                </a:solidFill>
                <a:latin typeface="Calibri"/>
                <a:ea typeface="Calibri"/>
                <a:cs typeface="Calibri"/>
                <a:sym typeface="Calibri"/>
              </a:rPr>
              <a:t>emediation of a leaking UST- Underground Storage Tank was performed in partnership with City of Atlanta and Invest Atlanta</a:t>
            </a:r>
          </a:p>
          <a:p>
            <a:pPr marL="171450" marR="0" lvl="0" indent="-171450" algn="l" rtl="0">
              <a:lnSpc>
                <a:spcPct val="100000"/>
              </a:lnSpc>
              <a:spcBef>
                <a:spcPts val="0"/>
              </a:spcBef>
              <a:spcAft>
                <a:spcPts val="0"/>
              </a:spcAft>
              <a:buClr>
                <a:schemeClr val="bg1"/>
              </a:buClr>
              <a:buSzPct val="110000"/>
              <a:buFont typeface="Arial" panose="020B0604020202020204" pitchFamily="34" charset="0"/>
              <a:buChar char="•"/>
            </a:pPr>
            <a:r>
              <a:rPr lang="en-US" sz="1600" b="0" i="0" u="none" strike="noStrike" cap="none" dirty="0">
                <a:solidFill>
                  <a:srgbClr val="FFFFFF"/>
                </a:solidFill>
                <a:latin typeface="Calibri"/>
                <a:ea typeface="Calibri"/>
                <a:cs typeface="Calibri"/>
                <a:sym typeface="Calibri"/>
              </a:rPr>
              <a:t>Unfortunately, not all of the contaminated soils were removed at that time.  </a:t>
            </a:r>
          </a:p>
          <a:p>
            <a:pPr marL="171450" marR="0" lvl="0" indent="-171450" algn="l" rtl="0">
              <a:lnSpc>
                <a:spcPct val="100000"/>
              </a:lnSpc>
              <a:spcBef>
                <a:spcPts val="0"/>
              </a:spcBef>
              <a:spcAft>
                <a:spcPts val="0"/>
              </a:spcAft>
              <a:buClr>
                <a:schemeClr val="bg1"/>
              </a:buClr>
              <a:buSzPct val="110000"/>
              <a:buFont typeface="Arial" panose="020B0604020202020204" pitchFamily="34" charset="0"/>
              <a:buChar char="•"/>
            </a:pPr>
            <a:r>
              <a:rPr lang="en-US" sz="1600" b="0" i="0" u="none" strike="noStrike" cap="none" dirty="0">
                <a:solidFill>
                  <a:srgbClr val="FFFFFF"/>
                </a:solidFill>
                <a:latin typeface="Calibri"/>
                <a:ea typeface="Calibri"/>
                <a:cs typeface="Calibri"/>
                <a:sym typeface="Calibri"/>
              </a:rPr>
              <a:t>FCS is currently performing a soil excavation approximately 20 feet deep to remove and replace any contaminated soils located on the site. </a:t>
            </a:r>
          </a:p>
          <a:p>
            <a:pPr marL="171450" marR="0" lvl="0" indent="-171450" algn="l" rtl="0">
              <a:lnSpc>
                <a:spcPct val="100000"/>
              </a:lnSpc>
              <a:spcBef>
                <a:spcPts val="0"/>
              </a:spcBef>
              <a:spcAft>
                <a:spcPts val="0"/>
              </a:spcAft>
              <a:buClr>
                <a:schemeClr val="bg1"/>
              </a:buClr>
              <a:buSzPct val="110000"/>
              <a:buFont typeface="Arial" panose="020B0604020202020204" pitchFamily="34" charset="0"/>
              <a:buChar char="•"/>
            </a:pPr>
            <a:r>
              <a:rPr lang="en-US" sz="1600" b="0" i="0" u="none" strike="noStrike" cap="none" dirty="0">
                <a:solidFill>
                  <a:srgbClr val="FFFFFF"/>
                </a:solidFill>
                <a:latin typeface="Calibri"/>
                <a:ea typeface="Calibri"/>
                <a:cs typeface="Calibri"/>
                <a:sym typeface="Calibri"/>
              </a:rPr>
              <a:t> This work is anticipated to be completed in May 2025.</a:t>
            </a:r>
          </a:p>
          <a:p>
            <a:pPr marL="171450" marR="0" lvl="0" indent="-171450" algn="l" rtl="0">
              <a:lnSpc>
                <a:spcPct val="100000"/>
              </a:lnSpc>
              <a:spcBef>
                <a:spcPts val="0"/>
              </a:spcBef>
              <a:spcAft>
                <a:spcPts val="0"/>
              </a:spcAft>
              <a:buClr>
                <a:schemeClr val="bg1"/>
              </a:buClr>
              <a:buSzPct val="110000"/>
              <a:buFont typeface="Arial" panose="020B0604020202020204" pitchFamily="34" charset="0"/>
              <a:buChar char="•"/>
            </a:pPr>
            <a:r>
              <a:rPr lang="en-US" sz="1600" b="0" i="0" u="none" strike="noStrike" cap="none" dirty="0">
                <a:solidFill>
                  <a:srgbClr val="FFFFFF"/>
                </a:solidFill>
                <a:latin typeface="Calibri"/>
                <a:ea typeface="Calibri"/>
                <a:cs typeface="Calibri"/>
                <a:sym typeface="Calibri"/>
              </a:rPr>
              <a:t>FCS is able to do this remediation work because of the City of Atlanta’s Brownfield Revolving Loan Fund through a $750k Grant made to FCS.    </a:t>
            </a:r>
            <a:endParaRPr sz="1800" dirty="0"/>
          </a:p>
        </p:txBody>
      </p:sp>
      <p:pic>
        <p:nvPicPr>
          <p:cNvPr id="253" name="Google Shape;253;p12"/>
          <p:cNvPicPr preferRelativeResize="0"/>
          <p:nvPr/>
        </p:nvPicPr>
        <p:blipFill rotWithShape="1">
          <a:blip r:embed="rId5">
            <a:alphaModFix/>
          </a:blip>
          <a:srcRect/>
          <a:stretch/>
        </p:blipFill>
        <p:spPr>
          <a:xfrm>
            <a:off x="1239636" y="3195796"/>
            <a:ext cx="2740633" cy="1690545"/>
          </a:xfrm>
          <a:prstGeom prst="rect">
            <a:avLst/>
          </a:prstGeom>
          <a:noFill/>
          <a:ln>
            <a:noFill/>
          </a:ln>
        </p:spPr>
      </p:pic>
      <p:pic>
        <p:nvPicPr>
          <p:cNvPr id="254" name="Google Shape;254;p12"/>
          <p:cNvPicPr preferRelativeResize="0"/>
          <p:nvPr/>
        </p:nvPicPr>
        <p:blipFill rotWithShape="1">
          <a:blip r:embed="rId6">
            <a:alphaModFix/>
          </a:blip>
          <a:srcRect/>
          <a:stretch/>
        </p:blipFill>
        <p:spPr>
          <a:xfrm>
            <a:off x="5163733" y="3131316"/>
            <a:ext cx="2514600" cy="187694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D2746"/>
        </a:solidFill>
        <a:effectLst/>
      </p:bgPr>
    </p:bg>
    <p:spTree>
      <p:nvGrpSpPr>
        <p:cNvPr id="1" name="Shape 258"/>
        <p:cNvGrpSpPr/>
        <p:nvPr/>
      </p:nvGrpSpPr>
      <p:grpSpPr>
        <a:xfrm>
          <a:off x="0" y="0"/>
          <a:ext cx="0" cy="0"/>
          <a:chOff x="0" y="0"/>
          <a:chExt cx="0" cy="0"/>
        </a:xfrm>
      </p:grpSpPr>
      <p:sp>
        <p:nvSpPr>
          <p:cNvPr id="259" name="Google Shape;259;p10"/>
          <p:cNvSpPr txBox="1"/>
          <p:nvPr/>
        </p:nvSpPr>
        <p:spPr>
          <a:xfrm>
            <a:off x="6420675" y="5665300"/>
            <a:ext cx="5724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60" name="Google Shape;260;p10"/>
          <p:cNvPicPr preferRelativeResize="0"/>
          <p:nvPr/>
        </p:nvPicPr>
        <p:blipFill rotWithShape="1">
          <a:blip r:embed="rId3">
            <a:alphaModFix/>
          </a:blip>
          <a:srcRect/>
          <a:stretch/>
        </p:blipFill>
        <p:spPr>
          <a:xfrm>
            <a:off x="7139600" y="298325"/>
            <a:ext cx="1692700" cy="567275"/>
          </a:xfrm>
          <a:prstGeom prst="rect">
            <a:avLst/>
          </a:prstGeom>
          <a:noFill/>
          <a:ln>
            <a:noFill/>
          </a:ln>
        </p:spPr>
      </p:pic>
      <p:pic>
        <p:nvPicPr>
          <p:cNvPr id="261" name="Google Shape;261;p10"/>
          <p:cNvPicPr preferRelativeResize="0"/>
          <p:nvPr/>
        </p:nvPicPr>
        <p:blipFill rotWithShape="1">
          <a:blip r:embed="rId4">
            <a:alphaModFix amt="10000"/>
          </a:blip>
          <a:srcRect/>
          <a:stretch/>
        </p:blipFill>
        <p:spPr>
          <a:xfrm rot="5400000">
            <a:off x="5924402" y="2399724"/>
            <a:ext cx="4697824" cy="4700974"/>
          </a:xfrm>
          <a:prstGeom prst="rect">
            <a:avLst/>
          </a:prstGeom>
          <a:noFill/>
          <a:ln>
            <a:noFill/>
          </a:ln>
        </p:spPr>
      </p:pic>
      <p:sp>
        <p:nvSpPr>
          <p:cNvPr id="262" name="Google Shape;262;p10"/>
          <p:cNvSpPr txBox="1">
            <a:spLocks noGrp="1"/>
          </p:cNvSpPr>
          <p:nvPr>
            <p:ph type="ctrTitle"/>
          </p:nvPr>
        </p:nvSpPr>
        <p:spPr>
          <a:xfrm>
            <a:off x="311700" y="298325"/>
            <a:ext cx="6463500" cy="400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5200"/>
              <a:buNone/>
            </a:pPr>
            <a:r>
              <a:rPr lang="en-US" sz="2000" b="1">
                <a:solidFill>
                  <a:srgbClr val="FFFFFF"/>
                </a:solidFill>
                <a:latin typeface="Josefin Sans"/>
                <a:ea typeface="Josefin Sans"/>
                <a:cs typeface="Josefin Sans"/>
                <a:sym typeface="Josefin Sans"/>
              </a:rPr>
              <a:t>Brownsville Pointe Development</a:t>
            </a:r>
            <a:endParaRPr/>
          </a:p>
        </p:txBody>
      </p:sp>
      <p:pic>
        <p:nvPicPr>
          <p:cNvPr id="263" name="Google Shape;263;p10"/>
          <p:cNvPicPr preferRelativeResize="0"/>
          <p:nvPr/>
        </p:nvPicPr>
        <p:blipFill rotWithShape="1">
          <a:blip r:embed="rId5">
            <a:alphaModFix/>
          </a:blip>
          <a:srcRect/>
          <a:stretch/>
        </p:blipFill>
        <p:spPr>
          <a:xfrm>
            <a:off x="142589" y="2345245"/>
            <a:ext cx="5155474" cy="2568277"/>
          </a:xfrm>
          <a:prstGeom prst="rect">
            <a:avLst/>
          </a:prstGeom>
          <a:noFill/>
          <a:ln>
            <a:noFill/>
          </a:ln>
        </p:spPr>
      </p:pic>
      <p:pic>
        <p:nvPicPr>
          <p:cNvPr id="264" name="Google Shape;264;p10"/>
          <p:cNvPicPr preferRelativeResize="0"/>
          <p:nvPr/>
        </p:nvPicPr>
        <p:blipFill rotWithShape="1">
          <a:blip r:embed="rId6">
            <a:alphaModFix/>
          </a:blip>
          <a:srcRect/>
          <a:stretch/>
        </p:blipFill>
        <p:spPr>
          <a:xfrm>
            <a:off x="5682243" y="1763452"/>
            <a:ext cx="3150064" cy="315006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D2746"/>
        </a:solidFill>
        <a:effectLst/>
      </p:bgPr>
    </p:bg>
    <p:spTree>
      <p:nvGrpSpPr>
        <p:cNvPr id="1" name="Shape 153"/>
        <p:cNvGrpSpPr/>
        <p:nvPr/>
      </p:nvGrpSpPr>
      <p:grpSpPr>
        <a:xfrm>
          <a:off x="0" y="0"/>
          <a:ext cx="0" cy="0"/>
          <a:chOff x="0" y="0"/>
          <a:chExt cx="0" cy="0"/>
        </a:xfrm>
      </p:grpSpPr>
      <p:sp>
        <p:nvSpPr>
          <p:cNvPr id="154" name="Google Shape;154;p2"/>
          <p:cNvSpPr txBox="1">
            <a:spLocks noGrp="1"/>
          </p:cNvSpPr>
          <p:nvPr>
            <p:ph type="ctrTitle"/>
          </p:nvPr>
        </p:nvSpPr>
        <p:spPr>
          <a:xfrm>
            <a:off x="986274" y="1460588"/>
            <a:ext cx="7313675" cy="2135079"/>
          </a:xfrm>
          <a:prstGeom prst="rect">
            <a:avLst/>
          </a:prstGeom>
          <a:noFill/>
          <a:ln>
            <a:noFill/>
          </a:ln>
        </p:spPr>
        <p:txBody>
          <a:bodyPr spcFirstLastPara="1" wrap="square" lIns="80525" tIns="80525" rIns="80525" bIns="80525" anchor="t" anchorCtr="0">
            <a:normAutofit fontScale="90000"/>
          </a:bodyPr>
          <a:lstStyle/>
          <a:p>
            <a:pPr marL="0" lvl="0" indent="0" algn="ctr" rtl="0">
              <a:lnSpc>
                <a:spcPct val="100000"/>
              </a:lnSpc>
              <a:spcBef>
                <a:spcPts val="0"/>
              </a:spcBef>
              <a:spcAft>
                <a:spcPts val="0"/>
              </a:spcAft>
              <a:buSzPct val="41343"/>
              <a:buNone/>
            </a:pPr>
            <a:r>
              <a:rPr lang="en-US" sz="2637">
                <a:solidFill>
                  <a:schemeClr val="lt2"/>
                </a:solidFill>
                <a:latin typeface="Helvetica Neue"/>
                <a:ea typeface="Helvetica Neue"/>
                <a:cs typeface="Helvetica Neue"/>
                <a:sym typeface="Helvetica Neue"/>
              </a:rPr>
              <a:t>FCS </a:t>
            </a:r>
            <a:r>
              <a:rPr lang="en-US" sz="2637" b="1">
                <a:solidFill>
                  <a:srgbClr val="B1D135"/>
                </a:solidFill>
                <a:latin typeface="Helvetica Neue"/>
                <a:ea typeface="Helvetica Neue"/>
                <a:cs typeface="Helvetica Neue"/>
                <a:sym typeface="Helvetica Neue"/>
              </a:rPr>
              <a:t>partners</a:t>
            </a:r>
            <a:r>
              <a:rPr lang="en-US" sz="2637">
                <a:solidFill>
                  <a:srgbClr val="B1D135"/>
                </a:solidFill>
                <a:latin typeface="Helvetica Neue"/>
                <a:ea typeface="Helvetica Neue"/>
                <a:cs typeface="Helvetica Neue"/>
                <a:sym typeface="Helvetica Neue"/>
              </a:rPr>
              <a:t> </a:t>
            </a:r>
            <a:r>
              <a:rPr lang="en-US" sz="2637">
                <a:solidFill>
                  <a:schemeClr val="lt2"/>
                </a:solidFill>
                <a:latin typeface="Helvetica Neue"/>
                <a:ea typeface="Helvetica Neue"/>
                <a:cs typeface="Helvetica Neue"/>
                <a:sym typeface="Helvetica Neue"/>
              </a:rPr>
              <a:t>with under-resourced neighborhoods to provide                                                         </a:t>
            </a:r>
            <a:br>
              <a:rPr lang="en-US" sz="2637">
                <a:solidFill>
                  <a:schemeClr val="lt2"/>
                </a:solidFill>
                <a:latin typeface="Helvetica Neue"/>
                <a:ea typeface="Helvetica Neue"/>
                <a:cs typeface="Helvetica Neue"/>
                <a:sym typeface="Helvetica Neue"/>
              </a:rPr>
            </a:br>
            <a:br>
              <a:rPr lang="en-US" sz="2637">
                <a:solidFill>
                  <a:schemeClr val="lt2"/>
                </a:solidFill>
                <a:latin typeface="Helvetica Neue"/>
                <a:ea typeface="Helvetica Neue"/>
                <a:cs typeface="Helvetica Neue"/>
                <a:sym typeface="Helvetica Neue"/>
              </a:rPr>
            </a:br>
            <a:r>
              <a:rPr lang="en-US" sz="2637">
                <a:solidFill>
                  <a:schemeClr val="lt2"/>
                </a:solidFill>
                <a:latin typeface="Helvetica Neue"/>
                <a:ea typeface="Helvetica Neue"/>
                <a:cs typeface="Helvetica Neue"/>
                <a:sym typeface="Helvetica Neue"/>
              </a:rPr>
              <a:t>that promotes </a:t>
            </a:r>
            <a:r>
              <a:rPr lang="en-US" sz="2637" b="1">
                <a:solidFill>
                  <a:srgbClr val="B1D135"/>
                </a:solidFill>
                <a:latin typeface="Helvetica Neue"/>
                <a:ea typeface="Helvetica Neue"/>
                <a:cs typeface="Helvetica Neue"/>
                <a:sym typeface="Helvetica Neue"/>
              </a:rPr>
              <a:t>flourishing communities</a:t>
            </a:r>
            <a:r>
              <a:rPr lang="en-US" sz="2637">
                <a:solidFill>
                  <a:srgbClr val="B1D135"/>
                </a:solidFill>
                <a:latin typeface="Helvetica Neue"/>
                <a:ea typeface="Helvetica Neue"/>
                <a:cs typeface="Helvetica Neue"/>
                <a:sym typeface="Helvetica Neue"/>
              </a:rPr>
              <a:t> </a:t>
            </a:r>
            <a:r>
              <a:rPr lang="en-US" sz="2637">
                <a:solidFill>
                  <a:schemeClr val="lt2"/>
                </a:solidFill>
                <a:latin typeface="Helvetica Neue"/>
                <a:ea typeface="Helvetica Neue"/>
                <a:cs typeface="Helvetica Neue"/>
                <a:sym typeface="Helvetica Neue"/>
              </a:rPr>
              <a:t>and</a:t>
            </a:r>
            <a:r>
              <a:rPr lang="en-US" sz="2637">
                <a:solidFill>
                  <a:srgbClr val="B1D135"/>
                </a:solidFill>
                <a:latin typeface="Helvetica Neue"/>
                <a:ea typeface="Helvetica Neue"/>
                <a:cs typeface="Helvetica Neue"/>
                <a:sym typeface="Helvetica Neue"/>
              </a:rPr>
              <a:t> God’s </a:t>
            </a:r>
            <a:r>
              <a:rPr lang="en-US" sz="2637" b="1">
                <a:solidFill>
                  <a:srgbClr val="B1D135"/>
                </a:solidFill>
                <a:latin typeface="Helvetica Neue"/>
                <a:ea typeface="Helvetica Neue"/>
                <a:cs typeface="Helvetica Neue"/>
                <a:sym typeface="Helvetica Neue"/>
              </a:rPr>
              <a:t>Shalom</a:t>
            </a:r>
            <a:r>
              <a:rPr lang="en-US" sz="2637">
                <a:solidFill>
                  <a:srgbClr val="B1D135"/>
                </a:solidFill>
                <a:latin typeface="Helvetica Neue"/>
                <a:ea typeface="Helvetica Neue"/>
                <a:cs typeface="Helvetica Neue"/>
                <a:sym typeface="Helvetica Neue"/>
              </a:rPr>
              <a:t>.</a:t>
            </a:r>
            <a:endParaRPr sz="3188" b="1">
              <a:solidFill>
                <a:srgbClr val="B1D135"/>
              </a:solidFill>
              <a:latin typeface="Josefin Sans"/>
              <a:ea typeface="Josefin Sans"/>
              <a:cs typeface="Josefin Sans"/>
              <a:sym typeface="Josefin Sans"/>
            </a:endParaRPr>
          </a:p>
        </p:txBody>
      </p:sp>
      <p:sp>
        <p:nvSpPr>
          <p:cNvPr id="155" name="Google Shape;155;p2"/>
          <p:cNvSpPr txBox="1"/>
          <p:nvPr/>
        </p:nvSpPr>
        <p:spPr>
          <a:xfrm>
            <a:off x="6158806" y="5626932"/>
            <a:ext cx="4913919" cy="351501"/>
          </a:xfrm>
          <a:prstGeom prst="rect">
            <a:avLst/>
          </a:prstGeom>
          <a:noFill/>
          <a:ln>
            <a:noFill/>
          </a:ln>
        </p:spPr>
        <p:txBody>
          <a:bodyPr spcFirstLastPara="1" wrap="square" lIns="80525" tIns="80525" rIns="80525" bIns="80525" anchor="t" anchorCtr="0">
            <a:spAutoFit/>
          </a:bodyPr>
          <a:lstStyle/>
          <a:p>
            <a:pPr marL="0" marR="0" lvl="0" indent="0" algn="l" rtl="0">
              <a:lnSpc>
                <a:spcPct val="100000"/>
              </a:lnSpc>
              <a:spcBef>
                <a:spcPts val="0"/>
              </a:spcBef>
              <a:spcAft>
                <a:spcPts val="0"/>
              </a:spcAft>
              <a:buNone/>
            </a:pPr>
            <a:endParaRPr sz="1227" b="0" i="0" u="none" strike="noStrike" cap="none">
              <a:solidFill>
                <a:srgbClr val="000000"/>
              </a:solidFill>
              <a:latin typeface="Arial"/>
              <a:ea typeface="Arial"/>
              <a:cs typeface="Arial"/>
              <a:sym typeface="Arial"/>
            </a:endParaRPr>
          </a:p>
        </p:txBody>
      </p:sp>
      <p:sp>
        <p:nvSpPr>
          <p:cNvPr id="156" name="Google Shape;156;p2"/>
          <p:cNvSpPr txBox="1"/>
          <p:nvPr/>
        </p:nvSpPr>
        <p:spPr>
          <a:xfrm>
            <a:off x="915181" y="4110340"/>
            <a:ext cx="1720313" cy="294883"/>
          </a:xfrm>
          <a:prstGeom prst="rect">
            <a:avLst/>
          </a:prstGeom>
          <a:noFill/>
          <a:ln>
            <a:noFill/>
          </a:ln>
        </p:spPr>
        <p:txBody>
          <a:bodyPr spcFirstLastPara="1" wrap="square" lIns="80525" tIns="80525" rIns="80525" bIns="80525" anchor="t" anchorCtr="0">
            <a:spAutoFit/>
          </a:bodyPr>
          <a:lstStyle/>
          <a:p>
            <a:pPr marL="0" marR="0" lvl="0" indent="0" algn="l" rtl="0">
              <a:lnSpc>
                <a:spcPct val="100000"/>
              </a:lnSpc>
              <a:spcBef>
                <a:spcPts val="0"/>
              </a:spcBef>
              <a:spcAft>
                <a:spcPts val="0"/>
              </a:spcAft>
              <a:buNone/>
            </a:pPr>
            <a:r>
              <a:rPr lang="en-US" sz="859" b="1" i="0" u="none" strike="noStrike" cap="none">
                <a:solidFill>
                  <a:srgbClr val="FFFFFF"/>
                </a:solidFill>
                <a:latin typeface="Josefin Sans"/>
                <a:ea typeface="Josefin Sans"/>
                <a:cs typeface="Josefin Sans"/>
                <a:sym typeface="Josefin Sans"/>
              </a:rPr>
              <a:t>FCSMINISTRIES.ORG</a:t>
            </a:r>
            <a:endParaRPr sz="859" b="1" i="0" u="none" strike="noStrike" cap="none">
              <a:solidFill>
                <a:srgbClr val="FFFFFF"/>
              </a:solidFill>
              <a:latin typeface="Josefin Sans"/>
              <a:ea typeface="Josefin Sans"/>
              <a:cs typeface="Josefin Sans"/>
              <a:sym typeface="Josefin Sans"/>
            </a:endParaRPr>
          </a:p>
        </p:txBody>
      </p:sp>
      <p:pic>
        <p:nvPicPr>
          <p:cNvPr id="157" name="Google Shape;157;p2"/>
          <p:cNvPicPr preferRelativeResize="0"/>
          <p:nvPr/>
        </p:nvPicPr>
        <p:blipFill rotWithShape="1">
          <a:blip r:embed="rId3">
            <a:alphaModFix/>
          </a:blip>
          <a:srcRect/>
          <a:stretch/>
        </p:blipFill>
        <p:spPr>
          <a:xfrm>
            <a:off x="6846987" y="421968"/>
            <a:ext cx="1452924" cy="486920"/>
          </a:xfrm>
          <a:prstGeom prst="rect">
            <a:avLst/>
          </a:prstGeom>
          <a:noFill/>
          <a:ln>
            <a:noFill/>
          </a:ln>
        </p:spPr>
      </p:pic>
      <p:sp>
        <p:nvSpPr>
          <p:cNvPr id="158" name="Google Shape;158;p2"/>
          <p:cNvSpPr txBox="1">
            <a:spLocks noGrp="1"/>
          </p:cNvSpPr>
          <p:nvPr>
            <p:ph type="ctrTitle"/>
          </p:nvPr>
        </p:nvSpPr>
        <p:spPr>
          <a:xfrm>
            <a:off x="915181" y="313465"/>
            <a:ext cx="5547931" cy="702435"/>
          </a:xfrm>
          <a:prstGeom prst="rect">
            <a:avLst/>
          </a:prstGeom>
          <a:noFill/>
          <a:ln>
            <a:noFill/>
          </a:ln>
        </p:spPr>
        <p:txBody>
          <a:bodyPr spcFirstLastPara="1" wrap="square" lIns="80525" tIns="80525" rIns="80525" bIns="80525" anchor="t" anchorCtr="0">
            <a:noAutofit/>
          </a:bodyPr>
          <a:lstStyle/>
          <a:p>
            <a:pPr marL="0" lvl="0" indent="0" algn="l" rtl="0">
              <a:lnSpc>
                <a:spcPct val="100000"/>
              </a:lnSpc>
              <a:spcBef>
                <a:spcPts val="0"/>
              </a:spcBef>
              <a:spcAft>
                <a:spcPts val="0"/>
              </a:spcAft>
              <a:buSzPts val="1400"/>
              <a:buNone/>
            </a:pPr>
            <a:r>
              <a:rPr lang="en-US" sz="2637" b="1">
                <a:solidFill>
                  <a:schemeClr val="lt2"/>
                </a:solidFill>
                <a:latin typeface="Josefin Sans"/>
                <a:ea typeface="Josefin Sans"/>
                <a:cs typeface="Josefin Sans"/>
                <a:sym typeface="Josefin Sans"/>
              </a:rPr>
              <a:t>OUR </a:t>
            </a:r>
            <a:r>
              <a:rPr lang="en-US" sz="2637" b="1">
                <a:solidFill>
                  <a:srgbClr val="B1D135"/>
                </a:solidFill>
                <a:latin typeface="Josefin Sans"/>
                <a:ea typeface="Josefin Sans"/>
                <a:cs typeface="Josefin Sans"/>
                <a:sym typeface="Josefin Sans"/>
              </a:rPr>
              <a:t>MISSION</a:t>
            </a:r>
            <a:endParaRPr sz="2637" b="1">
              <a:solidFill>
                <a:srgbClr val="B1D135"/>
              </a:solidFill>
              <a:latin typeface="Josefin Sans"/>
              <a:ea typeface="Josefin Sans"/>
              <a:cs typeface="Josefin Sans"/>
              <a:sym typeface="Josefin Sans"/>
            </a:endParaRPr>
          </a:p>
        </p:txBody>
      </p:sp>
      <p:sp>
        <p:nvSpPr>
          <p:cNvPr id="159" name="Google Shape;159;p2"/>
          <p:cNvSpPr txBox="1"/>
          <p:nvPr/>
        </p:nvSpPr>
        <p:spPr>
          <a:xfrm>
            <a:off x="1690531" y="2211350"/>
            <a:ext cx="6467195" cy="471764"/>
          </a:xfrm>
          <a:prstGeom prst="rect">
            <a:avLst/>
          </a:prstGeom>
          <a:noFill/>
          <a:ln>
            <a:noFill/>
          </a:ln>
        </p:spPr>
        <p:txBody>
          <a:bodyPr spcFirstLastPara="1" wrap="square" lIns="56050" tIns="28000" rIns="56050" bIns="28000" anchor="t" anchorCtr="0">
            <a:spAutoFit/>
          </a:bodyPr>
          <a:lstStyle/>
          <a:p>
            <a:pPr marL="0" marR="0" lvl="0" indent="0" algn="l" rtl="0">
              <a:lnSpc>
                <a:spcPct val="100000"/>
              </a:lnSpc>
              <a:spcBef>
                <a:spcPts val="0"/>
              </a:spcBef>
              <a:spcAft>
                <a:spcPts val="0"/>
              </a:spcAft>
              <a:buNone/>
            </a:pPr>
            <a:r>
              <a:rPr lang="en-US" sz="2698" b="1" i="0" u="none" strike="noStrike" cap="none">
                <a:solidFill>
                  <a:srgbClr val="B1D135"/>
                </a:solidFill>
                <a:latin typeface="Helvetica Neue"/>
                <a:ea typeface="Helvetica Neue"/>
                <a:cs typeface="Helvetica Neue"/>
                <a:sym typeface="Helvetica Neue"/>
              </a:rPr>
              <a:t>innovative</a:t>
            </a:r>
            <a:r>
              <a:rPr lang="en-US" sz="2698" b="0" i="0" u="none" strike="noStrike" cap="none">
                <a:solidFill>
                  <a:srgbClr val="B1D135"/>
                </a:solidFill>
                <a:latin typeface="Helvetica Neue"/>
                <a:ea typeface="Helvetica Neue"/>
                <a:cs typeface="Helvetica Neue"/>
                <a:sym typeface="Helvetica Neue"/>
              </a:rPr>
              <a:t> </a:t>
            </a:r>
            <a:r>
              <a:rPr lang="en-US" sz="2698" b="0" i="0" u="none" strike="noStrike" cap="none">
                <a:solidFill>
                  <a:srgbClr val="EEEEEE"/>
                </a:solidFill>
                <a:latin typeface="Helvetica Neue"/>
                <a:ea typeface="Helvetica Neue"/>
                <a:cs typeface="Helvetica Neue"/>
                <a:sym typeface="Helvetica Neue"/>
              </a:rPr>
              <a:t>and </a:t>
            </a:r>
            <a:r>
              <a:rPr lang="en-US" sz="2698" b="1" i="0" u="none" strike="noStrike" cap="none">
                <a:solidFill>
                  <a:srgbClr val="B1D135"/>
                </a:solidFill>
                <a:latin typeface="Helvetica Neue"/>
                <a:ea typeface="Helvetica Neue"/>
                <a:cs typeface="Helvetica Neue"/>
                <a:sym typeface="Helvetica Neue"/>
              </a:rPr>
              <a:t>holistic</a:t>
            </a:r>
            <a:r>
              <a:rPr lang="en-US" sz="2698" b="0" i="0" u="none" strike="noStrike" cap="none">
                <a:solidFill>
                  <a:srgbClr val="B1D135"/>
                </a:solidFill>
                <a:latin typeface="Helvetica Neue"/>
                <a:ea typeface="Helvetica Neue"/>
                <a:cs typeface="Helvetica Neue"/>
                <a:sym typeface="Helvetica Neue"/>
              </a:rPr>
              <a:t> </a:t>
            </a:r>
            <a:r>
              <a:rPr lang="en-US" sz="2698" b="1" i="0" u="none" strike="noStrike" cap="none">
                <a:solidFill>
                  <a:srgbClr val="B1D135"/>
                </a:solidFill>
                <a:latin typeface="Helvetica Neue"/>
                <a:ea typeface="Helvetica Neue"/>
                <a:cs typeface="Helvetica Neue"/>
                <a:sym typeface="Helvetica Neue"/>
              </a:rPr>
              <a:t>development</a:t>
            </a:r>
            <a:endParaRPr sz="2698" b="0" i="0" u="none" strike="noStrike" cap="none">
              <a:solidFill>
                <a:srgbClr val="000000"/>
              </a:solidFill>
              <a:latin typeface="Arial"/>
              <a:ea typeface="Arial"/>
              <a:cs typeface="Arial"/>
              <a:sym typeface="Arial"/>
            </a:endParaRPr>
          </a:p>
        </p:txBody>
      </p:sp>
      <p:pic>
        <p:nvPicPr>
          <p:cNvPr id="160" name="Google Shape;160;p2"/>
          <p:cNvPicPr preferRelativeResize="0"/>
          <p:nvPr/>
        </p:nvPicPr>
        <p:blipFill rotWithShape="1">
          <a:blip r:embed="rId4">
            <a:alphaModFix amt="10000"/>
          </a:blip>
          <a:srcRect/>
          <a:stretch/>
        </p:blipFill>
        <p:spPr>
          <a:xfrm rot="5400000">
            <a:off x="5824961" y="2399840"/>
            <a:ext cx="4352395" cy="435531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fade">
                                      <p:cBhvr>
                                        <p:cTn id="7" dur="1000"/>
                                        <p:tgtEl>
                                          <p:spTgt spid="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D2746"/>
        </a:solidFill>
        <a:effectLst/>
      </p:bgPr>
    </p:bg>
    <p:spTree>
      <p:nvGrpSpPr>
        <p:cNvPr id="1" name="Shape 164"/>
        <p:cNvGrpSpPr/>
        <p:nvPr/>
      </p:nvGrpSpPr>
      <p:grpSpPr>
        <a:xfrm>
          <a:off x="0" y="0"/>
          <a:ext cx="0" cy="0"/>
          <a:chOff x="0" y="0"/>
          <a:chExt cx="0" cy="0"/>
        </a:xfrm>
      </p:grpSpPr>
      <p:sp>
        <p:nvSpPr>
          <p:cNvPr id="165" name="Google Shape;165;p3"/>
          <p:cNvSpPr txBox="1">
            <a:spLocks noGrp="1"/>
          </p:cNvSpPr>
          <p:nvPr>
            <p:ph type="ctrTitle"/>
          </p:nvPr>
        </p:nvSpPr>
        <p:spPr>
          <a:xfrm>
            <a:off x="617268" y="298312"/>
            <a:ext cx="5667816" cy="567397"/>
          </a:xfrm>
          <a:prstGeom prst="rect">
            <a:avLst/>
          </a:prstGeom>
          <a:noFill/>
          <a:ln>
            <a:noFill/>
          </a:ln>
        </p:spPr>
        <p:txBody>
          <a:bodyPr spcFirstLastPara="1" wrap="square" lIns="86925" tIns="86925" rIns="86925" bIns="86925" anchor="t" anchorCtr="0">
            <a:normAutofit/>
          </a:bodyPr>
          <a:lstStyle/>
          <a:p>
            <a:pPr marL="0" lvl="0" indent="0" algn="l" rtl="0">
              <a:lnSpc>
                <a:spcPct val="100000"/>
              </a:lnSpc>
              <a:spcBef>
                <a:spcPts val="0"/>
              </a:spcBef>
              <a:spcAft>
                <a:spcPts val="0"/>
              </a:spcAft>
              <a:buSzPts val="7500"/>
              <a:buNone/>
            </a:pPr>
            <a:r>
              <a:rPr lang="en-US" sz="2382" b="1">
                <a:solidFill>
                  <a:srgbClr val="FFFFFF"/>
                </a:solidFill>
                <a:latin typeface="Josefin Sans"/>
                <a:ea typeface="Josefin Sans"/>
                <a:cs typeface="Josefin Sans"/>
                <a:sym typeface="Josefin Sans"/>
              </a:rPr>
              <a:t>OUR </a:t>
            </a:r>
            <a:r>
              <a:rPr lang="en-US" sz="2382" b="1">
                <a:solidFill>
                  <a:srgbClr val="B1D135"/>
                </a:solidFill>
                <a:latin typeface="Josefin Sans"/>
                <a:ea typeface="Josefin Sans"/>
                <a:cs typeface="Josefin Sans"/>
                <a:sym typeface="Josefin Sans"/>
              </a:rPr>
              <a:t>APPROACH</a:t>
            </a:r>
            <a:endParaRPr sz="2382" b="1">
              <a:solidFill>
                <a:srgbClr val="B1D135"/>
              </a:solidFill>
              <a:latin typeface="Josefin Sans"/>
              <a:ea typeface="Josefin Sans"/>
              <a:cs typeface="Josefin Sans"/>
              <a:sym typeface="Josefin Sans"/>
            </a:endParaRPr>
          </a:p>
        </p:txBody>
      </p:sp>
      <p:sp>
        <p:nvSpPr>
          <p:cNvPr id="166" name="Google Shape;166;p3"/>
          <p:cNvSpPr txBox="1"/>
          <p:nvPr/>
        </p:nvSpPr>
        <p:spPr>
          <a:xfrm>
            <a:off x="6284743" y="5665300"/>
            <a:ext cx="5303912" cy="379350"/>
          </a:xfrm>
          <a:prstGeom prst="rect">
            <a:avLst/>
          </a:prstGeom>
          <a:noFill/>
          <a:ln>
            <a:noFill/>
          </a:ln>
        </p:spPr>
        <p:txBody>
          <a:bodyPr spcFirstLastPara="1" wrap="square" lIns="86925" tIns="86925" rIns="86925" bIns="86925" anchor="t" anchorCtr="0">
            <a:spAutoFit/>
          </a:bodyPr>
          <a:lstStyle/>
          <a:p>
            <a:pPr marL="0" marR="0" lvl="0" indent="0" algn="l" rtl="0">
              <a:lnSpc>
                <a:spcPct val="100000"/>
              </a:lnSpc>
              <a:spcBef>
                <a:spcPts val="0"/>
              </a:spcBef>
              <a:spcAft>
                <a:spcPts val="0"/>
              </a:spcAft>
              <a:buNone/>
            </a:pPr>
            <a:endParaRPr sz="1324" b="0" i="0" u="none" strike="noStrike" cap="none">
              <a:solidFill>
                <a:srgbClr val="000000"/>
              </a:solidFill>
              <a:latin typeface="Arial"/>
              <a:ea typeface="Arial"/>
              <a:cs typeface="Arial"/>
              <a:sym typeface="Arial"/>
            </a:endParaRPr>
          </a:p>
        </p:txBody>
      </p:sp>
      <p:sp>
        <p:nvSpPr>
          <p:cNvPr id="167" name="Google Shape;167;p3"/>
          <p:cNvSpPr txBox="1"/>
          <p:nvPr/>
        </p:nvSpPr>
        <p:spPr>
          <a:xfrm>
            <a:off x="617267" y="4547200"/>
            <a:ext cx="1856846" cy="318244"/>
          </a:xfrm>
          <a:prstGeom prst="rect">
            <a:avLst/>
          </a:prstGeom>
          <a:noFill/>
          <a:ln>
            <a:noFill/>
          </a:ln>
        </p:spPr>
        <p:txBody>
          <a:bodyPr spcFirstLastPara="1" wrap="square" lIns="86925" tIns="86925" rIns="86925" bIns="86925" anchor="t" anchorCtr="0">
            <a:spAutoFit/>
          </a:bodyPr>
          <a:lstStyle/>
          <a:p>
            <a:pPr marL="0" marR="0" lvl="0" indent="0" algn="l" rtl="0">
              <a:lnSpc>
                <a:spcPct val="100000"/>
              </a:lnSpc>
              <a:spcBef>
                <a:spcPts val="0"/>
              </a:spcBef>
              <a:spcAft>
                <a:spcPts val="0"/>
              </a:spcAft>
              <a:buNone/>
            </a:pPr>
            <a:r>
              <a:rPr lang="en-US" sz="927" b="1" i="0" u="none" strike="noStrike" cap="none">
                <a:solidFill>
                  <a:srgbClr val="FFFFFF"/>
                </a:solidFill>
                <a:latin typeface="Josefin Sans"/>
                <a:ea typeface="Josefin Sans"/>
                <a:cs typeface="Josefin Sans"/>
                <a:sym typeface="Josefin Sans"/>
              </a:rPr>
              <a:t>FCSMINISTRIES.ORG</a:t>
            </a:r>
            <a:endParaRPr sz="927" b="1" i="0" u="none" strike="noStrike" cap="none">
              <a:solidFill>
                <a:srgbClr val="FFFFFF"/>
              </a:solidFill>
              <a:latin typeface="Josefin Sans"/>
              <a:ea typeface="Josefin Sans"/>
              <a:cs typeface="Josefin Sans"/>
              <a:sym typeface="Josefin Sans"/>
            </a:endParaRPr>
          </a:p>
        </p:txBody>
      </p:sp>
      <p:pic>
        <p:nvPicPr>
          <p:cNvPr id="168" name="Google Shape;168;p3"/>
          <p:cNvPicPr preferRelativeResize="0"/>
          <p:nvPr/>
        </p:nvPicPr>
        <p:blipFill rotWithShape="1">
          <a:blip r:embed="rId3">
            <a:alphaModFix/>
          </a:blip>
          <a:srcRect/>
          <a:stretch/>
        </p:blipFill>
        <p:spPr>
          <a:xfrm>
            <a:off x="6950806" y="222125"/>
            <a:ext cx="1568236" cy="525564"/>
          </a:xfrm>
          <a:prstGeom prst="rect">
            <a:avLst/>
          </a:prstGeom>
          <a:noFill/>
          <a:ln>
            <a:noFill/>
          </a:ln>
        </p:spPr>
      </p:pic>
      <p:pic>
        <p:nvPicPr>
          <p:cNvPr id="169" name="Google Shape;169;p3"/>
          <p:cNvPicPr preferRelativeResize="0"/>
          <p:nvPr/>
        </p:nvPicPr>
        <p:blipFill rotWithShape="1">
          <a:blip r:embed="rId4">
            <a:alphaModFix amt="10000"/>
          </a:blip>
          <a:srcRect/>
          <a:stretch/>
        </p:blipFill>
        <p:spPr>
          <a:xfrm rot="5400000">
            <a:off x="5824961" y="2399840"/>
            <a:ext cx="4352395" cy="4355314"/>
          </a:xfrm>
          <a:prstGeom prst="rect">
            <a:avLst/>
          </a:prstGeom>
          <a:noFill/>
          <a:ln>
            <a:noFill/>
          </a:ln>
        </p:spPr>
      </p:pic>
      <p:sp>
        <p:nvSpPr>
          <p:cNvPr id="170" name="Google Shape;170;p3"/>
          <p:cNvSpPr txBox="1"/>
          <p:nvPr/>
        </p:nvSpPr>
        <p:spPr>
          <a:xfrm>
            <a:off x="965435" y="1587051"/>
            <a:ext cx="6823456" cy="1756586"/>
          </a:xfrm>
          <a:prstGeom prst="rect">
            <a:avLst/>
          </a:prstGeom>
          <a:noFill/>
          <a:ln>
            <a:noFill/>
          </a:ln>
        </p:spPr>
        <p:txBody>
          <a:bodyPr spcFirstLastPara="1" wrap="square" lIns="86925" tIns="86925" rIns="86925" bIns="86925" anchor="t" anchorCtr="0">
            <a:spAutoFit/>
          </a:bodyPr>
          <a:lstStyle/>
          <a:p>
            <a:pPr marL="0" marR="0" lvl="0" indent="0" algn="ctr" rtl="0">
              <a:lnSpc>
                <a:spcPct val="115000"/>
              </a:lnSpc>
              <a:spcBef>
                <a:spcPts val="0"/>
              </a:spcBef>
              <a:spcAft>
                <a:spcPts val="0"/>
              </a:spcAft>
              <a:buNone/>
            </a:pPr>
            <a:r>
              <a:rPr lang="en-US" sz="2978" b="0" i="0" u="none" strike="noStrike" cap="none">
                <a:solidFill>
                  <a:srgbClr val="EEEEEE"/>
                </a:solidFill>
                <a:latin typeface="Helvetica Neue"/>
                <a:ea typeface="Helvetica Neue"/>
                <a:cs typeface="Helvetica Neue"/>
                <a:sym typeface="Helvetica Neue"/>
              </a:rPr>
              <a:t>We </a:t>
            </a:r>
            <a:r>
              <a:rPr lang="en-US" sz="2978" b="0" i="0" u="none" strike="noStrike" cap="none">
                <a:solidFill>
                  <a:srgbClr val="B1D135"/>
                </a:solidFill>
                <a:latin typeface="Helvetica Neue"/>
                <a:ea typeface="Helvetica Neue"/>
                <a:cs typeface="Helvetica Neue"/>
                <a:sym typeface="Helvetica Neue"/>
              </a:rPr>
              <a:t>reweave</a:t>
            </a:r>
            <a:r>
              <a:rPr lang="en-US" sz="2978" b="0" i="0" u="none" strike="noStrike" cap="none">
                <a:solidFill>
                  <a:srgbClr val="EEEEEE"/>
                </a:solidFill>
                <a:latin typeface="Helvetica Neue"/>
                <a:ea typeface="Helvetica Neue"/>
                <a:cs typeface="Helvetica Neue"/>
                <a:sym typeface="Helvetica Neue"/>
              </a:rPr>
              <a:t> the fabric of neighborhood so that they become places of </a:t>
            </a:r>
            <a:r>
              <a:rPr lang="en-US" sz="2978" b="0" i="0" u="none" strike="noStrike" cap="none">
                <a:solidFill>
                  <a:srgbClr val="B1D135"/>
                </a:solidFill>
                <a:latin typeface="Helvetica Neue"/>
                <a:ea typeface="Helvetica Neue"/>
                <a:cs typeface="Helvetica Neue"/>
                <a:sym typeface="Helvetica Neue"/>
              </a:rPr>
              <a:t>opportunity</a:t>
            </a:r>
            <a:r>
              <a:rPr lang="en-US" sz="2978" b="0" i="0" u="none" strike="noStrike" cap="none">
                <a:solidFill>
                  <a:srgbClr val="EEEEEE"/>
                </a:solidFill>
                <a:latin typeface="Helvetica Neue"/>
                <a:ea typeface="Helvetica Neue"/>
                <a:cs typeface="Helvetica Neue"/>
                <a:sym typeface="Helvetica Neue"/>
              </a:rPr>
              <a:t>, </a:t>
            </a:r>
            <a:r>
              <a:rPr lang="en-US" sz="2978" b="0" i="0" u="none" strike="noStrike" cap="none">
                <a:solidFill>
                  <a:srgbClr val="B1D135"/>
                </a:solidFill>
                <a:latin typeface="Helvetica Neue"/>
                <a:ea typeface="Helvetica Neue"/>
                <a:cs typeface="Helvetica Neue"/>
                <a:sym typeface="Helvetica Neue"/>
              </a:rPr>
              <a:t>access</a:t>
            </a:r>
            <a:r>
              <a:rPr lang="en-US" sz="2978" b="0" i="0" u="none" strike="noStrike" cap="none">
                <a:solidFill>
                  <a:srgbClr val="EEEEEE"/>
                </a:solidFill>
                <a:latin typeface="Helvetica Neue"/>
                <a:ea typeface="Helvetica Neue"/>
                <a:cs typeface="Helvetica Neue"/>
                <a:sym typeface="Helvetica Neue"/>
              </a:rPr>
              <a:t>, and </a:t>
            </a:r>
            <a:r>
              <a:rPr lang="en-US" sz="2978" b="0" i="0" u="none" strike="noStrike" cap="none">
                <a:solidFill>
                  <a:srgbClr val="B1D135"/>
                </a:solidFill>
                <a:latin typeface="Helvetica Neue"/>
                <a:ea typeface="Helvetica Neue"/>
                <a:cs typeface="Helvetica Neue"/>
                <a:sym typeface="Helvetica Neue"/>
              </a:rPr>
              <a:t>belonging</a:t>
            </a:r>
            <a:r>
              <a:rPr lang="en-US" sz="2978" b="0" i="0" u="none" strike="noStrike" cap="none">
                <a:solidFill>
                  <a:srgbClr val="EEEEEE"/>
                </a:solidFill>
                <a:latin typeface="Helvetica Neue"/>
                <a:ea typeface="Helvetica Neue"/>
                <a:cs typeface="Helvetica Neue"/>
                <a:sym typeface="Helvetica Neue"/>
              </a:rPr>
              <a:t>.</a:t>
            </a:r>
            <a:endParaRPr sz="3508" b="0" i="0" u="none" strike="noStrike" cap="none">
              <a:solidFill>
                <a:srgbClr val="EEEEEE"/>
              </a:solidFill>
              <a:latin typeface="Helvetica Neue"/>
              <a:ea typeface="Helvetica Neue"/>
              <a:cs typeface="Helvetica Neue"/>
              <a:sym typeface="Helvetica Neue"/>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D2746"/>
        </a:solidFill>
        <a:effectLst/>
      </p:bgPr>
    </p:bg>
    <p:spTree>
      <p:nvGrpSpPr>
        <p:cNvPr id="1" name="Shape 174"/>
        <p:cNvGrpSpPr/>
        <p:nvPr/>
      </p:nvGrpSpPr>
      <p:grpSpPr>
        <a:xfrm>
          <a:off x="0" y="0"/>
          <a:ext cx="0" cy="0"/>
          <a:chOff x="0" y="0"/>
          <a:chExt cx="0" cy="0"/>
        </a:xfrm>
      </p:grpSpPr>
      <p:sp>
        <p:nvSpPr>
          <p:cNvPr id="175" name="Google Shape;175;p4"/>
          <p:cNvSpPr txBox="1"/>
          <p:nvPr/>
        </p:nvSpPr>
        <p:spPr>
          <a:xfrm>
            <a:off x="6420675" y="5665300"/>
            <a:ext cx="5724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6" name="Google Shape;176;p4"/>
          <p:cNvPicPr preferRelativeResize="0"/>
          <p:nvPr/>
        </p:nvPicPr>
        <p:blipFill rotWithShape="1">
          <a:blip r:embed="rId3">
            <a:alphaModFix/>
          </a:blip>
          <a:srcRect/>
          <a:stretch/>
        </p:blipFill>
        <p:spPr>
          <a:xfrm>
            <a:off x="7139600" y="298325"/>
            <a:ext cx="1692700" cy="567275"/>
          </a:xfrm>
          <a:prstGeom prst="rect">
            <a:avLst/>
          </a:prstGeom>
          <a:noFill/>
          <a:ln>
            <a:noFill/>
          </a:ln>
        </p:spPr>
      </p:pic>
      <p:sp>
        <p:nvSpPr>
          <p:cNvPr id="177" name="Google Shape;177;p4"/>
          <p:cNvSpPr txBox="1">
            <a:spLocks noGrp="1"/>
          </p:cNvSpPr>
          <p:nvPr>
            <p:ph type="ctrTitle"/>
          </p:nvPr>
        </p:nvSpPr>
        <p:spPr>
          <a:xfrm>
            <a:off x="311700" y="298325"/>
            <a:ext cx="6463500" cy="400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US" sz="2490" b="1">
                <a:solidFill>
                  <a:srgbClr val="FFFFFF"/>
                </a:solidFill>
                <a:latin typeface="Josefin Sans"/>
                <a:ea typeface="Josefin Sans"/>
                <a:cs typeface="Josefin Sans"/>
                <a:sym typeface="Josefin Sans"/>
              </a:rPr>
              <a:t>WHAT WE DO…</a:t>
            </a:r>
            <a:endParaRPr sz="2490" b="1">
              <a:solidFill>
                <a:srgbClr val="FFFFFF"/>
              </a:solidFill>
              <a:latin typeface="Josefin Sans"/>
              <a:ea typeface="Josefin Sans"/>
              <a:cs typeface="Josefin Sans"/>
              <a:sym typeface="Josefin Sans"/>
            </a:endParaRPr>
          </a:p>
        </p:txBody>
      </p:sp>
      <p:pic>
        <p:nvPicPr>
          <p:cNvPr id="178" name="Google Shape;178;p4"/>
          <p:cNvPicPr preferRelativeResize="0"/>
          <p:nvPr/>
        </p:nvPicPr>
        <p:blipFill rotWithShape="1">
          <a:blip r:embed="rId4">
            <a:alphaModFix/>
          </a:blip>
          <a:srcRect/>
          <a:stretch/>
        </p:blipFill>
        <p:spPr>
          <a:xfrm>
            <a:off x="949975" y="1525271"/>
            <a:ext cx="3622026" cy="940804"/>
          </a:xfrm>
          <a:prstGeom prst="rect">
            <a:avLst/>
          </a:prstGeom>
          <a:noFill/>
          <a:ln>
            <a:noFill/>
          </a:ln>
        </p:spPr>
      </p:pic>
      <p:pic>
        <p:nvPicPr>
          <p:cNvPr id="179" name="Google Shape;179;p4"/>
          <p:cNvPicPr preferRelativeResize="0"/>
          <p:nvPr/>
        </p:nvPicPr>
        <p:blipFill rotWithShape="1">
          <a:blip r:embed="rId5">
            <a:alphaModFix/>
          </a:blip>
          <a:srcRect/>
          <a:stretch/>
        </p:blipFill>
        <p:spPr>
          <a:xfrm>
            <a:off x="5210426" y="1500262"/>
            <a:ext cx="3338102" cy="947300"/>
          </a:xfrm>
          <a:prstGeom prst="rect">
            <a:avLst/>
          </a:prstGeom>
          <a:noFill/>
          <a:ln>
            <a:noFill/>
          </a:ln>
        </p:spPr>
      </p:pic>
      <p:pic>
        <p:nvPicPr>
          <p:cNvPr id="180" name="Google Shape;180;p4"/>
          <p:cNvPicPr preferRelativeResize="0"/>
          <p:nvPr/>
        </p:nvPicPr>
        <p:blipFill rotWithShape="1">
          <a:blip r:embed="rId6">
            <a:alphaModFix/>
          </a:blip>
          <a:srcRect/>
          <a:stretch/>
        </p:blipFill>
        <p:spPr>
          <a:xfrm>
            <a:off x="2917674" y="3274308"/>
            <a:ext cx="3503001" cy="10039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D2746"/>
        </a:solidFill>
        <a:effectLst/>
      </p:bgPr>
    </p:bg>
    <p:spTree>
      <p:nvGrpSpPr>
        <p:cNvPr id="1" name="Shape 184"/>
        <p:cNvGrpSpPr/>
        <p:nvPr/>
      </p:nvGrpSpPr>
      <p:grpSpPr>
        <a:xfrm>
          <a:off x="0" y="0"/>
          <a:ext cx="0" cy="0"/>
          <a:chOff x="0" y="0"/>
          <a:chExt cx="0" cy="0"/>
        </a:xfrm>
      </p:grpSpPr>
      <p:sp>
        <p:nvSpPr>
          <p:cNvPr id="185" name="Google Shape;185;p5"/>
          <p:cNvSpPr txBox="1"/>
          <p:nvPr/>
        </p:nvSpPr>
        <p:spPr>
          <a:xfrm>
            <a:off x="6420675" y="5665300"/>
            <a:ext cx="5724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6" name="Google Shape;186;p5"/>
          <p:cNvPicPr preferRelativeResize="0"/>
          <p:nvPr/>
        </p:nvPicPr>
        <p:blipFill rotWithShape="1">
          <a:blip r:embed="rId3">
            <a:alphaModFix/>
          </a:blip>
          <a:srcRect/>
          <a:stretch/>
        </p:blipFill>
        <p:spPr>
          <a:xfrm>
            <a:off x="7139600" y="298325"/>
            <a:ext cx="1692700" cy="567275"/>
          </a:xfrm>
          <a:prstGeom prst="rect">
            <a:avLst/>
          </a:prstGeom>
          <a:noFill/>
          <a:ln>
            <a:noFill/>
          </a:ln>
        </p:spPr>
      </p:pic>
      <p:pic>
        <p:nvPicPr>
          <p:cNvPr id="187" name="Google Shape;187;p5"/>
          <p:cNvPicPr preferRelativeResize="0"/>
          <p:nvPr/>
        </p:nvPicPr>
        <p:blipFill rotWithShape="1">
          <a:blip r:embed="rId4">
            <a:alphaModFix amt="10000"/>
          </a:blip>
          <a:srcRect/>
          <a:stretch/>
        </p:blipFill>
        <p:spPr>
          <a:xfrm rot="5400000">
            <a:off x="5924402" y="2399724"/>
            <a:ext cx="4697824" cy="4700974"/>
          </a:xfrm>
          <a:prstGeom prst="rect">
            <a:avLst/>
          </a:prstGeom>
          <a:noFill/>
          <a:ln>
            <a:noFill/>
          </a:ln>
        </p:spPr>
      </p:pic>
      <p:sp>
        <p:nvSpPr>
          <p:cNvPr id="188" name="Google Shape;188;p5"/>
          <p:cNvSpPr txBox="1">
            <a:spLocks noGrp="1"/>
          </p:cNvSpPr>
          <p:nvPr>
            <p:ph type="ctrTitle"/>
          </p:nvPr>
        </p:nvSpPr>
        <p:spPr>
          <a:xfrm>
            <a:off x="311700" y="298325"/>
            <a:ext cx="6463500" cy="40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800"/>
              <a:buFont typeface="Arial"/>
              <a:buNone/>
            </a:pPr>
            <a:r>
              <a:rPr lang="en-US" sz="2000" b="1" i="0" u="none" strike="noStrike" cap="none">
                <a:solidFill>
                  <a:srgbClr val="FFFFFF"/>
                </a:solidFill>
                <a:latin typeface="Josefin Sans"/>
                <a:ea typeface="Josefin Sans"/>
                <a:cs typeface="Josefin Sans"/>
                <a:sym typeface="Josefin Sans"/>
              </a:rPr>
              <a:t>FCS History in Historic South Atlanta</a:t>
            </a:r>
            <a:endParaRPr/>
          </a:p>
        </p:txBody>
      </p:sp>
      <p:sp>
        <p:nvSpPr>
          <p:cNvPr id="189" name="Google Shape;189;p5"/>
          <p:cNvSpPr txBox="1"/>
          <p:nvPr/>
        </p:nvSpPr>
        <p:spPr>
          <a:xfrm>
            <a:off x="205575" y="852252"/>
            <a:ext cx="5930700" cy="4062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1800" b="1" i="0" u="none" strike="noStrike" cap="none" dirty="0">
                <a:solidFill>
                  <a:srgbClr val="92D050"/>
                </a:solidFill>
                <a:latin typeface="Josefin Sans"/>
                <a:ea typeface="Josefin Sans"/>
                <a:cs typeface="Josefin Sans"/>
                <a:sym typeface="Josefin Sans"/>
              </a:rPr>
              <a:t>Focused, intentional development has led to the following impacts:</a:t>
            </a:r>
            <a:endParaRPr sz="2000" b="1" dirty="0">
              <a:solidFill>
                <a:srgbClr val="92D050"/>
              </a:solidFill>
            </a:endParaRPr>
          </a:p>
          <a:p>
            <a:pPr marL="0" marR="0" lvl="0" indent="0" algn="l" rtl="0">
              <a:lnSpc>
                <a:spcPct val="100000"/>
              </a:lnSpc>
              <a:spcBef>
                <a:spcPts val="0"/>
              </a:spcBef>
              <a:spcAft>
                <a:spcPts val="0"/>
              </a:spcAft>
              <a:buClr>
                <a:schemeClr val="dk1"/>
              </a:buClr>
              <a:buSzPts val="1100"/>
              <a:buFont typeface="Arial"/>
              <a:buNone/>
            </a:pPr>
            <a:endParaRPr sz="1200" b="0" i="0" u="none" strike="noStrike" cap="none" dirty="0">
              <a:solidFill>
                <a:schemeClr val="lt1"/>
              </a:solidFill>
              <a:latin typeface="Josefin Sans"/>
              <a:ea typeface="Josefin Sans"/>
              <a:cs typeface="Josefin Sans"/>
              <a:sym typeface="Josefin Sans"/>
            </a:endParaRPr>
          </a:p>
          <a:p>
            <a:pPr marL="171450" marR="0" lvl="0" indent="-171450" algn="l" rtl="0">
              <a:lnSpc>
                <a:spcPct val="100000"/>
              </a:lnSpc>
              <a:spcBef>
                <a:spcPts val="0"/>
              </a:spcBef>
              <a:spcAft>
                <a:spcPts val="0"/>
              </a:spcAft>
              <a:buClr>
                <a:schemeClr val="lt1"/>
              </a:buClr>
              <a:buSzPct val="110000"/>
              <a:buFont typeface="Arial" panose="020B0604020202020204" pitchFamily="34" charset="0"/>
              <a:buChar char="•"/>
            </a:pPr>
            <a:r>
              <a:rPr lang="en-US" b="0" i="0" u="none" strike="noStrike" cap="none" dirty="0">
                <a:solidFill>
                  <a:schemeClr val="lt1"/>
                </a:solidFill>
                <a:latin typeface="Josefin Sans"/>
                <a:ea typeface="Josefin Sans"/>
                <a:cs typeface="Josefin Sans"/>
                <a:sym typeface="Josefin Sans"/>
              </a:rPr>
              <a:t>Homeownership rates have moved from 10% in 2000 to over 60% in 2020. </a:t>
            </a:r>
            <a:endParaRPr sz="1600" dirty="0"/>
          </a:p>
          <a:p>
            <a:pPr marL="323850" marR="0" lvl="0" indent="-171450" algn="l" rtl="0">
              <a:lnSpc>
                <a:spcPct val="100000"/>
              </a:lnSpc>
              <a:spcBef>
                <a:spcPts val="0"/>
              </a:spcBef>
              <a:spcAft>
                <a:spcPts val="0"/>
              </a:spcAft>
              <a:buClr>
                <a:schemeClr val="lt1"/>
              </a:buClr>
              <a:buSzPct val="110000"/>
              <a:buFont typeface="Arial" panose="020B0604020202020204" pitchFamily="34" charset="0"/>
              <a:buChar char="•"/>
            </a:pPr>
            <a:endParaRPr b="0" i="0" u="none" strike="noStrike" cap="none" dirty="0">
              <a:solidFill>
                <a:schemeClr val="lt1"/>
              </a:solidFill>
              <a:latin typeface="Josefin Sans"/>
              <a:ea typeface="Josefin Sans"/>
              <a:cs typeface="Josefin Sans"/>
              <a:sym typeface="Josefin Sans"/>
            </a:endParaRPr>
          </a:p>
          <a:p>
            <a:pPr marL="171450" marR="0" lvl="0" indent="-171450" algn="l" rtl="0">
              <a:lnSpc>
                <a:spcPct val="100000"/>
              </a:lnSpc>
              <a:spcBef>
                <a:spcPts val="0"/>
              </a:spcBef>
              <a:spcAft>
                <a:spcPts val="0"/>
              </a:spcAft>
              <a:buClr>
                <a:schemeClr val="lt1"/>
              </a:buClr>
              <a:buSzPct val="110000"/>
              <a:buFont typeface="Arial" panose="020B0604020202020204" pitchFamily="34" charset="0"/>
              <a:buChar char="•"/>
            </a:pPr>
            <a:r>
              <a:rPr lang="en-US" b="0" i="0" u="none" strike="noStrike" cap="none" dirty="0">
                <a:solidFill>
                  <a:schemeClr val="lt1"/>
                </a:solidFill>
                <a:latin typeface="Josefin Sans"/>
                <a:ea typeface="Josefin Sans"/>
                <a:cs typeface="Josefin Sans"/>
                <a:sym typeface="Josefin Sans"/>
              </a:rPr>
              <a:t>One third of the neighborhood is owned by families with AMI below 80%. </a:t>
            </a:r>
            <a:endParaRPr sz="1600" dirty="0"/>
          </a:p>
          <a:p>
            <a:pPr marL="323850" marR="0" lvl="0" indent="-171450" algn="l" rtl="0">
              <a:lnSpc>
                <a:spcPct val="100000"/>
              </a:lnSpc>
              <a:spcBef>
                <a:spcPts val="0"/>
              </a:spcBef>
              <a:spcAft>
                <a:spcPts val="0"/>
              </a:spcAft>
              <a:buClr>
                <a:schemeClr val="lt1"/>
              </a:buClr>
              <a:buSzPct val="110000"/>
              <a:buFont typeface="Arial" panose="020B0604020202020204" pitchFamily="34" charset="0"/>
              <a:buChar char="•"/>
            </a:pPr>
            <a:endParaRPr b="0" i="0" u="none" strike="noStrike" cap="none" dirty="0">
              <a:solidFill>
                <a:schemeClr val="lt1"/>
              </a:solidFill>
              <a:latin typeface="Josefin Sans"/>
              <a:ea typeface="Josefin Sans"/>
              <a:cs typeface="Josefin Sans"/>
              <a:sym typeface="Josefin Sans"/>
            </a:endParaRPr>
          </a:p>
          <a:p>
            <a:pPr marL="171450" marR="0" lvl="0" indent="-171450" algn="l" rtl="0">
              <a:lnSpc>
                <a:spcPct val="100000"/>
              </a:lnSpc>
              <a:spcBef>
                <a:spcPts val="0"/>
              </a:spcBef>
              <a:spcAft>
                <a:spcPts val="0"/>
              </a:spcAft>
              <a:buClr>
                <a:schemeClr val="lt1"/>
              </a:buClr>
              <a:buSzPct val="110000"/>
              <a:buFont typeface="Arial" panose="020B0604020202020204" pitchFamily="34" charset="0"/>
              <a:buChar char="•"/>
            </a:pPr>
            <a:r>
              <a:rPr lang="en-US" b="0" i="0" u="none" strike="noStrike" cap="none" dirty="0">
                <a:solidFill>
                  <a:schemeClr val="lt1"/>
                </a:solidFill>
                <a:latin typeface="Josefin Sans"/>
                <a:ea typeface="Josefin Sans"/>
                <a:cs typeface="Josefin Sans"/>
                <a:sym typeface="Josefin Sans"/>
              </a:rPr>
              <a:t>FCS has constructed or rehabilitated over 200 single family homes.</a:t>
            </a:r>
            <a:endParaRPr sz="1600" dirty="0"/>
          </a:p>
          <a:p>
            <a:pPr marL="323850" marR="0" lvl="0" indent="-171450" algn="l" rtl="0">
              <a:lnSpc>
                <a:spcPct val="100000"/>
              </a:lnSpc>
              <a:spcBef>
                <a:spcPts val="0"/>
              </a:spcBef>
              <a:spcAft>
                <a:spcPts val="0"/>
              </a:spcAft>
              <a:buClr>
                <a:schemeClr val="lt1"/>
              </a:buClr>
              <a:buSzPct val="110000"/>
              <a:buFont typeface="Arial" panose="020B0604020202020204" pitchFamily="34" charset="0"/>
              <a:buChar char="•"/>
            </a:pPr>
            <a:endParaRPr b="0" i="0" u="none" strike="noStrike" cap="none" dirty="0">
              <a:solidFill>
                <a:schemeClr val="lt1"/>
              </a:solidFill>
              <a:latin typeface="Josefin Sans"/>
              <a:ea typeface="Josefin Sans"/>
              <a:cs typeface="Josefin Sans"/>
              <a:sym typeface="Josefin Sans"/>
            </a:endParaRPr>
          </a:p>
          <a:p>
            <a:pPr marL="171450" marR="0" lvl="0" indent="-171450" algn="l" rtl="0">
              <a:lnSpc>
                <a:spcPct val="100000"/>
              </a:lnSpc>
              <a:spcBef>
                <a:spcPts val="0"/>
              </a:spcBef>
              <a:spcAft>
                <a:spcPts val="0"/>
              </a:spcAft>
              <a:buClr>
                <a:schemeClr val="lt1"/>
              </a:buClr>
              <a:buSzPct val="110000"/>
              <a:buFont typeface="Arial" panose="020B0604020202020204" pitchFamily="34" charset="0"/>
              <a:buChar char="•"/>
            </a:pPr>
            <a:r>
              <a:rPr lang="en-US" b="0" i="0" u="none" strike="noStrike" cap="none" dirty="0">
                <a:solidFill>
                  <a:schemeClr val="lt1"/>
                </a:solidFill>
                <a:latin typeface="Josefin Sans"/>
                <a:ea typeface="Josefin Sans"/>
                <a:cs typeface="Josefin Sans"/>
                <a:sym typeface="Josefin Sans"/>
              </a:rPr>
              <a:t>Maintain a 32-Unit Single-Family Rental Portfolio</a:t>
            </a:r>
            <a:endParaRPr sz="1600" dirty="0"/>
          </a:p>
          <a:p>
            <a:pPr marL="323850" marR="0" lvl="0" indent="-171450" algn="l" rtl="0">
              <a:lnSpc>
                <a:spcPct val="100000"/>
              </a:lnSpc>
              <a:spcBef>
                <a:spcPts val="0"/>
              </a:spcBef>
              <a:spcAft>
                <a:spcPts val="0"/>
              </a:spcAft>
              <a:buClr>
                <a:schemeClr val="lt1"/>
              </a:buClr>
              <a:buSzPct val="110000"/>
              <a:buFont typeface="Arial" panose="020B0604020202020204" pitchFamily="34" charset="0"/>
              <a:buChar char="•"/>
            </a:pPr>
            <a:endParaRPr b="0" i="0" u="none" strike="noStrike" cap="none" dirty="0">
              <a:solidFill>
                <a:schemeClr val="lt1"/>
              </a:solidFill>
              <a:latin typeface="Josefin Sans"/>
              <a:ea typeface="Josefin Sans"/>
              <a:cs typeface="Josefin Sans"/>
              <a:sym typeface="Josefin Sans"/>
            </a:endParaRPr>
          </a:p>
          <a:p>
            <a:pPr marL="171450" marR="0" lvl="0" indent="-171450" algn="l" rtl="0">
              <a:lnSpc>
                <a:spcPct val="100000"/>
              </a:lnSpc>
              <a:spcBef>
                <a:spcPts val="0"/>
              </a:spcBef>
              <a:spcAft>
                <a:spcPts val="0"/>
              </a:spcAft>
              <a:buClr>
                <a:schemeClr val="lt1"/>
              </a:buClr>
              <a:buSzPct val="110000"/>
              <a:buFont typeface="Arial" panose="020B0604020202020204" pitchFamily="34" charset="0"/>
              <a:buChar char="•"/>
            </a:pPr>
            <a:r>
              <a:rPr lang="en-US" b="0" i="0" u="none" strike="noStrike" cap="none" dirty="0">
                <a:solidFill>
                  <a:schemeClr val="lt1"/>
                </a:solidFill>
                <a:latin typeface="Josefin Sans"/>
                <a:ea typeface="Josefin Sans"/>
                <a:cs typeface="Josefin Sans"/>
                <a:sym typeface="Josefin Sans"/>
              </a:rPr>
              <a:t>Development of Haven at South Atlanta, an 84-unit LIHTC development in partnership with </a:t>
            </a:r>
            <a:r>
              <a:rPr lang="en-US" b="0" i="0" u="none" strike="noStrike" cap="none" dirty="0" err="1">
                <a:solidFill>
                  <a:schemeClr val="lt1"/>
                </a:solidFill>
                <a:latin typeface="Josefin Sans"/>
                <a:ea typeface="Josefin Sans"/>
                <a:cs typeface="Josefin Sans"/>
                <a:sym typeface="Josefin Sans"/>
              </a:rPr>
              <a:t>Pennrose</a:t>
            </a:r>
            <a:r>
              <a:rPr lang="en-US" b="0" i="0" u="none" strike="noStrike" cap="none" dirty="0">
                <a:solidFill>
                  <a:schemeClr val="lt1"/>
                </a:solidFill>
                <a:latin typeface="Josefin Sans"/>
                <a:ea typeface="Josefin Sans"/>
                <a:cs typeface="Josefin Sans"/>
                <a:sym typeface="Josefin Sans"/>
              </a:rPr>
              <a:t>.  Grand Opening was in spring 2023. </a:t>
            </a:r>
            <a:endParaRPr sz="1600" dirty="0"/>
          </a:p>
          <a:p>
            <a:pPr marL="323850" marR="0" lvl="0" indent="-171450" algn="l" rtl="0">
              <a:lnSpc>
                <a:spcPct val="100000"/>
              </a:lnSpc>
              <a:spcBef>
                <a:spcPts val="0"/>
              </a:spcBef>
              <a:spcAft>
                <a:spcPts val="0"/>
              </a:spcAft>
              <a:buClr>
                <a:schemeClr val="lt1"/>
              </a:buClr>
              <a:buSzPct val="110000"/>
              <a:buFont typeface="Arial" panose="020B0604020202020204" pitchFamily="34" charset="0"/>
              <a:buChar char="•"/>
            </a:pPr>
            <a:endParaRPr b="0" i="0" u="none" strike="noStrike" cap="none" dirty="0">
              <a:solidFill>
                <a:schemeClr val="lt1"/>
              </a:solidFill>
              <a:latin typeface="Josefin Sans"/>
              <a:ea typeface="Josefin Sans"/>
              <a:cs typeface="Josefin Sans"/>
              <a:sym typeface="Josefin Sans"/>
            </a:endParaRPr>
          </a:p>
          <a:p>
            <a:pPr marL="171450" marR="0" lvl="0" indent="-171450" algn="l" rtl="0">
              <a:lnSpc>
                <a:spcPct val="100000"/>
              </a:lnSpc>
              <a:spcBef>
                <a:spcPts val="0"/>
              </a:spcBef>
              <a:spcAft>
                <a:spcPts val="0"/>
              </a:spcAft>
              <a:buClr>
                <a:schemeClr val="lt1"/>
              </a:buClr>
              <a:buSzPct val="110000"/>
              <a:buFont typeface="Arial" panose="020B0604020202020204" pitchFamily="34" charset="0"/>
              <a:buChar char="•"/>
            </a:pPr>
            <a:r>
              <a:rPr lang="en-US" b="0" i="0" u="none" strike="noStrike" cap="none" dirty="0">
                <a:solidFill>
                  <a:schemeClr val="lt1"/>
                </a:solidFill>
                <a:latin typeface="Josefin Sans"/>
                <a:ea typeface="Josefin Sans"/>
                <a:cs typeface="Josefin Sans"/>
                <a:sym typeface="Josefin Sans"/>
              </a:rPr>
              <a:t>Carver Market Grocery Store &amp; Community Grounds Café </a:t>
            </a:r>
            <a:endParaRPr b="0" i="0" u="none" strike="noStrike" cap="none" dirty="0">
              <a:solidFill>
                <a:schemeClr val="lt1"/>
              </a:solidFill>
              <a:latin typeface="Calibri"/>
              <a:ea typeface="Calibri"/>
              <a:cs typeface="Calibri"/>
              <a:sym typeface="Calibri"/>
            </a:endParaRPr>
          </a:p>
        </p:txBody>
      </p:sp>
      <p:pic>
        <p:nvPicPr>
          <p:cNvPr id="190" name="Google Shape;190;p5"/>
          <p:cNvPicPr preferRelativeResize="0"/>
          <p:nvPr/>
        </p:nvPicPr>
        <p:blipFill rotWithShape="1">
          <a:blip r:embed="rId5">
            <a:alphaModFix/>
          </a:blip>
          <a:srcRect/>
          <a:stretch/>
        </p:blipFill>
        <p:spPr>
          <a:xfrm>
            <a:off x="6224288" y="1516773"/>
            <a:ext cx="1914173" cy="273001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D2746"/>
        </a:solidFill>
        <a:effectLst/>
      </p:bgPr>
    </p:bg>
    <p:spTree>
      <p:nvGrpSpPr>
        <p:cNvPr id="1" name="Shape 194"/>
        <p:cNvGrpSpPr/>
        <p:nvPr/>
      </p:nvGrpSpPr>
      <p:grpSpPr>
        <a:xfrm>
          <a:off x="0" y="0"/>
          <a:ext cx="0" cy="0"/>
          <a:chOff x="0" y="0"/>
          <a:chExt cx="0" cy="0"/>
        </a:xfrm>
      </p:grpSpPr>
      <p:sp>
        <p:nvSpPr>
          <p:cNvPr id="195" name="Google Shape;195;p6"/>
          <p:cNvSpPr txBox="1">
            <a:spLocks noGrp="1"/>
          </p:cNvSpPr>
          <p:nvPr>
            <p:ph type="ctrTitle"/>
          </p:nvPr>
        </p:nvSpPr>
        <p:spPr>
          <a:xfrm>
            <a:off x="617268" y="298312"/>
            <a:ext cx="5667816" cy="567397"/>
          </a:xfrm>
          <a:prstGeom prst="rect">
            <a:avLst/>
          </a:prstGeom>
          <a:noFill/>
          <a:ln>
            <a:noFill/>
          </a:ln>
        </p:spPr>
        <p:txBody>
          <a:bodyPr spcFirstLastPara="1" wrap="square" lIns="86925" tIns="86925" rIns="86925" bIns="86925" anchor="t" anchorCtr="0">
            <a:normAutofit/>
          </a:bodyPr>
          <a:lstStyle/>
          <a:p>
            <a:pPr marL="0" lvl="0" indent="0" algn="l" rtl="0">
              <a:lnSpc>
                <a:spcPct val="100000"/>
              </a:lnSpc>
              <a:spcBef>
                <a:spcPts val="0"/>
              </a:spcBef>
              <a:spcAft>
                <a:spcPts val="0"/>
              </a:spcAft>
              <a:buSzPts val="7500"/>
              <a:buNone/>
            </a:pPr>
            <a:r>
              <a:rPr lang="en-US" sz="2382" b="1">
                <a:solidFill>
                  <a:srgbClr val="FFFFFF"/>
                </a:solidFill>
                <a:latin typeface="Josefin Sans"/>
                <a:ea typeface="Josefin Sans"/>
                <a:cs typeface="Josefin Sans"/>
                <a:sym typeface="Josefin Sans"/>
              </a:rPr>
              <a:t>OUR </a:t>
            </a:r>
            <a:r>
              <a:rPr lang="en-US" sz="2382" b="1">
                <a:solidFill>
                  <a:srgbClr val="B1D135"/>
                </a:solidFill>
                <a:latin typeface="Josefin Sans"/>
                <a:ea typeface="Josefin Sans"/>
                <a:cs typeface="Josefin Sans"/>
                <a:sym typeface="Josefin Sans"/>
              </a:rPr>
              <a:t>IMPACT </a:t>
            </a:r>
            <a:endParaRPr sz="2382" b="1">
              <a:solidFill>
                <a:srgbClr val="B1D135"/>
              </a:solidFill>
              <a:latin typeface="Josefin Sans"/>
              <a:ea typeface="Josefin Sans"/>
              <a:cs typeface="Josefin Sans"/>
              <a:sym typeface="Josefin Sans"/>
            </a:endParaRPr>
          </a:p>
        </p:txBody>
      </p:sp>
      <p:sp>
        <p:nvSpPr>
          <p:cNvPr id="196" name="Google Shape;196;p6"/>
          <p:cNvSpPr txBox="1"/>
          <p:nvPr/>
        </p:nvSpPr>
        <p:spPr>
          <a:xfrm>
            <a:off x="6284743" y="5665300"/>
            <a:ext cx="5303912" cy="379350"/>
          </a:xfrm>
          <a:prstGeom prst="rect">
            <a:avLst/>
          </a:prstGeom>
          <a:noFill/>
          <a:ln>
            <a:noFill/>
          </a:ln>
        </p:spPr>
        <p:txBody>
          <a:bodyPr spcFirstLastPara="1" wrap="square" lIns="86925" tIns="86925" rIns="86925" bIns="86925" anchor="t" anchorCtr="0">
            <a:spAutoFit/>
          </a:bodyPr>
          <a:lstStyle/>
          <a:p>
            <a:pPr marL="0" marR="0" lvl="0" indent="0" algn="l" rtl="0">
              <a:lnSpc>
                <a:spcPct val="100000"/>
              </a:lnSpc>
              <a:spcBef>
                <a:spcPts val="0"/>
              </a:spcBef>
              <a:spcAft>
                <a:spcPts val="0"/>
              </a:spcAft>
              <a:buNone/>
            </a:pPr>
            <a:endParaRPr sz="1324" b="0" i="0" u="none" strike="noStrike" cap="none">
              <a:solidFill>
                <a:srgbClr val="000000"/>
              </a:solidFill>
              <a:latin typeface="Arial"/>
              <a:ea typeface="Arial"/>
              <a:cs typeface="Arial"/>
              <a:sym typeface="Arial"/>
            </a:endParaRPr>
          </a:p>
        </p:txBody>
      </p:sp>
      <p:sp>
        <p:nvSpPr>
          <p:cNvPr id="197" name="Google Shape;197;p6"/>
          <p:cNvSpPr txBox="1"/>
          <p:nvPr/>
        </p:nvSpPr>
        <p:spPr>
          <a:xfrm>
            <a:off x="617267" y="4547200"/>
            <a:ext cx="1856846" cy="318244"/>
          </a:xfrm>
          <a:prstGeom prst="rect">
            <a:avLst/>
          </a:prstGeom>
          <a:noFill/>
          <a:ln>
            <a:noFill/>
          </a:ln>
        </p:spPr>
        <p:txBody>
          <a:bodyPr spcFirstLastPara="1" wrap="square" lIns="86925" tIns="86925" rIns="86925" bIns="86925" anchor="t" anchorCtr="0">
            <a:spAutoFit/>
          </a:bodyPr>
          <a:lstStyle/>
          <a:p>
            <a:pPr marL="0" marR="0" lvl="0" indent="0" algn="l" rtl="0">
              <a:lnSpc>
                <a:spcPct val="100000"/>
              </a:lnSpc>
              <a:spcBef>
                <a:spcPts val="0"/>
              </a:spcBef>
              <a:spcAft>
                <a:spcPts val="0"/>
              </a:spcAft>
              <a:buNone/>
            </a:pPr>
            <a:r>
              <a:rPr lang="en-US" sz="927" b="1" i="0" u="none" strike="noStrike" cap="none">
                <a:solidFill>
                  <a:srgbClr val="FFFFFF"/>
                </a:solidFill>
                <a:latin typeface="Josefin Sans"/>
                <a:ea typeface="Josefin Sans"/>
                <a:cs typeface="Josefin Sans"/>
                <a:sym typeface="Josefin Sans"/>
              </a:rPr>
              <a:t>FCSMINISTRIES.ORG</a:t>
            </a:r>
            <a:endParaRPr sz="927" b="1" i="0" u="none" strike="noStrike" cap="none">
              <a:solidFill>
                <a:srgbClr val="FFFFFF"/>
              </a:solidFill>
              <a:latin typeface="Josefin Sans"/>
              <a:ea typeface="Josefin Sans"/>
              <a:cs typeface="Josefin Sans"/>
              <a:sym typeface="Josefin Sans"/>
            </a:endParaRPr>
          </a:p>
        </p:txBody>
      </p:sp>
      <p:pic>
        <p:nvPicPr>
          <p:cNvPr id="198" name="Google Shape;198;p6"/>
          <p:cNvPicPr preferRelativeResize="0"/>
          <p:nvPr/>
        </p:nvPicPr>
        <p:blipFill rotWithShape="1">
          <a:blip r:embed="rId3">
            <a:alphaModFix/>
          </a:blip>
          <a:srcRect/>
          <a:stretch/>
        </p:blipFill>
        <p:spPr>
          <a:xfrm>
            <a:off x="6950806" y="298325"/>
            <a:ext cx="1568236" cy="525564"/>
          </a:xfrm>
          <a:prstGeom prst="rect">
            <a:avLst/>
          </a:prstGeom>
          <a:noFill/>
          <a:ln>
            <a:noFill/>
          </a:ln>
        </p:spPr>
      </p:pic>
      <p:pic>
        <p:nvPicPr>
          <p:cNvPr id="199" name="Google Shape;199;p6"/>
          <p:cNvPicPr preferRelativeResize="0"/>
          <p:nvPr/>
        </p:nvPicPr>
        <p:blipFill rotWithShape="1">
          <a:blip r:embed="rId4">
            <a:alphaModFix amt="10000"/>
          </a:blip>
          <a:srcRect/>
          <a:stretch/>
        </p:blipFill>
        <p:spPr>
          <a:xfrm rot="5400000">
            <a:off x="5824961" y="2399840"/>
            <a:ext cx="4352395" cy="4355314"/>
          </a:xfrm>
          <a:prstGeom prst="rect">
            <a:avLst/>
          </a:prstGeom>
          <a:noFill/>
          <a:ln>
            <a:noFill/>
          </a:ln>
        </p:spPr>
      </p:pic>
      <p:sp>
        <p:nvSpPr>
          <p:cNvPr id="200" name="Google Shape;200;p6"/>
          <p:cNvSpPr txBox="1"/>
          <p:nvPr/>
        </p:nvSpPr>
        <p:spPr>
          <a:xfrm>
            <a:off x="617267" y="1290869"/>
            <a:ext cx="7341600" cy="3258000"/>
          </a:xfrm>
          <a:prstGeom prst="rect">
            <a:avLst/>
          </a:prstGeom>
          <a:noFill/>
          <a:ln>
            <a:noFill/>
          </a:ln>
        </p:spPr>
        <p:txBody>
          <a:bodyPr spcFirstLastPara="1" wrap="square" lIns="86925" tIns="86925" rIns="86925" bIns="86925" anchor="t" anchorCtr="0">
            <a:spAutoFit/>
          </a:bodyPr>
          <a:lstStyle/>
          <a:p>
            <a:pPr marL="437053" marR="0" lvl="0" indent="-407636" algn="l" rtl="0">
              <a:lnSpc>
                <a:spcPct val="115000"/>
              </a:lnSpc>
              <a:spcBef>
                <a:spcPts val="0"/>
              </a:spcBef>
              <a:spcAft>
                <a:spcPts val="0"/>
              </a:spcAft>
              <a:buClr>
                <a:srgbClr val="EEEEEE"/>
              </a:buClr>
              <a:buSzPts val="4500"/>
              <a:buFont typeface="Helvetica Neue"/>
              <a:buChar char="●"/>
            </a:pPr>
            <a:r>
              <a:rPr lang="en-US" sz="2978" b="0" i="0" u="none" strike="noStrike" cap="none" dirty="0">
                <a:solidFill>
                  <a:srgbClr val="EEEEEE"/>
                </a:solidFill>
                <a:latin typeface="Helvetica Neue"/>
                <a:ea typeface="Helvetica Neue"/>
                <a:cs typeface="Helvetica Neue"/>
                <a:sym typeface="Helvetica Neue"/>
              </a:rPr>
              <a:t>Renewed Social Cohesion</a:t>
            </a:r>
            <a:endParaRPr sz="2978" b="0" i="0" u="none" strike="noStrike" cap="none" dirty="0">
              <a:solidFill>
                <a:srgbClr val="EEEEEE"/>
              </a:solidFill>
              <a:latin typeface="Helvetica Neue"/>
              <a:ea typeface="Helvetica Neue"/>
              <a:cs typeface="Helvetica Neue"/>
              <a:sym typeface="Helvetica Neue"/>
            </a:endParaRPr>
          </a:p>
          <a:p>
            <a:pPr marL="437053" marR="0" lvl="0" indent="-407636" algn="l" rtl="0">
              <a:lnSpc>
                <a:spcPct val="115000"/>
              </a:lnSpc>
              <a:spcBef>
                <a:spcPts val="0"/>
              </a:spcBef>
              <a:spcAft>
                <a:spcPts val="0"/>
              </a:spcAft>
              <a:buClr>
                <a:srgbClr val="EEEEEE"/>
              </a:buClr>
              <a:buSzPts val="4500"/>
              <a:buFont typeface="Helvetica Neue"/>
              <a:buChar char="●"/>
            </a:pPr>
            <a:r>
              <a:rPr lang="en-US" sz="2978" b="0" i="0" u="none" strike="noStrike" cap="none" dirty="0">
                <a:solidFill>
                  <a:srgbClr val="EEEEEE"/>
                </a:solidFill>
                <a:latin typeface="Helvetica Neue"/>
                <a:ea typeface="Helvetica Neue"/>
                <a:cs typeface="Helvetica Neue"/>
                <a:sym typeface="Helvetica Neue"/>
              </a:rPr>
              <a:t>Improved Holistic Health and Vitality</a:t>
            </a:r>
            <a:endParaRPr sz="2978" b="0" i="0" u="none" strike="noStrike" cap="none" dirty="0">
              <a:solidFill>
                <a:srgbClr val="EEEEEE"/>
              </a:solidFill>
              <a:latin typeface="Helvetica Neue"/>
              <a:ea typeface="Helvetica Neue"/>
              <a:cs typeface="Helvetica Neue"/>
              <a:sym typeface="Helvetica Neue"/>
            </a:endParaRPr>
          </a:p>
          <a:p>
            <a:pPr marL="437053" marR="0" lvl="0" indent="-407636" algn="l" rtl="0">
              <a:lnSpc>
                <a:spcPct val="115000"/>
              </a:lnSpc>
              <a:spcBef>
                <a:spcPts val="0"/>
              </a:spcBef>
              <a:spcAft>
                <a:spcPts val="0"/>
              </a:spcAft>
              <a:buClr>
                <a:srgbClr val="EEEEEE"/>
              </a:buClr>
              <a:buSzPts val="4500"/>
              <a:buFont typeface="Helvetica Neue"/>
              <a:buChar char="●"/>
            </a:pPr>
            <a:r>
              <a:rPr lang="en-US" sz="2978" b="0" i="0" u="none" strike="noStrike" cap="none" dirty="0">
                <a:solidFill>
                  <a:srgbClr val="EEEEEE"/>
                </a:solidFill>
                <a:latin typeface="Helvetica Neue"/>
                <a:ea typeface="Helvetica Neue"/>
                <a:cs typeface="Helvetica Neue"/>
                <a:sym typeface="Helvetica Neue"/>
              </a:rPr>
              <a:t>Greater Racial Equity</a:t>
            </a:r>
            <a:endParaRPr sz="2978" b="0" i="0" u="none" strike="noStrike" cap="none" dirty="0">
              <a:solidFill>
                <a:srgbClr val="EEEEEE"/>
              </a:solidFill>
              <a:latin typeface="Helvetica Neue"/>
              <a:ea typeface="Helvetica Neue"/>
              <a:cs typeface="Helvetica Neue"/>
              <a:sym typeface="Helvetica Neue"/>
            </a:endParaRPr>
          </a:p>
          <a:p>
            <a:pPr marL="437053" marR="0" lvl="0" indent="-407636" algn="l" rtl="0">
              <a:lnSpc>
                <a:spcPct val="115000"/>
              </a:lnSpc>
              <a:spcBef>
                <a:spcPts val="0"/>
              </a:spcBef>
              <a:spcAft>
                <a:spcPts val="0"/>
              </a:spcAft>
              <a:buClr>
                <a:srgbClr val="EEEEEE"/>
              </a:buClr>
              <a:buSzPts val="4500"/>
              <a:buFont typeface="Helvetica Neue"/>
              <a:buChar char="●"/>
            </a:pPr>
            <a:r>
              <a:rPr lang="en-US" sz="2978" b="0" i="0" u="none" strike="noStrike" cap="none" dirty="0">
                <a:solidFill>
                  <a:srgbClr val="EEEEEE"/>
                </a:solidFill>
                <a:latin typeface="Helvetica Neue"/>
                <a:ea typeface="Helvetica Neue"/>
                <a:cs typeface="Helvetica Neue"/>
                <a:sym typeface="Helvetica Neue"/>
              </a:rPr>
              <a:t>Strengthened Economic Mobility</a:t>
            </a:r>
            <a:endParaRPr sz="2978" b="0" i="0" u="none" strike="noStrike" cap="none" dirty="0">
              <a:solidFill>
                <a:srgbClr val="EEEEEE"/>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D2746"/>
        </a:solidFill>
        <a:effectLst/>
      </p:bgPr>
    </p:bg>
    <p:spTree>
      <p:nvGrpSpPr>
        <p:cNvPr id="1" name="Shape 194">
          <a:extLst>
            <a:ext uri="{FF2B5EF4-FFF2-40B4-BE49-F238E27FC236}">
              <a16:creationId xmlns:a16="http://schemas.microsoft.com/office/drawing/2014/main" id="{9A6E82E9-749E-E987-A1E0-58D55C79B7EC}"/>
            </a:ext>
          </a:extLst>
        </p:cNvPr>
        <p:cNvGrpSpPr/>
        <p:nvPr/>
      </p:nvGrpSpPr>
      <p:grpSpPr>
        <a:xfrm>
          <a:off x="0" y="0"/>
          <a:ext cx="0" cy="0"/>
          <a:chOff x="0" y="0"/>
          <a:chExt cx="0" cy="0"/>
        </a:xfrm>
      </p:grpSpPr>
      <p:sp>
        <p:nvSpPr>
          <p:cNvPr id="195" name="Google Shape;195;p6">
            <a:extLst>
              <a:ext uri="{FF2B5EF4-FFF2-40B4-BE49-F238E27FC236}">
                <a16:creationId xmlns:a16="http://schemas.microsoft.com/office/drawing/2014/main" id="{EB15DBF7-7821-90B5-FFED-164E7399882B}"/>
              </a:ext>
            </a:extLst>
          </p:cNvPr>
          <p:cNvSpPr txBox="1">
            <a:spLocks noGrp="1"/>
          </p:cNvSpPr>
          <p:nvPr>
            <p:ph type="ctrTitle"/>
          </p:nvPr>
        </p:nvSpPr>
        <p:spPr>
          <a:xfrm>
            <a:off x="617268" y="298312"/>
            <a:ext cx="5667816" cy="567397"/>
          </a:xfrm>
          <a:prstGeom prst="rect">
            <a:avLst/>
          </a:prstGeom>
          <a:noFill/>
          <a:ln>
            <a:noFill/>
          </a:ln>
        </p:spPr>
        <p:txBody>
          <a:bodyPr spcFirstLastPara="1" wrap="square" lIns="86925" tIns="86925" rIns="86925" bIns="86925" anchor="t" anchorCtr="0">
            <a:normAutofit/>
          </a:bodyPr>
          <a:lstStyle/>
          <a:p>
            <a:pPr marL="0" lvl="0" indent="0" algn="l" rtl="0">
              <a:lnSpc>
                <a:spcPct val="100000"/>
              </a:lnSpc>
              <a:spcBef>
                <a:spcPts val="0"/>
              </a:spcBef>
              <a:spcAft>
                <a:spcPts val="0"/>
              </a:spcAft>
              <a:buSzPts val="7500"/>
              <a:buNone/>
            </a:pPr>
            <a:r>
              <a:rPr lang="en-US" sz="2382" b="1" dirty="0">
                <a:solidFill>
                  <a:srgbClr val="FFFFFF"/>
                </a:solidFill>
                <a:latin typeface="Josefin Sans"/>
                <a:ea typeface="Josefin Sans"/>
                <a:cs typeface="Josefin Sans"/>
                <a:sym typeface="Josefin Sans"/>
              </a:rPr>
              <a:t>THE </a:t>
            </a:r>
            <a:r>
              <a:rPr lang="en-US" sz="2382" b="1" dirty="0">
                <a:solidFill>
                  <a:srgbClr val="B1D135"/>
                </a:solidFill>
                <a:latin typeface="Josefin Sans"/>
                <a:ea typeface="Josefin Sans"/>
                <a:cs typeface="Josefin Sans"/>
                <a:sym typeface="Josefin Sans"/>
              </a:rPr>
              <a:t>VISION </a:t>
            </a:r>
            <a:endParaRPr sz="2382" b="1" dirty="0">
              <a:solidFill>
                <a:srgbClr val="B1D135"/>
              </a:solidFill>
              <a:latin typeface="Josefin Sans"/>
              <a:ea typeface="Josefin Sans"/>
              <a:cs typeface="Josefin Sans"/>
              <a:sym typeface="Josefin Sans"/>
            </a:endParaRPr>
          </a:p>
        </p:txBody>
      </p:sp>
      <p:sp>
        <p:nvSpPr>
          <p:cNvPr id="196" name="Google Shape;196;p6">
            <a:extLst>
              <a:ext uri="{FF2B5EF4-FFF2-40B4-BE49-F238E27FC236}">
                <a16:creationId xmlns:a16="http://schemas.microsoft.com/office/drawing/2014/main" id="{0B278A0C-5052-8BB7-3BF0-F9441F45B4D7}"/>
              </a:ext>
            </a:extLst>
          </p:cNvPr>
          <p:cNvSpPr txBox="1"/>
          <p:nvPr/>
        </p:nvSpPr>
        <p:spPr>
          <a:xfrm>
            <a:off x="6284743" y="5665300"/>
            <a:ext cx="5303912" cy="379350"/>
          </a:xfrm>
          <a:prstGeom prst="rect">
            <a:avLst/>
          </a:prstGeom>
          <a:noFill/>
          <a:ln>
            <a:noFill/>
          </a:ln>
        </p:spPr>
        <p:txBody>
          <a:bodyPr spcFirstLastPara="1" wrap="square" lIns="86925" tIns="86925" rIns="86925" bIns="86925" anchor="t" anchorCtr="0">
            <a:spAutoFit/>
          </a:bodyPr>
          <a:lstStyle/>
          <a:p>
            <a:pPr marL="0" marR="0" lvl="0" indent="0" algn="l" rtl="0">
              <a:lnSpc>
                <a:spcPct val="100000"/>
              </a:lnSpc>
              <a:spcBef>
                <a:spcPts val="0"/>
              </a:spcBef>
              <a:spcAft>
                <a:spcPts val="0"/>
              </a:spcAft>
              <a:buNone/>
            </a:pPr>
            <a:endParaRPr sz="1324" b="0" i="0" u="none" strike="noStrike" cap="none">
              <a:solidFill>
                <a:srgbClr val="000000"/>
              </a:solidFill>
              <a:latin typeface="Arial"/>
              <a:ea typeface="Arial"/>
              <a:cs typeface="Arial"/>
              <a:sym typeface="Arial"/>
            </a:endParaRPr>
          </a:p>
        </p:txBody>
      </p:sp>
      <p:sp>
        <p:nvSpPr>
          <p:cNvPr id="197" name="Google Shape;197;p6">
            <a:extLst>
              <a:ext uri="{FF2B5EF4-FFF2-40B4-BE49-F238E27FC236}">
                <a16:creationId xmlns:a16="http://schemas.microsoft.com/office/drawing/2014/main" id="{EF691F73-BBB0-92F9-86C6-FCA6CA6053FA}"/>
              </a:ext>
            </a:extLst>
          </p:cNvPr>
          <p:cNvSpPr txBox="1"/>
          <p:nvPr/>
        </p:nvSpPr>
        <p:spPr>
          <a:xfrm>
            <a:off x="617267" y="4547200"/>
            <a:ext cx="1856846" cy="318244"/>
          </a:xfrm>
          <a:prstGeom prst="rect">
            <a:avLst/>
          </a:prstGeom>
          <a:noFill/>
          <a:ln>
            <a:noFill/>
          </a:ln>
        </p:spPr>
        <p:txBody>
          <a:bodyPr spcFirstLastPara="1" wrap="square" lIns="86925" tIns="86925" rIns="86925" bIns="86925" anchor="t" anchorCtr="0">
            <a:spAutoFit/>
          </a:bodyPr>
          <a:lstStyle/>
          <a:p>
            <a:pPr marL="0" marR="0" lvl="0" indent="0" algn="l" rtl="0">
              <a:lnSpc>
                <a:spcPct val="100000"/>
              </a:lnSpc>
              <a:spcBef>
                <a:spcPts val="0"/>
              </a:spcBef>
              <a:spcAft>
                <a:spcPts val="0"/>
              </a:spcAft>
              <a:buNone/>
            </a:pPr>
            <a:r>
              <a:rPr lang="en-US" sz="927" b="1" i="0" u="none" strike="noStrike" cap="none">
                <a:solidFill>
                  <a:srgbClr val="FFFFFF"/>
                </a:solidFill>
                <a:latin typeface="Josefin Sans"/>
                <a:ea typeface="Josefin Sans"/>
                <a:cs typeface="Josefin Sans"/>
                <a:sym typeface="Josefin Sans"/>
              </a:rPr>
              <a:t>FCSMINISTRIES.ORG</a:t>
            </a:r>
            <a:endParaRPr sz="927" b="1" i="0" u="none" strike="noStrike" cap="none">
              <a:solidFill>
                <a:srgbClr val="FFFFFF"/>
              </a:solidFill>
              <a:latin typeface="Josefin Sans"/>
              <a:ea typeface="Josefin Sans"/>
              <a:cs typeface="Josefin Sans"/>
              <a:sym typeface="Josefin Sans"/>
            </a:endParaRPr>
          </a:p>
        </p:txBody>
      </p:sp>
      <p:pic>
        <p:nvPicPr>
          <p:cNvPr id="198" name="Google Shape;198;p6">
            <a:extLst>
              <a:ext uri="{FF2B5EF4-FFF2-40B4-BE49-F238E27FC236}">
                <a16:creationId xmlns:a16="http://schemas.microsoft.com/office/drawing/2014/main" id="{B2F5D805-659D-6000-A917-F178D837B1BF}"/>
              </a:ext>
            </a:extLst>
          </p:cNvPr>
          <p:cNvPicPr preferRelativeResize="0"/>
          <p:nvPr/>
        </p:nvPicPr>
        <p:blipFill rotWithShape="1">
          <a:blip r:embed="rId3">
            <a:alphaModFix/>
          </a:blip>
          <a:srcRect/>
          <a:stretch/>
        </p:blipFill>
        <p:spPr>
          <a:xfrm>
            <a:off x="6950806" y="298325"/>
            <a:ext cx="1568236" cy="525564"/>
          </a:xfrm>
          <a:prstGeom prst="rect">
            <a:avLst/>
          </a:prstGeom>
          <a:noFill/>
          <a:ln>
            <a:noFill/>
          </a:ln>
        </p:spPr>
      </p:pic>
      <p:pic>
        <p:nvPicPr>
          <p:cNvPr id="199" name="Google Shape;199;p6">
            <a:extLst>
              <a:ext uri="{FF2B5EF4-FFF2-40B4-BE49-F238E27FC236}">
                <a16:creationId xmlns:a16="http://schemas.microsoft.com/office/drawing/2014/main" id="{D8B238CB-1ED6-FCA3-687B-49E7D917BD97}"/>
              </a:ext>
            </a:extLst>
          </p:cNvPr>
          <p:cNvPicPr preferRelativeResize="0"/>
          <p:nvPr/>
        </p:nvPicPr>
        <p:blipFill rotWithShape="1">
          <a:blip r:embed="rId4">
            <a:alphaModFix amt="10000"/>
          </a:blip>
          <a:srcRect/>
          <a:stretch/>
        </p:blipFill>
        <p:spPr>
          <a:xfrm rot="5400000">
            <a:off x="5824961" y="2399840"/>
            <a:ext cx="4352395" cy="4355314"/>
          </a:xfrm>
          <a:prstGeom prst="rect">
            <a:avLst/>
          </a:prstGeom>
          <a:noFill/>
          <a:ln>
            <a:noFill/>
          </a:ln>
        </p:spPr>
      </p:pic>
      <p:sp>
        <p:nvSpPr>
          <p:cNvPr id="200" name="Google Shape;200;p6">
            <a:extLst>
              <a:ext uri="{FF2B5EF4-FFF2-40B4-BE49-F238E27FC236}">
                <a16:creationId xmlns:a16="http://schemas.microsoft.com/office/drawing/2014/main" id="{0262D611-FADB-8282-C123-37B176787202}"/>
              </a:ext>
            </a:extLst>
          </p:cNvPr>
          <p:cNvSpPr txBox="1"/>
          <p:nvPr/>
        </p:nvSpPr>
        <p:spPr>
          <a:xfrm>
            <a:off x="742862" y="1956973"/>
            <a:ext cx="7341600" cy="1229554"/>
          </a:xfrm>
          <a:prstGeom prst="rect">
            <a:avLst/>
          </a:prstGeom>
          <a:noFill/>
          <a:ln>
            <a:noFill/>
          </a:ln>
        </p:spPr>
        <p:txBody>
          <a:bodyPr spcFirstLastPara="1" wrap="square" lIns="86925" tIns="86925" rIns="86925" bIns="86925" anchor="t" anchorCtr="0">
            <a:spAutoFit/>
          </a:bodyPr>
          <a:lstStyle/>
          <a:p>
            <a:pPr marL="29417" marR="0" lvl="0" algn="ctr" rtl="0">
              <a:lnSpc>
                <a:spcPct val="115000"/>
              </a:lnSpc>
              <a:spcBef>
                <a:spcPts val="0"/>
              </a:spcBef>
              <a:spcAft>
                <a:spcPts val="0"/>
              </a:spcAft>
              <a:buClr>
                <a:srgbClr val="EEEEEE"/>
              </a:buClr>
              <a:buSzPts val="4500"/>
            </a:pPr>
            <a:r>
              <a:rPr lang="en-US" sz="2978" b="1" i="0" u="none" strike="noStrike" cap="none" dirty="0">
                <a:solidFill>
                  <a:srgbClr val="EEEEEE"/>
                </a:solidFill>
                <a:latin typeface="Josefin Sans" pitchFamily="2" charset="0"/>
                <a:ea typeface="Helvetica Neue"/>
                <a:cs typeface="Helvetica Neue"/>
                <a:sym typeface="Helvetica Neue"/>
              </a:rPr>
              <a:t>Main Street Corridor</a:t>
            </a:r>
          </a:p>
          <a:p>
            <a:pPr marL="437053" marR="0" lvl="0" indent="-407636" algn="l" rtl="0">
              <a:lnSpc>
                <a:spcPct val="115000"/>
              </a:lnSpc>
              <a:spcBef>
                <a:spcPts val="0"/>
              </a:spcBef>
              <a:spcAft>
                <a:spcPts val="0"/>
              </a:spcAft>
              <a:buClr>
                <a:srgbClr val="EEEEEE"/>
              </a:buClr>
              <a:buSzPts val="4500"/>
              <a:buFont typeface="Helvetica Neue"/>
              <a:buChar char="●"/>
            </a:pPr>
            <a:endParaRPr sz="2978" b="0" i="0" u="none" strike="noStrike" cap="none" dirty="0">
              <a:solidFill>
                <a:srgbClr val="EEEEEE"/>
              </a:solidFill>
              <a:latin typeface="Arial"/>
              <a:ea typeface="Arial"/>
              <a:cs typeface="Arial"/>
              <a:sym typeface="Arial"/>
            </a:endParaRPr>
          </a:p>
        </p:txBody>
      </p:sp>
    </p:spTree>
    <p:extLst>
      <p:ext uri="{BB962C8B-B14F-4D97-AF65-F5344CB8AC3E}">
        <p14:creationId xmlns:p14="http://schemas.microsoft.com/office/powerpoint/2010/main" val="14752163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D2746"/>
        </a:solidFill>
        <a:effectLst/>
      </p:bgPr>
    </p:bg>
    <p:spTree>
      <p:nvGrpSpPr>
        <p:cNvPr id="1" name="Shape 204"/>
        <p:cNvGrpSpPr/>
        <p:nvPr/>
      </p:nvGrpSpPr>
      <p:grpSpPr>
        <a:xfrm>
          <a:off x="0" y="0"/>
          <a:ext cx="0" cy="0"/>
          <a:chOff x="0" y="0"/>
          <a:chExt cx="0" cy="0"/>
        </a:xfrm>
      </p:grpSpPr>
      <p:sp>
        <p:nvSpPr>
          <p:cNvPr id="205" name="Google Shape;205;p7"/>
          <p:cNvSpPr txBox="1"/>
          <p:nvPr/>
        </p:nvSpPr>
        <p:spPr>
          <a:xfrm>
            <a:off x="6420675" y="5665300"/>
            <a:ext cx="5724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6" name="Google Shape;206;p7"/>
          <p:cNvPicPr preferRelativeResize="0"/>
          <p:nvPr/>
        </p:nvPicPr>
        <p:blipFill rotWithShape="1">
          <a:blip r:embed="rId3">
            <a:alphaModFix/>
          </a:blip>
          <a:srcRect/>
          <a:stretch/>
        </p:blipFill>
        <p:spPr>
          <a:xfrm>
            <a:off x="7139600" y="298325"/>
            <a:ext cx="1692700" cy="567275"/>
          </a:xfrm>
          <a:prstGeom prst="rect">
            <a:avLst/>
          </a:prstGeom>
          <a:noFill/>
          <a:ln>
            <a:noFill/>
          </a:ln>
        </p:spPr>
      </p:pic>
      <p:pic>
        <p:nvPicPr>
          <p:cNvPr id="207" name="Google Shape;207;p7"/>
          <p:cNvPicPr preferRelativeResize="0"/>
          <p:nvPr/>
        </p:nvPicPr>
        <p:blipFill rotWithShape="1">
          <a:blip r:embed="rId4">
            <a:alphaModFix amt="10000"/>
          </a:blip>
          <a:srcRect/>
          <a:stretch/>
        </p:blipFill>
        <p:spPr>
          <a:xfrm rot="5400000">
            <a:off x="5924402" y="2399724"/>
            <a:ext cx="4697824" cy="4700974"/>
          </a:xfrm>
          <a:prstGeom prst="rect">
            <a:avLst/>
          </a:prstGeom>
          <a:noFill/>
          <a:ln>
            <a:noFill/>
          </a:ln>
        </p:spPr>
      </p:pic>
      <p:sp>
        <p:nvSpPr>
          <p:cNvPr id="208" name="Google Shape;208;p7"/>
          <p:cNvSpPr txBox="1">
            <a:spLocks noGrp="1"/>
          </p:cNvSpPr>
          <p:nvPr>
            <p:ph type="ctrTitle"/>
          </p:nvPr>
        </p:nvSpPr>
        <p:spPr>
          <a:xfrm>
            <a:off x="311700" y="298325"/>
            <a:ext cx="6463500" cy="40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800"/>
              <a:buFont typeface="Arial"/>
              <a:buNone/>
            </a:pPr>
            <a:r>
              <a:rPr lang="en-US" sz="2000" b="1" i="0" u="none" strike="noStrike" cap="none">
                <a:solidFill>
                  <a:srgbClr val="FFFFFF"/>
                </a:solidFill>
                <a:latin typeface="Josefin Sans"/>
                <a:ea typeface="Josefin Sans"/>
                <a:cs typeface="Josefin Sans"/>
                <a:sym typeface="Josefin Sans"/>
              </a:rPr>
              <a:t>The Vision – Main Street Corridor </a:t>
            </a:r>
            <a:endParaRPr sz="2000" b="1" i="0" u="none" strike="noStrike" cap="none">
              <a:solidFill>
                <a:srgbClr val="FFFFFF"/>
              </a:solidFill>
              <a:latin typeface="Josefin Sans"/>
              <a:ea typeface="Josefin Sans"/>
              <a:cs typeface="Josefin Sans"/>
              <a:sym typeface="Josefin Sans"/>
            </a:endParaRPr>
          </a:p>
        </p:txBody>
      </p:sp>
      <p:pic>
        <p:nvPicPr>
          <p:cNvPr id="209" name="Google Shape;209;p7"/>
          <p:cNvPicPr preferRelativeResize="0"/>
          <p:nvPr/>
        </p:nvPicPr>
        <p:blipFill rotWithShape="1">
          <a:blip r:embed="rId5">
            <a:alphaModFix/>
          </a:blip>
          <a:srcRect/>
          <a:stretch/>
        </p:blipFill>
        <p:spPr>
          <a:xfrm>
            <a:off x="761227" y="916936"/>
            <a:ext cx="7647033" cy="403481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D2746"/>
        </a:solidFill>
        <a:effectLst/>
      </p:bgPr>
    </p:bg>
    <p:spTree>
      <p:nvGrpSpPr>
        <p:cNvPr id="1" name="Shape 223"/>
        <p:cNvGrpSpPr/>
        <p:nvPr/>
      </p:nvGrpSpPr>
      <p:grpSpPr>
        <a:xfrm>
          <a:off x="0" y="0"/>
          <a:ext cx="0" cy="0"/>
          <a:chOff x="0" y="0"/>
          <a:chExt cx="0" cy="0"/>
        </a:xfrm>
      </p:grpSpPr>
      <p:sp>
        <p:nvSpPr>
          <p:cNvPr id="224" name="Google Shape;224;p9"/>
          <p:cNvSpPr txBox="1"/>
          <p:nvPr/>
        </p:nvSpPr>
        <p:spPr>
          <a:xfrm>
            <a:off x="6420675" y="5665300"/>
            <a:ext cx="5724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5" name="Google Shape;225;p9"/>
          <p:cNvPicPr preferRelativeResize="0"/>
          <p:nvPr/>
        </p:nvPicPr>
        <p:blipFill rotWithShape="1">
          <a:blip r:embed="rId3">
            <a:alphaModFix/>
          </a:blip>
          <a:srcRect/>
          <a:stretch/>
        </p:blipFill>
        <p:spPr>
          <a:xfrm>
            <a:off x="7139600" y="298325"/>
            <a:ext cx="1692700" cy="567275"/>
          </a:xfrm>
          <a:prstGeom prst="rect">
            <a:avLst/>
          </a:prstGeom>
          <a:noFill/>
          <a:ln>
            <a:noFill/>
          </a:ln>
        </p:spPr>
      </p:pic>
      <p:pic>
        <p:nvPicPr>
          <p:cNvPr id="226" name="Google Shape;226;p9"/>
          <p:cNvPicPr preferRelativeResize="0"/>
          <p:nvPr/>
        </p:nvPicPr>
        <p:blipFill rotWithShape="1">
          <a:blip r:embed="rId4">
            <a:alphaModFix amt="10000"/>
          </a:blip>
          <a:srcRect/>
          <a:stretch/>
        </p:blipFill>
        <p:spPr>
          <a:xfrm rot="5400000">
            <a:off x="5924402" y="2399724"/>
            <a:ext cx="4697824" cy="4700974"/>
          </a:xfrm>
          <a:prstGeom prst="rect">
            <a:avLst/>
          </a:prstGeom>
          <a:noFill/>
          <a:ln>
            <a:noFill/>
          </a:ln>
        </p:spPr>
      </p:pic>
      <p:sp>
        <p:nvSpPr>
          <p:cNvPr id="227" name="Google Shape;227;p9"/>
          <p:cNvSpPr txBox="1">
            <a:spLocks noGrp="1"/>
          </p:cNvSpPr>
          <p:nvPr>
            <p:ph type="ctrTitle"/>
          </p:nvPr>
        </p:nvSpPr>
        <p:spPr>
          <a:xfrm>
            <a:off x="311700" y="298325"/>
            <a:ext cx="6463500" cy="400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5200"/>
              <a:buNone/>
            </a:pPr>
            <a:r>
              <a:rPr lang="en-US" sz="2000" b="1">
                <a:solidFill>
                  <a:srgbClr val="FFFFFF"/>
                </a:solidFill>
                <a:latin typeface="Josefin Sans"/>
                <a:ea typeface="Josefin Sans"/>
                <a:cs typeface="Josefin Sans"/>
                <a:sym typeface="Josefin Sans"/>
              </a:rPr>
              <a:t>105 McDonough Proximity &amp; Location</a:t>
            </a:r>
            <a:endParaRPr/>
          </a:p>
        </p:txBody>
      </p:sp>
      <p:pic>
        <p:nvPicPr>
          <p:cNvPr id="228" name="Google Shape;228;p9"/>
          <p:cNvPicPr preferRelativeResize="0"/>
          <p:nvPr/>
        </p:nvPicPr>
        <p:blipFill rotWithShape="1">
          <a:blip r:embed="rId5">
            <a:alphaModFix/>
          </a:blip>
          <a:srcRect/>
          <a:stretch/>
        </p:blipFill>
        <p:spPr>
          <a:xfrm>
            <a:off x="517519" y="1863340"/>
            <a:ext cx="4370049" cy="2853385"/>
          </a:xfrm>
          <a:prstGeom prst="rect">
            <a:avLst/>
          </a:prstGeom>
          <a:noFill/>
          <a:ln>
            <a:noFill/>
          </a:ln>
        </p:spPr>
      </p:pic>
      <p:pic>
        <p:nvPicPr>
          <p:cNvPr id="229" name="Google Shape;229;p9"/>
          <p:cNvPicPr preferRelativeResize="0"/>
          <p:nvPr/>
        </p:nvPicPr>
        <p:blipFill rotWithShape="1">
          <a:blip r:embed="rId6">
            <a:alphaModFix/>
          </a:blip>
          <a:srcRect/>
          <a:stretch/>
        </p:blipFill>
        <p:spPr>
          <a:xfrm>
            <a:off x="5285176" y="893511"/>
            <a:ext cx="3457540" cy="3015576"/>
          </a:xfrm>
          <a:prstGeom prst="rect">
            <a:avLst/>
          </a:prstGeom>
          <a:noFill/>
          <a:ln>
            <a:noFill/>
          </a:ln>
        </p:spPr>
      </p:pic>
      <p:sp>
        <p:nvSpPr>
          <p:cNvPr id="230" name="Google Shape;230;p9"/>
          <p:cNvSpPr txBox="1"/>
          <p:nvPr/>
        </p:nvSpPr>
        <p:spPr>
          <a:xfrm>
            <a:off x="5276555" y="3944298"/>
            <a:ext cx="3726090" cy="116955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FFFFFF"/>
                </a:solidFill>
                <a:latin typeface="Calibri"/>
                <a:ea typeface="Calibri"/>
                <a:cs typeface="Calibri"/>
                <a:sym typeface="Calibri"/>
              </a:rPr>
              <a:t>Carver Market		.01 mile</a:t>
            </a:r>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FFFFFF"/>
                </a:solidFill>
                <a:latin typeface="Calibri"/>
                <a:ea typeface="Calibri"/>
                <a:cs typeface="Calibri"/>
                <a:sym typeface="Calibri"/>
              </a:rPr>
              <a:t>Community Grounds 		.01 mile</a:t>
            </a:r>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FFFFFF"/>
                </a:solidFill>
                <a:latin typeface="Calibri"/>
                <a:ea typeface="Calibri"/>
                <a:cs typeface="Calibri"/>
                <a:sym typeface="Calibri"/>
              </a:rPr>
              <a:t>BeltLine Southside Trail		.3 mile</a:t>
            </a:r>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FFFFFF"/>
                </a:solidFill>
                <a:latin typeface="Calibri"/>
                <a:ea typeface="Calibri"/>
                <a:cs typeface="Calibri"/>
                <a:sym typeface="Calibri"/>
              </a:rPr>
              <a:t>Carver High School		.3 mile</a:t>
            </a:r>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FFFFFF"/>
                </a:solidFill>
                <a:latin typeface="Calibri"/>
                <a:ea typeface="Calibri"/>
                <a:cs typeface="Calibri"/>
                <a:sym typeface="Calibri"/>
              </a:rPr>
              <a:t>Slater Elementary 		.3 mile</a:t>
            </a:r>
            <a:endParaRPr/>
          </a:p>
        </p:txBody>
      </p:sp>
      <p:sp>
        <p:nvSpPr>
          <p:cNvPr id="231" name="Google Shape;231;p9"/>
          <p:cNvSpPr txBox="1"/>
          <p:nvPr/>
        </p:nvSpPr>
        <p:spPr>
          <a:xfrm>
            <a:off x="296495" y="893511"/>
            <a:ext cx="4386765" cy="821059"/>
          </a:xfrm>
          <a:prstGeom prst="rect">
            <a:avLst/>
          </a:prstGeom>
          <a:noFill/>
          <a:ln>
            <a:noFill/>
          </a:ln>
        </p:spPr>
        <p:txBody>
          <a:bodyPr spcFirstLastPara="1" wrap="square" lIns="91425" tIns="45700" rIns="91425" bIns="45700" anchor="t" anchorCtr="0">
            <a:spAutoFit/>
          </a:bodyPr>
          <a:lstStyle/>
          <a:p>
            <a:pPr marL="0" marR="0" lvl="0" indent="0" algn="ctr" rtl="0">
              <a:lnSpc>
                <a:spcPct val="115000"/>
              </a:lnSpc>
              <a:spcBef>
                <a:spcPts val="0"/>
              </a:spcBef>
              <a:spcAft>
                <a:spcPts val="0"/>
              </a:spcAft>
              <a:buClr>
                <a:srgbClr val="000000"/>
              </a:buClr>
              <a:buSzPts val="1400"/>
              <a:buFont typeface="Arial"/>
              <a:buNone/>
            </a:pPr>
            <a:r>
              <a:rPr lang="en-US" sz="1400" b="0" i="0" u="none" strike="noStrike" cap="none">
                <a:solidFill>
                  <a:srgbClr val="FFFFFF"/>
                </a:solidFill>
                <a:latin typeface="Calibri"/>
                <a:ea typeface="Calibri"/>
                <a:cs typeface="Calibri"/>
                <a:sym typeface="Calibri"/>
              </a:rPr>
              <a:t>105 McDonough is strategically located at the intersection of McDonough Boulevard and and Jonesboro Road at the entrance of Historic South Atlanta.  </a:t>
            </a:r>
            <a:endParaRPr/>
          </a:p>
        </p:txBody>
      </p:sp>
      <p:pic>
        <p:nvPicPr>
          <p:cNvPr id="232" name="Google Shape;232;p9"/>
          <p:cNvPicPr preferRelativeResize="0"/>
          <p:nvPr/>
        </p:nvPicPr>
        <p:blipFill rotWithShape="1">
          <a:blip r:embed="rId7">
            <a:alphaModFix/>
          </a:blip>
          <a:srcRect/>
          <a:stretch/>
        </p:blipFill>
        <p:spPr>
          <a:xfrm>
            <a:off x="5276554" y="893511"/>
            <a:ext cx="1321063" cy="760109"/>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499</Words>
  <Application>Microsoft Office PowerPoint</Application>
  <PresentationFormat>On-screen Show (16:9)</PresentationFormat>
  <Paragraphs>67</Paragraphs>
  <Slides>13</Slides>
  <Notes>13</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13</vt:i4>
      </vt:variant>
    </vt:vector>
  </HeadingPairs>
  <TitlesOfParts>
    <vt:vector size="20" baseType="lpstr">
      <vt:lpstr>Josefin Sans</vt:lpstr>
      <vt:lpstr>Arial</vt:lpstr>
      <vt:lpstr>Helvetica Neue</vt:lpstr>
      <vt:lpstr>Calibri</vt:lpstr>
      <vt:lpstr>Simple Light</vt:lpstr>
      <vt:lpstr>2_Simple Light</vt:lpstr>
      <vt:lpstr>1_Simple Light</vt:lpstr>
      <vt:lpstr> Brownsville Pointe Development 105 McDonough Blvd SE, Atlanta, GA  </vt:lpstr>
      <vt:lpstr>FCS partners with under-resourced neighborhoods to provide                                                           that promotes flourishing communities and God’s Shalom.</vt:lpstr>
      <vt:lpstr>OUR APPROACH</vt:lpstr>
      <vt:lpstr>WHAT WE DO…</vt:lpstr>
      <vt:lpstr>FCS History in Historic South Atlanta</vt:lpstr>
      <vt:lpstr>OUR IMPACT </vt:lpstr>
      <vt:lpstr>THE VISION </vt:lpstr>
      <vt:lpstr>The Vision – Main Street Corridor </vt:lpstr>
      <vt:lpstr>105 McDonough Proximity &amp; Location</vt:lpstr>
      <vt:lpstr>Brownsville Pointe Development</vt:lpstr>
      <vt:lpstr>Brownsville Pointe by the numbers</vt:lpstr>
      <vt:lpstr>Brownsville Pointe Development- Environmental</vt:lpstr>
      <vt:lpstr>Brownsville Pointe Development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FCSuser</dc:creator>
  <cp:lastModifiedBy>Marvin Nesbitt Jr</cp:lastModifiedBy>
  <cp:revision>1</cp:revision>
  <dcterms:modified xsi:type="dcterms:W3CDTF">2025-04-07T14:05:24Z</dcterms:modified>
</cp:coreProperties>
</file>