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9" r:id="rId6"/>
    <p:sldId id="354" r:id="rId7"/>
    <p:sldId id="377" r:id="rId8"/>
    <p:sldId id="378" r:id="rId9"/>
    <p:sldId id="379" r:id="rId10"/>
    <p:sldId id="380" r:id="rId11"/>
    <p:sldId id="381" r:id="rId12"/>
    <p:sldId id="376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152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5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34CCA5-FCE1-444A-8F85-FDF112023A90}" v="2" dt="2025-04-04T15:34:26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3" autoAdjust="0"/>
    <p:restoredTop sz="80148" autoAdjust="0"/>
  </p:normalViewPr>
  <p:slideViewPr>
    <p:cSldViewPr snapToGrid="0" snapToObjects="1">
      <p:cViewPr varScale="1">
        <p:scale>
          <a:sx n="56" d="100"/>
          <a:sy n="56" d="100"/>
        </p:scale>
        <p:origin x="1134" y="60"/>
      </p:cViewPr>
      <p:guideLst>
        <p:guide pos="715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vandier, Jessica" userId="e1c1fc32-a3f9-4e9f-a365-54ec9a9d3cac" providerId="ADAL" clId="{5ECDFAD3-76B8-4B31-BCC3-2007EFF6F86D}"/>
    <pc:docChg chg="undo custSel addSld delSld modSld sldOrd">
      <pc:chgData name="Lavandier, Jessica" userId="e1c1fc32-a3f9-4e9f-a365-54ec9a9d3cac" providerId="ADAL" clId="{5ECDFAD3-76B8-4B31-BCC3-2007EFF6F86D}" dt="2024-03-29T18:20:03.395" v="2569" actId="20577"/>
      <pc:docMkLst>
        <pc:docMk/>
      </pc:docMkLst>
      <pc:sldChg chg="modSp mod">
        <pc:chgData name="Lavandier, Jessica" userId="e1c1fc32-a3f9-4e9f-a365-54ec9a9d3cac" providerId="ADAL" clId="{5ECDFAD3-76B8-4B31-BCC3-2007EFF6F86D}" dt="2024-03-28T15:10:33.190" v="1547" actId="5793"/>
        <pc:sldMkLst>
          <pc:docMk/>
          <pc:sldMk cId="1813239028" sldId="256"/>
        </pc:sldMkLst>
      </pc:sldChg>
      <pc:sldChg chg="del">
        <pc:chgData name="Lavandier, Jessica" userId="e1c1fc32-a3f9-4e9f-a365-54ec9a9d3cac" providerId="ADAL" clId="{5ECDFAD3-76B8-4B31-BCC3-2007EFF6F86D}" dt="2024-02-28T21:06:48.114" v="814" actId="2696"/>
        <pc:sldMkLst>
          <pc:docMk/>
          <pc:sldMk cId="1576551879" sldId="280"/>
        </pc:sldMkLst>
      </pc:sldChg>
      <pc:sldChg chg="del">
        <pc:chgData name="Lavandier, Jessica" userId="e1c1fc32-a3f9-4e9f-a365-54ec9a9d3cac" providerId="ADAL" clId="{5ECDFAD3-76B8-4B31-BCC3-2007EFF6F86D}" dt="2024-02-28T16:26:48.085" v="41" actId="47"/>
        <pc:sldMkLst>
          <pc:docMk/>
          <pc:sldMk cId="3919456823" sldId="289"/>
        </pc:sldMkLst>
      </pc:sldChg>
      <pc:sldChg chg="del">
        <pc:chgData name="Lavandier, Jessica" userId="e1c1fc32-a3f9-4e9f-a365-54ec9a9d3cac" providerId="ADAL" clId="{5ECDFAD3-76B8-4B31-BCC3-2007EFF6F86D}" dt="2024-02-28T16:26:51.715" v="42" actId="47"/>
        <pc:sldMkLst>
          <pc:docMk/>
          <pc:sldMk cId="519739650" sldId="350"/>
        </pc:sldMkLst>
      </pc:sldChg>
      <pc:sldChg chg="del">
        <pc:chgData name="Lavandier, Jessica" userId="e1c1fc32-a3f9-4e9f-a365-54ec9a9d3cac" providerId="ADAL" clId="{5ECDFAD3-76B8-4B31-BCC3-2007EFF6F86D}" dt="2024-02-28T16:26:41.421" v="33" actId="47"/>
        <pc:sldMkLst>
          <pc:docMk/>
          <pc:sldMk cId="1932869237" sldId="354"/>
        </pc:sldMkLst>
      </pc:sldChg>
      <pc:sldChg chg="del">
        <pc:chgData name="Lavandier, Jessica" userId="e1c1fc32-a3f9-4e9f-a365-54ec9a9d3cac" providerId="ADAL" clId="{5ECDFAD3-76B8-4B31-BCC3-2007EFF6F86D}" dt="2024-02-28T16:26:41.898" v="34" actId="47"/>
        <pc:sldMkLst>
          <pc:docMk/>
          <pc:sldMk cId="2793535853" sldId="355"/>
        </pc:sldMkLst>
      </pc:sldChg>
      <pc:sldChg chg="del">
        <pc:chgData name="Lavandier, Jessica" userId="e1c1fc32-a3f9-4e9f-a365-54ec9a9d3cac" providerId="ADAL" clId="{5ECDFAD3-76B8-4B31-BCC3-2007EFF6F86D}" dt="2024-02-28T16:26:43.133" v="36" actId="47"/>
        <pc:sldMkLst>
          <pc:docMk/>
          <pc:sldMk cId="922399725" sldId="356"/>
        </pc:sldMkLst>
      </pc:sldChg>
      <pc:sldChg chg="del">
        <pc:chgData name="Lavandier, Jessica" userId="e1c1fc32-a3f9-4e9f-a365-54ec9a9d3cac" providerId="ADAL" clId="{5ECDFAD3-76B8-4B31-BCC3-2007EFF6F86D}" dt="2024-02-28T16:26:42.458" v="35" actId="47"/>
        <pc:sldMkLst>
          <pc:docMk/>
          <pc:sldMk cId="3229802041" sldId="357"/>
        </pc:sldMkLst>
      </pc:sldChg>
      <pc:sldChg chg="del">
        <pc:chgData name="Lavandier, Jessica" userId="e1c1fc32-a3f9-4e9f-a365-54ec9a9d3cac" providerId="ADAL" clId="{5ECDFAD3-76B8-4B31-BCC3-2007EFF6F86D}" dt="2024-02-28T16:26:47.029" v="40" actId="47"/>
        <pc:sldMkLst>
          <pc:docMk/>
          <pc:sldMk cId="366779534" sldId="358"/>
        </pc:sldMkLst>
      </pc:sldChg>
      <pc:sldChg chg="del">
        <pc:chgData name="Lavandier, Jessica" userId="e1c1fc32-a3f9-4e9f-a365-54ec9a9d3cac" providerId="ADAL" clId="{5ECDFAD3-76B8-4B31-BCC3-2007EFF6F86D}" dt="2024-02-28T16:26:40.737" v="32" actId="47"/>
        <pc:sldMkLst>
          <pc:docMk/>
          <pc:sldMk cId="3945382752" sldId="359"/>
        </pc:sldMkLst>
      </pc:sldChg>
      <pc:sldChg chg="del">
        <pc:chgData name="Lavandier, Jessica" userId="e1c1fc32-a3f9-4e9f-a365-54ec9a9d3cac" providerId="ADAL" clId="{5ECDFAD3-76B8-4B31-BCC3-2007EFF6F86D}" dt="2024-02-28T16:26:44.970" v="38" actId="47"/>
        <pc:sldMkLst>
          <pc:docMk/>
          <pc:sldMk cId="1574744255" sldId="360"/>
        </pc:sldMkLst>
      </pc:sldChg>
      <pc:sldChg chg="del">
        <pc:chgData name="Lavandier, Jessica" userId="e1c1fc32-a3f9-4e9f-a365-54ec9a9d3cac" providerId="ADAL" clId="{5ECDFAD3-76B8-4B31-BCC3-2007EFF6F86D}" dt="2024-02-28T16:26:45.621" v="39" actId="47"/>
        <pc:sldMkLst>
          <pc:docMk/>
          <pc:sldMk cId="2968994621" sldId="361"/>
        </pc:sldMkLst>
      </pc:sldChg>
      <pc:sldChg chg="del">
        <pc:chgData name="Lavandier, Jessica" userId="e1c1fc32-a3f9-4e9f-a365-54ec9a9d3cac" providerId="ADAL" clId="{5ECDFAD3-76B8-4B31-BCC3-2007EFF6F86D}" dt="2024-02-28T16:26:44.233" v="37" actId="47"/>
        <pc:sldMkLst>
          <pc:docMk/>
          <pc:sldMk cId="2096923903" sldId="363"/>
        </pc:sldMkLst>
      </pc:sldChg>
      <pc:sldChg chg="del">
        <pc:chgData name="Lavandier, Jessica" userId="e1c1fc32-a3f9-4e9f-a365-54ec9a9d3cac" providerId="ADAL" clId="{5ECDFAD3-76B8-4B31-BCC3-2007EFF6F86D}" dt="2024-02-28T16:26:52.599" v="43" actId="47"/>
        <pc:sldMkLst>
          <pc:docMk/>
          <pc:sldMk cId="758234883" sldId="364"/>
        </pc:sldMkLst>
      </pc:sldChg>
      <pc:sldChg chg="modSp mod">
        <pc:chgData name="Lavandier, Jessica" userId="e1c1fc32-a3f9-4e9f-a365-54ec9a9d3cac" providerId="ADAL" clId="{5ECDFAD3-76B8-4B31-BCC3-2007EFF6F86D}" dt="2024-03-29T18:14:42.131" v="2536" actId="255"/>
        <pc:sldMkLst>
          <pc:docMk/>
          <pc:sldMk cId="1631770601" sldId="365"/>
        </pc:sldMkLst>
      </pc:sldChg>
      <pc:sldChg chg="del">
        <pc:chgData name="Lavandier, Jessica" userId="e1c1fc32-a3f9-4e9f-a365-54ec9a9d3cac" providerId="ADAL" clId="{5ECDFAD3-76B8-4B31-BCC3-2007EFF6F86D}" dt="2024-02-28T16:26:53.471" v="44" actId="47"/>
        <pc:sldMkLst>
          <pc:docMk/>
          <pc:sldMk cId="1598855109" sldId="366"/>
        </pc:sldMkLst>
      </pc:sldChg>
      <pc:sldChg chg="modSp mod">
        <pc:chgData name="Lavandier, Jessica" userId="e1c1fc32-a3f9-4e9f-a365-54ec9a9d3cac" providerId="ADAL" clId="{5ECDFAD3-76B8-4B31-BCC3-2007EFF6F86D}" dt="2024-03-29T18:17:17.164" v="2540" actId="2711"/>
        <pc:sldMkLst>
          <pc:docMk/>
          <pc:sldMk cId="2439618076" sldId="367"/>
        </pc:sldMkLst>
      </pc:sldChg>
      <pc:sldChg chg="addSp delSp modSp mod ord modClrScheme chgLayout">
        <pc:chgData name="Lavandier, Jessica" userId="e1c1fc32-a3f9-4e9f-a365-54ec9a9d3cac" providerId="ADAL" clId="{5ECDFAD3-76B8-4B31-BCC3-2007EFF6F86D}" dt="2024-03-29T18:18:19.308" v="2556" actId="255"/>
        <pc:sldMkLst>
          <pc:docMk/>
          <pc:sldMk cId="2553749489" sldId="368"/>
        </pc:sldMkLst>
      </pc:sldChg>
      <pc:sldChg chg="addSp delSp modSp new mod modClrScheme chgLayout">
        <pc:chgData name="Lavandier, Jessica" userId="e1c1fc32-a3f9-4e9f-a365-54ec9a9d3cac" providerId="ADAL" clId="{5ECDFAD3-76B8-4B31-BCC3-2007EFF6F86D}" dt="2024-03-29T18:20:03.395" v="2569" actId="20577"/>
        <pc:sldMkLst>
          <pc:docMk/>
          <pc:sldMk cId="2032243043" sldId="369"/>
        </pc:sldMkLst>
      </pc:sldChg>
      <pc:sldChg chg="addSp delSp modSp add mod">
        <pc:chgData name="Lavandier, Jessica" userId="e1c1fc32-a3f9-4e9f-a365-54ec9a9d3cac" providerId="ADAL" clId="{5ECDFAD3-76B8-4B31-BCC3-2007EFF6F86D}" dt="2024-03-28T18:00:35.399" v="1874" actId="20577"/>
        <pc:sldMkLst>
          <pc:docMk/>
          <pc:sldMk cId="2459658748" sldId="370"/>
        </pc:sldMkLst>
      </pc:sldChg>
      <pc:sldChg chg="addSp delSp modSp new mod ord">
        <pc:chgData name="Lavandier, Jessica" userId="e1c1fc32-a3f9-4e9f-a365-54ec9a9d3cac" providerId="ADAL" clId="{5ECDFAD3-76B8-4B31-BCC3-2007EFF6F86D}" dt="2024-03-29T18:13:44.415" v="2533" actId="20577"/>
        <pc:sldMkLst>
          <pc:docMk/>
          <pc:sldMk cId="550808214" sldId="371"/>
        </pc:sldMkLst>
      </pc:sldChg>
      <pc:sldChg chg="addSp delSp modSp new mod">
        <pc:chgData name="Lavandier, Jessica" userId="e1c1fc32-a3f9-4e9f-a365-54ec9a9d3cac" providerId="ADAL" clId="{5ECDFAD3-76B8-4B31-BCC3-2007EFF6F86D}" dt="2024-03-28T18:17:16.937" v="2408" actId="20577"/>
        <pc:sldMkLst>
          <pc:docMk/>
          <pc:sldMk cId="3783422312" sldId="372"/>
        </pc:sldMkLst>
      </pc:sldChg>
      <pc:sldChg chg="addSp delSp modSp new mod">
        <pc:chgData name="Lavandier, Jessica" userId="e1c1fc32-a3f9-4e9f-a365-54ec9a9d3cac" providerId="ADAL" clId="{5ECDFAD3-76B8-4B31-BCC3-2007EFF6F86D}" dt="2024-03-28T18:14:59.753" v="2279" actId="255"/>
        <pc:sldMkLst>
          <pc:docMk/>
          <pc:sldMk cId="3734562543" sldId="373"/>
        </pc:sldMkLst>
      </pc:sldChg>
      <pc:sldChg chg="addSp delSp modSp new mod ord">
        <pc:chgData name="Lavandier, Jessica" userId="e1c1fc32-a3f9-4e9f-a365-54ec9a9d3cac" providerId="ADAL" clId="{5ECDFAD3-76B8-4B31-BCC3-2007EFF6F86D}" dt="2024-03-29T18:12:04.063" v="2515" actId="1076"/>
        <pc:sldMkLst>
          <pc:docMk/>
          <pc:sldMk cId="3290450604" sldId="374"/>
        </pc:sldMkLst>
      </pc:sldChg>
      <pc:sldChg chg="addSp delSp modSp new mod modClrScheme chgLayout">
        <pc:chgData name="Lavandier, Jessica" userId="e1c1fc32-a3f9-4e9f-a365-54ec9a9d3cac" providerId="ADAL" clId="{5ECDFAD3-76B8-4B31-BCC3-2007EFF6F86D}" dt="2024-03-28T18:01:37.444" v="1878" actId="14100"/>
        <pc:sldMkLst>
          <pc:docMk/>
          <pc:sldMk cId="4104105566" sldId="375"/>
        </pc:sldMkLst>
      </pc:sldChg>
      <pc:sldChg chg="addSp delSp modSp new mod">
        <pc:chgData name="Lavandier, Jessica" userId="e1c1fc32-a3f9-4e9f-a365-54ec9a9d3cac" providerId="ADAL" clId="{5ECDFAD3-76B8-4B31-BCC3-2007EFF6F86D}" dt="2024-03-28T18:13:27.381" v="2189" actId="255"/>
        <pc:sldMkLst>
          <pc:docMk/>
          <pc:sldMk cId="3195445947" sldId="376"/>
        </pc:sldMkLst>
      </pc:sldChg>
    </pc:docChg>
  </pc:docChgLst>
  <pc:docChgLst>
    <pc:chgData name="Lavandier, Jessica" userId="e1c1fc32-a3f9-4e9f-a365-54ec9a9d3cac" providerId="ADAL" clId="{C398FABB-850E-4C65-A1CD-90B1C35FC712}"/>
    <pc:docChg chg="undo custSel addSld delSld modSld sldOrd">
      <pc:chgData name="Lavandier, Jessica" userId="e1c1fc32-a3f9-4e9f-a365-54ec9a9d3cac" providerId="ADAL" clId="{C398FABB-850E-4C65-A1CD-90B1C35FC712}" dt="2025-03-13T13:15:04.189" v="3170" actId="2711"/>
      <pc:docMkLst>
        <pc:docMk/>
      </pc:docMkLst>
      <pc:sldChg chg="addSp modSp mod">
        <pc:chgData name="Lavandier, Jessica" userId="e1c1fc32-a3f9-4e9f-a365-54ec9a9d3cac" providerId="ADAL" clId="{C398FABB-850E-4C65-A1CD-90B1C35FC712}" dt="2025-02-28T20:00:52.285" v="17" actId="1076"/>
        <pc:sldMkLst>
          <pc:docMk/>
          <pc:sldMk cId="1813239028" sldId="256"/>
        </pc:sldMkLst>
        <pc:spChg chg="mod">
          <ac:chgData name="Lavandier, Jessica" userId="e1c1fc32-a3f9-4e9f-a365-54ec9a9d3cac" providerId="ADAL" clId="{C398FABB-850E-4C65-A1CD-90B1C35FC712}" dt="2025-02-28T19:57:41.316" v="2" actId="6549"/>
          <ac:spMkLst>
            <pc:docMk/>
            <pc:sldMk cId="1813239028" sldId="256"/>
            <ac:spMk id="5" creationId="{B1049824-6167-A04F-9B2A-AD2DCB07E0F1}"/>
          </ac:spMkLst>
        </pc:spChg>
        <pc:spChg chg="mod">
          <ac:chgData name="Lavandier, Jessica" userId="e1c1fc32-a3f9-4e9f-a365-54ec9a9d3cac" providerId="ADAL" clId="{C398FABB-850E-4C65-A1CD-90B1C35FC712}" dt="2025-02-28T20:00:52.285" v="17" actId="1076"/>
          <ac:spMkLst>
            <pc:docMk/>
            <pc:sldMk cId="1813239028" sldId="256"/>
            <ac:spMk id="6" creationId="{91455086-ED2B-BF47-9853-4EA0477225CB}"/>
          </ac:spMkLst>
        </pc:spChg>
        <pc:spChg chg="mod">
          <ac:chgData name="Lavandier, Jessica" userId="e1c1fc32-a3f9-4e9f-a365-54ec9a9d3cac" providerId="ADAL" clId="{C398FABB-850E-4C65-A1CD-90B1C35FC712}" dt="2025-02-28T19:58:59.090" v="14" actId="20577"/>
          <ac:spMkLst>
            <pc:docMk/>
            <pc:sldMk cId="1813239028" sldId="256"/>
            <ac:spMk id="7" creationId="{1A22BB15-6F18-4150-8462-B70599B049C9}"/>
          </ac:spMkLst>
        </pc:spChg>
      </pc:sldChg>
      <pc:sldChg chg="addSp delSp modSp add mod ord modClrScheme chgLayout">
        <pc:chgData name="Lavandier, Jessica" userId="e1c1fc32-a3f9-4e9f-a365-54ec9a9d3cac" providerId="ADAL" clId="{C398FABB-850E-4C65-A1CD-90B1C35FC712}" dt="2025-03-12T18:55:46.097" v="3053" actId="20577"/>
        <pc:sldMkLst>
          <pc:docMk/>
          <pc:sldMk cId="3919456823" sldId="289"/>
        </pc:sldMkLst>
        <pc:spChg chg="mod ord">
          <ac:chgData name="Lavandier, Jessica" userId="e1c1fc32-a3f9-4e9f-a365-54ec9a9d3cac" providerId="ADAL" clId="{C398FABB-850E-4C65-A1CD-90B1C35FC712}" dt="2025-03-12T17:37:16.485" v="2591" actId="1076"/>
          <ac:spMkLst>
            <pc:docMk/>
            <pc:sldMk cId="3919456823" sldId="289"/>
            <ac:spMk id="2" creationId="{0573B876-EDCD-46EB-A570-E56414012E9C}"/>
          </ac:spMkLst>
        </pc:spChg>
        <pc:spChg chg="mod ord">
          <ac:chgData name="Lavandier, Jessica" userId="e1c1fc32-a3f9-4e9f-a365-54ec9a9d3cac" providerId="ADAL" clId="{C398FABB-850E-4C65-A1CD-90B1C35FC712}" dt="2025-03-12T18:55:46.097" v="3053" actId="20577"/>
          <ac:spMkLst>
            <pc:docMk/>
            <pc:sldMk cId="3919456823" sldId="289"/>
            <ac:spMk id="3" creationId="{B458B64C-FBB6-4857-8819-FA01FD732298}"/>
          </ac:spMkLst>
        </pc:spChg>
        <pc:spChg chg="add mod">
          <ac:chgData name="Lavandier, Jessica" userId="e1c1fc32-a3f9-4e9f-a365-54ec9a9d3cac" providerId="ADAL" clId="{C398FABB-850E-4C65-A1CD-90B1C35FC712}" dt="2025-03-12T17:36:47.073" v="2587" actId="1076"/>
          <ac:spMkLst>
            <pc:docMk/>
            <pc:sldMk cId="3919456823" sldId="289"/>
            <ac:spMk id="4" creationId="{D2B2F9C7-1CDE-859A-711E-438544D9F03C}"/>
          </ac:spMkLst>
        </pc:spChg>
        <pc:spChg chg="add mod">
          <ac:chgData name="Lavandier, Jessica" userId="e1c1fc32-a3f9-4e9f-a365-54ec9a9d3cac" providerId="ADAL" clId="{C398FABB-850E-4C65-A1CD-90B1C35FC712}" dt="2025-03-03T21:10:36.134" v="2372" actId="1037"/>
          <ac:spMkLst>
            <pc:docMk/>
            <pc:sldMk cId="3919456823" sldId="289"/>
            <ac:spMk id="7" creationId="{059A56D2-7B41-A871-12A2-A0862EFB5CD5}"/>
          </ac:spMkLst>
        </pc:spChg>
        <pc:picChg chg="add mod">
          <ac:chgData name="Lavandier, Jessica" userId="e1c1fc32-a3f9-4e9f-a365-54ec9a9d3cac" providerId="ADAL" clId="{C398FABB-850E-4C65-A1CD-90B1C35FC712}" dt="2025-03-03T21:10:24.609" v="2352" actId="1076"/>
          <ac:picMkLst>
            <pc:docMk/>
            <pc:sldMk cId="3919456823" sldId="289"/>
            <ac:picMk id="6" creationId="{7D861036-B25A-1713-1912-2B907F660775}"/>
          </ac:picMkLst>
        </pc:picChg>
      </pc:sldChg>
      <pc:sldChg chg="modSp add mod">
        <pc:chgData name="Lavandier, Jessica" userId="e1c1fc32-a3f9-4e9f-a365-54ec9a9d3cac" providerId="ADAL" clId="{C398FABB-850E-4C65-A1CD-90B1C35FC712}" dt="2025-03-13T13:15:04.189" v="3170" actId="2711"/>
        <pc:sldMkLst>
          <pc:docMk/>
          <pc:sldMk cId="4274123360" sldId="354"/>
        </pc:sldMkLst>
        <pc:spChg chg="mod">
          <ac:chgData name="Lavandier, Jessica" userId="e1c1fc32-a3f9-4e9f-a365-54ec9a9d3cac" providerId="ADAL" clId="{C398FABB-850E-4C65-A1CD-90B1C35FC712}" dt="2025-03-13T13:15:04.189" v="3170" actId="2711"/>
          <ac:spMkLst>
            <pc:docMk/>
            <pc:sldMk cId="4274123360" sldId="354"/>
            <ac:spMk id="3" creationId="{039F1084-CDD0-9AC6-671C-ED50D36896EA}"/>
          </ac:spMkLst>
        </pc:spChg>
        <pc:spChg chg="mod">
          <ac:chgData name="Lavandier, Jessica" userId="e1c1fc32-a3f9-4e9f-a365-54ec9a9d3cac" providerId="ADAL" clId="{C398FABB-850E-4C65-A1CD-90B1C35FC712}" dt="2025-03-13T13:13:54.156" v="3167" actId="1076"/>
          <ac:spMkLst>
            <pc:docMk/>
            <pc:sldMk cId="4274123360" sldId="354"/>
            <ac:spMk id="4" creationId="{CA062F06-6135-F761-33E1-CC18A45D3A6D}"/>
          </ac:spMkLst>
        </pc:spChg>
        <pc:graphicFrameChg chg="mod">
          <ac:chgData name="Lavandier, Jessica" userId="e1c1fc32-a3f9-4e9f-a365-54ec9a9d3cac" providerId="ADAL" clId="{C398FABB-850E-4C65-A1CD-90B1C35FC712}" dt="2025-03-12T18:56:37.653" v="3101" actId="14100"/>
          <ac:graphicFrameMkLst>
            <pc:docMk/>
            <pc:sldMk cId="4274123360" sldId="354"/>
            <ac:graphicFrameMk id="6" creationId="{AEED105D-499B-01D7-96B4-7F0505015F59}"/>
          </ac:graphicFrameMkLst>
        </pc:graphicFrameChg>
      </pc:sldChg>
      <pc:sldChg chg="del">
        <pc:chgData name="Lavandier, Jessica" userId="e1c1fc32-a3f9-4e9f-a365-54ec9a9d3cac" providerId="ADAL" clId="{C398FABB-850E-4C65-A1CD-90B1C35FC712}" dt="2025-02-28T20:31:52.504" v="454" actId="47"/>
        <pc:sldMkLst>
          <pc:docMk/>
          <pc:sldMk cId="1631770601" sldId="365"/>
        </pc:sldMkLst>
      </pc:sldChg>
      <pc:sldChg chg="del">
        <pc:chgData name="Lavandier, Jessica" userId="e1c1fc32-a3f9-4e9f-a365-54ec9a9d3cac" providerId="ADAL" clId="{C398FABB-850E-4C65-A1CD-90B1C35FC712}" dt="2025-02-28T20:31:53.659" v="455" actId="47"/>
        <pc:sldMkLst>
          <pc:docMk/>
          <pc:sldMk cId="2439618076" sldId="367"/>
        </pc:sldMkLst>
      </pc:sldChg>
      <pc:sldChg chg="del">
        <pc:chgData name="Lavandier, Jessica" userId="e1c1fc32-a3f9-4e9f-a365-54ec9a9d3cac" providerId="ADAL" clId="{C398FABB-850E-4C65-A1CD-90B1C35FC712}" dt="2025-02-28T20:31:55.296" v="456" actId="47"/>
        <pc:sldMkLst>
          <pc:docMk/>
          <pc:sldMk cId="2553749489" sldId="368"/>
        </pc:sldMkLst>
      </pc:sldChg>
      <pc:sldChg chg="del">
        <pc:chgData name="Lavandier, Jessica" userId="e1c1fc32-a3f9-4e9f-a365-54ec9a9d3cac" providerId="ADAL" clId="{C398FABB-850E-4C65-A1CD-90B1C35FC712}" dt="2025-02-28T20:31:59.061" v="460" actId="47"/>
        <pc:sldMkLst>
          <pc:docMk/>
          <pc:sldMk cId="2032243043" sldId="369"/>
        </pc:sldMkLst>
      </pc:sldChg>
      <pc:sldChg chg="del">
        <pc:chgData name="Lavandier, Jessica" userId="e1c1fc32-a3f9-4e9f-a365-54ec9a9d3cac" providerId="ADAL" clId="{C398FABB-850E-4C65-A1CD-90B1C35FC712}" dt="2025-02-28T20:31:57.314" v="458" actId="47"/>
        <pc:sldMkLst>
          <pc:docMk/>
          <pc:sldMk cId="2459658748" sldId="370"/>
        </pc:sldMkLst>
      </pc:sldChg>
      <pc:sldChg chg="del">
        <pc:chgData name="Lavandier, Jessica" userId="e1c1fc32-a3f9-4e9f-a365-54ec9a9d3cac" providerId="ADAL" clId="{C398FABB-850E-4C65-A1CD-90B1C35FC712}" dt="2025-02-28T20:31:51.352" v="453" actId="47"/>
        <pc:sldMkLst>
          <pc:docMk/>
          <pc:sldMk cId="550808214" sldId="371"/>
        </pc:sldMkLst>
      </pc:sldChg>
      <pc:sldChg chg="del">
        <pc:chgData name="Lavandier, Jessica" userId="e1c1fc32-a3f9-4e9f-a365-54ec9a9d3cac" providerId="ADAL" clId="{C398FABB-850E-4C65-A1CD-90B1C35FC712}" dt="2025-02-28T20:31:58.301" v="459" actId="47"/>
        <pc:sldMkLst>
          <pc:docMk/>
          <pc:sldMk cId="3783422312" sldId="372"/>
        </pc:sldMkLst>
      </pc:sldChg>
      <pc:sldChg chg="del">
        <pc:chgData name="Lavandier, Jessica" userId="e1c1fc32-a3f9-4e9f-a365-54ec9a9d3cac" providerId="ADAL" clId="{C398FABB-850E-4C65-A1CD-90B1C35FC712}" dt="2025-02-28T20:32:00.260" v="461" actId="47"/>
        <pc:sldMkLst>
          <pc:docMk/>
          <pc:sldMk cId="3734562543" sldId="373"/>
        </pc:sldMkLst>
      </pc:sldChg>
      <pc:sldChg chg="del">
        <pc:chgData name="Lavandier, Jessica" userId="e1c1fc32-a3f9-4e9f-a365-54ec9a9d3cac" providerId="ADAL" clId="{C398FABB-850E-4C65-A1CD-90B1C35FC712}" dt="2025-02-28T20:31:48.599" v="452" actId="47"/>
        <pc:sldMkLst>
          <pc:docMk/>
          <pc:sldMk cId="3290450604" sldId="374"/>
        </pc:sldMkLst>
      </pc:sldChg>
      <pc:sldChg chg="del">
        <pc:chgData name="Lavandier, Jessica" userId="e1c1fc32-a3f9-4e9f-a365-54ec9a9d3cac" providerId="ADAL" clId="{C398FABB-850E-4C65-A1CD-90B1C35FC712}" dt="2025-02-28T20:31:56.685" v="457" actId="47"/>
        <pc:sldMkLst>
          <pc:docMk/>
          <pc:sldMk cId="4104105566" sldId="375"/>
        </pc:sldMkLst>
      </pc:sldChg>
      <pc:sldChg chg="addSp delSp modSp mod">
        <pc:chgData name="Lavandier, Jessica" userId="e1c1fc32-a3f9-4e9f-a365-54ec9a9d3cac" providerId="ADAL" clId="{C398FABB-850E-4C65-A1CD-90B1C35FC712}" dt="2025-03-03T19:05:38.403" v="2123" actId="20577"/>
        <pc:sldMkLst>
          <pc:docMk/>
          <pc:sldMk cId="3195445947" sldId="376"/>
        </pc:sldMkLst>
        <pc:spChg chg="mod">
          <ac:chgData name="Lavandier, Jessica" userId="e1c1fc32-a3f9-4e9f-a365-54ec9a9d3cac" providerId="ADAL" clId="{C398FABB-850E-4C65-A1CD-90B1C35FC712}" dt="2025-03-03T19:05:38.403" v="2123" actId="20577"/>
          <ac:spMkLst>
            <pc:docMk/>
            <pc:sldMk cId="3195445947" sldId="376"/>
            <ac:spMk id="2" creationId="{423E6CA5-5FD8-97F6-BF83-A093BA049233}"/>
          </ac:spMkLst>
        </pc:spChg>
        <pc:spChg chg="mod">
          <ac:chgData name="Lavandier, Jessica" userId="e1c1fc32-a3f9-4e9f-a365-54ec9a9d3cac" providerId="ADAL" clId="{C398FABB-850E-4C65-A1CD-90B1C35FC712}" dt="2025-03-03T19:03:15.037" v="2089" actId="27636"/>
          <ac:spMkLst>
            <pc:docMk/>
            <pc:sldMk cId="3195445947" sldId="376"/>
            <ac:spMk id="3" creationId="{EF091AFA-6E5C-0C90-C98B-C80857181A9A}"/>
          </ac:spMkLst>
        </pc:spChg>
        <pc:picChg chg="add mod">
          <ac:chgData name="Lavandier, Jessica" userId="e1c1fc32-a3f9-4e9f-a365-54ec9a9d3cac" providerId="ADAL" clId="{C398FABB-850E-4C65-A1CD-90B1C35FC712}" dt="2025-03-03T19:01:51.183" v="2026" actId="1076"/>
          <ac:picMkLst>
            <pc:docMk/>
            <pc:sldMk cId="3195445947" sldId="376"/>
            <ac:picMk id="9" creationId="{68E72CC8-416B-863D-4E34-66F51D14B5F7}"/>
          </ac:picMkLst>
        </pc:picChg>
      </pc:sldChg>
      <pc:sldChg chg="addSp delSp modSp new mod ord modClrScheme chgLayout">
        <pc:chgData name="Lavandier, Jessica" userId="e1c1fc32-a3f9-4e9f-a365-54ec9a9d3cac" providerId="ADAL" clId="{C398FABB-850E-4C65-A1CD-90B1C35FC712}" dt="2025-03-12T18:57:48.592" v="3143" actId="20577"/>
        <pc:sldMkLst>
          <pc:docMk/>
          <pc:sldMk cId="1401917735" sldId="377"/>
        </pc:sldMkLst>
        <pc:spChg chg="add mod ord">
          <ac:chgData name="Lavandier, Jessica" userId="e1c1fc32-a3f9-4e9f-a365-54ec9a9d3cac" providerId="ADAL" clId="{C398FABB-850E-4C65-A1CD-90B1C35FC712}" dt="2025-03-12T17:13:32.222" v="2523" actId="1076"/>
          <ac:spMkLst>
            <pc:docMk/>
            <pc:sldMk cId="1401917735" sldId="377"/>
            <ac:spMk id="4" creationId="{E4D05FBC-EEB3-F549-608A-EB65B8CEA2D9}"/>
          </ac:spMkLst>
        </pc:spChg>
        <pc:spChg chg="add mod ord">
          <ac:chgData name="Lavandier, Jessica" userId="e1c1fc32-a3f9-4e9f-a365-54ec9a9d3cac" providerId="ADAL" clId="{C398FABB-850E-4C65-A1CD-90B1C35FC712}" dt="2025-03-12T18:57:48.592" v="3143" actId="20577"/>
          <ac:spMkLst>
            <pc:docMk/>
            <pc:sldMk cId="1401917735" sldId="377"/>
            <ac:spMk id="5" creationId="{DBDB70D0-F419-E252-31BE-6E80FF9D86F8}"/>
          </ac:spMkLst>
        </pc:spChg>
        <pc:picChg chg="add mod">
          <ac:chgData name="Lavandier, Jessica" userId="e1c1fc32-a3f9-4e9f-a365-54ec9a9d3cac" providerId="ADAL" clId="{C398FABB-850E-4C65-A1CD-90B1C35FC712}" dt="2025-02-28T20:31:24.873" v="450" actId="14100"/>
          <ac:picMkLst>
            <pc:docMk/>
            <pc:sldMk cId="1401917735" sldId="377"/>
            <ac:picMk id="8" creationId="{E3F3476B-619B-59BE-B21B-7A7FA3562ECD}"/>
          </ac:picMkLst>
        </pc:picChg>
      </pc:sldChg>
      <pc:sldChg chg="addSp delSp modSp new mod ord chgLayout">
        <pc:chgData name="Lavandier, Jessica" userId="e1c1fc32-a3f9-4e9f-a365-54ec9a9d3cac" providerId="ADAL" clId="{C398FABB-850E-4C65-A1CD-90B1C35FC712}" dt="2025-03-12T17:38:31.668" v="2600" actId="1076"/>
        <pc:sldMkLst>
          <pc:docMk/>
          <pc:sldMk cId="1077346494" sldId="378"/>
        </pc:sldMkLst>
        <pc:spChg chg="mod ord">
          <ac:chgData name="Lavandier, Jessica" userId="e1c1fc32-a3f9-4e9f-a365-54ec9a9d3cac" providerId="ADAL" clId="{C398FABB-850E-4C65-A1CD-90B1C35FC712}" dt="2025-02-28T20:32:05.609" v="462" actId="700"/>
          <ac:spMkLst>
            <pc:docMk/>
            <pc:sldMk cId="1077346494" sldId="378"/>
            <ac:spMk id="4" creationId="{50962239-FB2B-AA89-65FC-DDF902AD3556}"/>
          </ac:spMkLst>
        </pc:spChg>
        <pc:spChg chg="add mod ord">
          <ac:chgData name="Lavandier, Jessica" userId="e1c1fc32-a3f9-4e9f-a365-54ec9a9d3cac" providerId="ADAL" clId="{C398FABB-850E-4C65-A1CD-90B1C35FC712}" dt="2025-03-03T19:08:41.490" v="2154" actId="1076"/>
          <ac:spMkLst>
            <pc:docMk/>
            <pc:sldMk cId="1077346494" sldId="378"/>
            <ac:spMk id="6" creationId="{3D33FB21-563A-B98C-42BF-B3F973EB4C73}"/>
          </ac:spMkLst>
        </pc:spChg>
        <pc:spChg chg="add mod">
          <ac:chgData name="Lavandier, Jessica" userId="e1c1fc32-a3f9-4e9f-a365-54ec9a9d3cac" providerId="ADAL" clId="{C398FABB-850E-4C65-A1CD-90B1C35FC712}" dt="2025-03-03T21:13:49.340" v="2415" actId="1076"/>
          <ac:spMkLst>
            <pc:docMk/>
            <pc:sldMk cId="1077346494" sldId="378"/>
            <ac:spMk id="14" creationId="{97595DF9-A62C-7FD9-8D13-E88B45E09B18}"/>
          </ac:spMkLst>
        </pc:spChg>
        <pc:picChg chg="add mod">
          <ac:chgData name="Lavandier, Jessica" userId="e1c1fc32-a3f9-4e9f-a365-54ec9a9d3cac" providerId="ADAL" clId="{C398FABB-850E-4C65-A1CD-90B1C35FC712}" dt="2025-03-12T17:38:31.668" v="2600" actId="1076"/>
          <ac:picMkLst>
            <pc:docMk/>
            <pc:sldMk cId="1077346494" sldId="378"/>
            <ac:picMk id="12" creationId="{84D9FC08-5EF1-6155-56BD-41E969317A42}"/>
          </ac:picMkLst>
        </pc:picChg>
      </pc:sldChg>
      <pc:sldChg chg="addSp delSp modSp new mod">
        <pc:chgData name="Lavandier, Jessica" userId="e1c1fc32-a3f9-4e9f-a365-54ec9a9d3cac" providerId="ADAL" clId="{C398FABB-850E-4C65-A1CD-90B1C35FC712}" dt="2025-03-12T18:58:13.876" v="3144" actId="14100"/>
        <pc:sldMkLst>
          <pc:docMk/>
          <pc:sldMk cId="475721555" sldId="379"/>
        </pc:sldMkLst>
        <pc:spChg chg="mod">
          <ac:chgData name="Lavandier, Jessica" userId="e1c1fc32-a3f9-4e9f-a365-54ec9a9d3cac" providerId="ADAL" clId="{C398FABB-850E-4C65-A1CD-90B1C35FC712}" dt="2025-03-12T18:58:13.876" v="3144" actId="14100"/>
          <ac:spMkLst>
            <pc:docMk/>
            <pc:sldMk cId="475721555" sldId="379"/>
            <ac:spMk id="2" creationId="{F0832DD5-C512-7C5D-170F-D888F8E0B229}"/>
          </ac:spMkLst>
        </pc:spChg>
        <pc:spChg chg="add mod">
          <ac:chgData name="Lavandier, Jessica" userId="e1c1fc32-a3f9-4e9f-a365-54ec9a9d3cac" providerId="ADAL" clId="{C398FABB-850E-4C65-A1CD-90B1C35FC712}" dt="2025-03-10T21:22:43.527" v="2511" actId="20577"/>
          <ac:spMkLst>
            <pc:docMk/>
            <pc:sldMk cId="475721555" sldId="379"/>
            <ac:spMk id="9" creationId="{3450A960-AA44-B694-EF01-2B097D9EE864}"/>
          </ac:spMkLst>
        </pc:spChg>
        <pc:picChg chg="add mod">
          <ac:chgData name="Lavandier, Jessica" userId="e1c1fc32-a3f9-4e9f-a365-54ec9a9d3cac" providerId="ADAL" clId="{C398FABB-850E-4C65-A1CD-90B1C35FC712}" dt="2025-03-12T17:39:33.415" v="2601" actId="1076"/>
          <ac:picMkLst>
            <pc:docMk/>
            <pc:sldMk cId="475721555" sldId="379"/>
            <ac:picMk id="11" creationId="{6E23D5AC-C461-3D7E-D62C-8D2C6BFAD87E}"/>
          </ac:picMkLst>
        </pc:picChg>
      </pc:sldChg>
      <pc:sldChg chg="addSp delSp modSp new mod">
        <pc:chgData name="Lavandier, Jessica" userId="e1c1fc32-a3f9-4e9f-a365-54ec9a9d3cac" providerId="ADAL" clId="{C398FABB-850E-4C65-A1CD-90B1C35FC712}" dt="2025-03-12T18:59:00.340" v="3149" actId="1076"/>
        <pc:sldMkLst>
          <pc:docMk/>
          <pc:sldMk cId="2591934900" sldId="380"/>
        </pc:sldMkLst>
        <pc:spChg chg="mod">
          <ac:chgData name="Lavandier, Jessica" userId="e1c1fc32-a3f9-4e9f-a365-54ec9a9d3cac" providerId="ADAL" clId="{C398FABB-850E-4C65-A1CD-90B1C35FC712}" dt="2025-03-12T18:58:53.925" v="3147" actId="1076"/>
          <ac:spMkLst>
            <pc:docMk/>
            <pc:sldMk cId="2591934900" sldId="380"/>
            <ac:spMk id="2" creationId="{F476FBEB-590F-730D-4507-A87936C53BDA}"/>
          </ac:spMkLst>
        </pc:spChg>
        <pc:spChg chg="mod">
          <ac:chgData name="Lavandier, Jessica" userId="e1c1fc32-a3f9-4e9f-a365-54ec9a9d3cac" providerId="ADAL" clId="{C398FABB-850E-4C65-A1CD-90B1C35FC712}" dt="2025-03-12T18:58:43.478" v="3146" actId="27636"/>
          <ac:spMkLst>
            <pc:docMk/>
            <pc:sldMk cId="2591934900" sldId="380"/>
            <ac:spMk id="5" creationId="{14AFE1DD-F0D5-D7CF-C1E6-CCBF789B86DB}"/>
          </ac:spMkLst>
        </pc:spChg>
        <pc:picChg chg="add mod">
          <ac:chgData name="Lavandier, Jessica" userId="e1c1fc32-a3f9-4e9f-a365-54ec9a9d3cac" providerId="ADAL" clId="{C398FABB-850E-4C65-A1CD-90B1C35FC712}" dt="2025-03-12T18:59:00.340" v="3149" actId="1076"/>
          <ac:picMkLst>
            <pc:docMk/>
            <pc:sldMk cId="2591934900" sldId="380"/>
            <ac:picMk id="7" creationId="{D94634F4-4C9C-B622-612F-75B2B439F74A}"/>
          </ac:picMkLst>
        </pc:picChg>
      </pc:sldChg>
      <pc:sldChg chg="addSp delSp modSp new mod">
        <pc:chgData name="Lavandier, Jessica" userId="e1c1fc32-a3f9-4e9f-a365-54ec9a9d3cac" providerId="ADAL" clId="{C398FABB-850E-4C65-A1CD-90B1C35FC712}" dt="2025-03-03T19:22:28.989" v="2287" actId="20577"/>
        <pc:sldMkLst>
          <pc:docMk/>
          <pc:sldMk cId="3081328663" sldId="381"/>
        </pc:sldMkLst>
        <pc:spChg chg="mod">
          <ac:chgData name="Lavandier, Jessica" userId="e1c1fc32-a3f9-4e9f-a365-54ec9a9d3cac" providerId="ADAL" clId="{C398FABB-850E-4C65-A1CD-90B1C35FC712}" dt="2025-03-03T19:22:28.989" v="2287" actId="20577"/>
          <ac:spMkLst>
            <pc:docMk/>
            <pc:sldMk cId="3081328663" sldId="381"/>
            <ac:spMk id="2" creationId="{8FCCA2C1-4EB0-0DC0-5C70-979A8C37729C}"/>
          </ac:spMkLst>
        </pc:spChg>
        <pc:spChg chg="mod">
          <ac:chgData name="Lavandier, Jessica" userId="e1c1fc32-a3f9-4e9f-a365-54ec9a9d3cac" providerId="ADAL" clId="{C398FABB-850E-4C65-A1CD-90B1C35FC712}" dt="2025-03-03T19:05:23.930" v="2114" actId="1076"/>
          <ac:spMkLst>
            <pc:docMk/>
            <pc:sldMk cId="3081328663" sldId="381"/>
            <ac:spMk id="5" creationId="{487782C7-E3D2-088A-1CC2-06F1E078F9B0}"/>
          </ac:spMkLst>
        </pc:spChg>
        <pc:picChg chg="add mod">
          <ac:chgData name="Lavandier, Jessica" userId="e1c1fc32-a3f9-4e9f-a365-54ec9a9d3cac" providerId="ADAL" clId="{C398FABB-850E-4C65-A1CD-90B1C35FC712}" dt="2025-03-03T18:43:22.500" v="1758" actId="1076"/>
          <ac:picMkLst>
            <pc:docMk/>
            <pc:sldMk cId="3081328663" sldId="381"/>
            <ac:picMk id="7" creationId="{F6B5D43C-8E60-80F7-EEC4-1265E603A61C}"/>
          </ac:picMkLst>
        </pc:picChg>
      </pc:sldChg>
      <pc:sldChg chg="modSp new del mod">
        <pc:chgData name="Lavandier, Jessica" userId="e1c1fc32-a3f9-4e9f-a365-54ec9a9d3cac" providerId="ADAL" clId="{C398FABB-850E-4C65-A1CD-90B1C35FC712}" dt="2025-03-12T18:38:05.872" v="2774" actId="47"/>
        <pc:sldMkLst>
          <pc:docMk/>
          <pc:sldMk cId="661736610" sldId="382"/>
        </pc:sldMkLst>
      </pc:sldChg>
      <pc:sldChg chg="new del">
        <pc:chgData name="Lavandier, Jessica" userId="e1c1fc32-a3f9-4e9f-a365-54ec9a9d3cac" providerId="ADAL" clId="{C398FABB-850E-4C65-A1CD-90B1C35FC712}" dt="2025-03-03T21:24:14.773" v="2417" actId="2696"/>
        <pc:sldMkLst>
          <pc:docMk/>
          <pc:sldMk cId="1895002298" sldId="382"/>
        </pc:sldMkLst>
      </pc:sldChg>
    </pc:docChg>
  </pc:docChgLst>
  <pc:docChgLst>
    <pc:chgData name="Lavandier, Jessica" userId="e1c1fc32-a3f9-4e9f-a365-54ec9a9d3cac" providerId="ADAL" clId="{8C34CCA5-FCE1-444A-8F85-FDF112023A90}"/>
    <pc:docChg chg="custSel modSld">
      <pc:chgData name="Lavandier, Jessica" userId="e1c1fc32-a3f9-4e9f-a365-54ec9a9d3cac" providerId="ADAL" clId="{8C34CCA5-FCE1-444A-8F85-FDF112023A90}" dt="2025-04-04T15:33:53.657" v="160" actId="20577"/>
      <pc:docMkLst>
        <pc:docMk/>
      </pc:docMkLst>
      <pc:sldChg chg="modSp mod">
        <pc:chgData name="Lavandier, Jessica" userId="e1c1fc32-a3f9-4e9f-a365-54ec9a9d3cac" providerId="ADAL" clId="{8C34CCA5-FCE1-444A-8F85-FDF112023A90}" dt="2025-04-04T15:33:34.972" v="146" actId="27636"/>
        <pc:sldMkLst>
          <pc:docMk/>
          <pc:sldMk cId="3919456823" sldId="289"/>
        </pc:sldMkLst>
        <pc:spChg chg="mod">
          <ac:chgData name="Lavandier, Jessica" userId="e1c1fc32-a3f9-4e9f-a365-54ec9a9d3cac" providerId="ADAL" clId="{8C34CCA5-FCE1-444A-8F85-FDF112023A90}" dt="2025-04-04T15:33:34.972" v="146" actId="27636"/>
          <ac:spMkLst>
            <pc:docMk/>
            <pc:sldMk cId="3919456823" sldId="289"/>
            <ac:spMk id="3" creationId="{B458B64C-FBB6-4857-8819-FA01FD732298}"/>
          </ac:spMkLst>
        </pc:spChg>
      </pc:sldChg>
      <pc:sldChg chg="modSp mod">
        <pc:chgData name="Lavandier, Jessica" userId="e1c1fc32-a3f9-4e9f-a365-54ec9a9d3cac" providerId="ADAL" clId="{8C34CCA5-FCE1-444A-8F85-FDF112023A90}" dt="2025-04-03T20:11:28.669" v="65" actId="255"/>
        <pc:sldMkLst>
          <pc:docMk/>
          <pc:sldMk cId="4274123360" sldId="354"/>
        </pc:sldMkLst>
        <pc:spChg chg="mod">
          <ac:chgData name="Lavandier, Jessica" userId="e1c1fc32-a3f9-4e9f-a365-54ec9a9d3cac" providerId="ADAL" clId="{8C34CCA5-FCE1-444A-8F85-FDF112023A90}" dt="2025-04-03T20:11:28.669" v="65" actId="255"/>
          <ac:spMkLst>
            <pc:docMk/>
            <pc:sldMk cId="4274123360" sldId="354"/>
            <ac:spMk id="3" creationId="{039F1084-CDD0-9AC6-671C-ED50D36896EA}"/>
          </ac:spMkLst>
        </pc:spChg>
      </pc:sldChg>
      <pc:sldChg chg="modSp mod">
        <pc:chgData name="Lavandier, Jessica" userId="e1c1fc32-a3f9-4e9f-a365-54ec9a9d3cac" providerId="ADAL" clId="{8C34CCA5-FCE1-444A-8F85-FDF112023A90}" dt="2025-04-04T15:33:53.657" v="160" actId="20577"/>
        <pc:sldMkLst>
          <pc:docMk/>
          <pc:sldMk cId="3195445947" sldId="376"/>
        </pc:sldMkLst>
        <pc:spChg chg="mod">
          <ac:chgData name="Lavandier, Jessica" userId="e1c1fc32-a3f9-4e9f-a365-54ec9a9d3cac" providerId="ADAL" clId="{8C34CCA5-FCE1-444A-8F85-FDF112023A90}" dt="2025-04-04T15:33:53.657" v="160" actId="20577"/>
          <ac:spMkLst>
            <pc:docMk/>
            <pc:sldMk cId="3195445947" sldId="376"/>
            <ac:spMk id="3" creationId="{EF091AFA-6E5C-0C90-C98B-C80857181A9A}"/>
          </ac:spMkLst>
        </pc:spChg>
      </pc:sldChg>
      <pc:sldChg chg="modSp mod">
        <pc:chgData name="Lavandier, Jessica" userId="e1c1fc32-a3f9-4e9f-a365-54ec9a9d3cac" providerId="ADAL" clId="{8C34CCA5-FCE1-444A-8F85-FDF112023A90}" dt="2025-04-03T20:12:22.947" v="66" actId="14100"/>
        <pc:sldMkLst>
          <pc:docMk/>
          <pc:sldMk cId="1401917735" sldId="377"/>
        </pc:sldMkLst>
        <pc:picChg chg="mod">
          <ac:chgData name="Lavandier, Jessica" userId="e1c1fc32-a3f9-4e9f-a365-54ec9a9d3cac" providerId="ADAL" clId="{8C34CCA5-FCE1-444A-8F85-FDF112023A90}" dt="2025-04-03T20:12:22.947" v="66" actId="14100"/>
          <ac:picMkLst>
            <pc:docMk/>
            <pc:sldMk cId="1401917735" sldId="377"/>
            <ac:picMk id="8" creationId="{E3F3476B-619B-59BE-B21B-7A7FA3562ECD}"/>
          </ac:picMkLst>
        </pc:picChg>
      </pc:sldChg>
      <pc:sldChg chg="modSp mod">
        <pc:chgData name="Lavandier, Jessica" userId="e1c1fc32-a3f9-4e9f-a365-54ec9a9d3cac" providerId="ADAL" clId="{8C34CCA5-FCE1-444A-8F85-FDF112023A90}" dt="2025-04-03T20:15:20.236" v="73" actId="20577"/>
        <pc:sldMkLst>
          <pc:docMk/>
          <pc:sldMk cId="2591934900" sldId="380"/>
        </pc:sldMkLst>
        <pc:spChg chg="mod">
          <ac:chgData name="Lavandier, Jessica" userId="e1c1fc32-a3f9-4e9f-a365-54ec9a9d3cac" providerId="ADAL" clId="{8C34CCA5-FCE1-444A-8F85-FDF112023A90}" dt="2025-04-03T20:15:20.236" v="73" actId="20577"/>
          <ac:spMkLst>
            <pc:docMk/>
            <pc:sldMk cId="2591934900" sldId="380"/>
            <ac:spMk id="5" creationId="{14AFE1DD-F0D5-D7CF-C1E6-CCBF789B86D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D31B8C-C405-1147-ADED-C4CB1867C0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B7ADD-EF60-FE4A-A020-14DCD522E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F84881F-EFEF-CB4A-B9EB-8FFE06C9107C}" type="datetimeFigureOut">
              <a:rPr lang="en-US" smtClean="0"/>
              <a:t>4/4/2025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9A3C3-5511-7D40-91D3-7DC4CE8157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7C9A5-7B2B-9A43-B21C-10A8A10FF1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6ACEA3A-6E0E-CC4C-BD77-61575D62E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5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C9ABFE0-D539-1C47-8152-FA249F7730D6}" type="datetimeFigureOut">
              <a:rPr lang="en-US" smtClean="0"/>
              <a:t>4/4/2025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79C1B6B-0B67-8847-92B7-7983F5E10D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4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1B6B-0B67-8847-92B7-7983F5E10D2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7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1B6B-0B67-8847-92B7-7983F5E10D2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54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1B6B-0B67-8847-92B7-7983F5E10D2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58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1B6B-0B67-8847-92B7-7983F5E10D2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58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1B6B-0B67-8847-92B7-7983F5E10D2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98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1B6B-0B67-8847-92B7-7983F5E10D2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19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1B6B-0B67-8847-92B7-7983F5E10D2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3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8D5E77-3E96-A141-9240-756656416B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2EC117-4D29-0D4C-8C05-595D78643A5D}"/>
              </a:ext>
            </a:extLst>
          </p:cNvPr>
          <p:cNvSpPr/>
          <p:nvPr userDrawn="1"/>
        </p:nvSpPr>
        <p:spPr>
          <a:xfrm>
            <a:off x="383721" y="457200"/>
            <a:ext cx="11430000" cy="60579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613B8-3A72-0844-B7D0-D6EBBE161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22563"/>
            <a:ext cx="12192000" cy="879475"/>
          </a:xfrm>
        </p:spPr>
        <p:txBody>
          <a:bodyPr anchor="t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4F33A-6546-FF40-9567-6DA97FAD3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857"/>
            <a:ext cx="9144000" cy="716711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5AD87-BD14-9D4A-8FBC-07E8D67B5A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488" y="5043343"/>
            <a:ext cx="4571023" cy="14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0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A206-D73A-824A-BDDB-3819BAAC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8753-8788-A442-824E-E47017AFD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A6869-9AF8-6F4E-85CB-B9C339DF1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FC8A4-34D5-1748-A422-9D0F1430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FD87-660E-9042-8D0D-BA6F297DA1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1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3AE3-55BE-0E4B-B6E5-F1596BAE3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AC252-A3DE-5D42-80B1-B2B3F3289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299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38A64-539F-4020-B88D-97ED8FFAD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627" y="6125377"/>
            <a:ext cx="638316" cy="65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3AE3-55BE-0E4B-B6E5-F1596BAE3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AC252-A3DE-5D42-80B1-B2B3F3289F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6242"/>
            <a:ext cx="5257800" cy="4094747"/>
          </a:xfrm>
        </p:spPr>
        <p:txBody>
          <a:bodyPr/>
          <a:lstStyle>
            <a:lvl1pPr marL="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1DD61-DC67-C044-83EA-4464C526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158" y="6227760"/>
            <a:ext cx="694389" cy="365125"/>
          </a:xfrm>
        </p:spPr>
        <p:txBody>
          <a:bodyPr/>
          <a:lstStyle/>
          <a:p>
            <a:fld id="{A650D29D-2C2E-9447-A86C-77F5B1ADEA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7814D1-0914-7F4B-862A-E2AF28CC17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16052" y="1616242"/>
            <a:ext cx="5257800" cy="4094747"/>
          </a:xfrm>
        </p:spPr>
        <p:txBody>
          <a:bodyPr/>
          <a:lstStyle>
            <a:lvl1pPr marL="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8D5B1-5E9B-4282-A9DB-BCA8D27353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252" y="6082777"/>
            <a:ext cx="694390" cy="71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0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1FAFC7-FEAE-4342-AFCD-DE8515DAF6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F0D3C-580A-D14E-859C-92A4E45D9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9844"/>
            <a:ext cx="10515600" cy="951269"/>
          </a:xfrm>
        </p:spPr>
        <p:txBody>
          <a:bodyPr anchor="ctr" anchorCtr="1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IN ALL CAPS</a:t>
            </a:r>
          </a:p>
        </p:txBody>
      </p:sp>
    </p:spTree>
    <p:extLst>
      <p:ext uri="{BB962C8B-B14F-4D97-AF65-F5344CB8AC3E}">
        <p14:creationId xmlns:p14="http://schemas.microsoft.com/office/powerpoint/2010/main" val="399933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-Section Or Quote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9513-E976-F44A-B1E9-D369DBF3F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05198"/>
            <a:ext cx="10515600" cy="693113"/>
          </a:xfrm>
        </p:spPr>
        <p:txBody>
          <a:bodyPr anchor="ctr" anchorCtr="1">
            <a:normAutofit/>
          </a:bodyPr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QUOTE IN ALL CAPS</a:t>
            </a:r>
          </a:p>
        </p:txBody>
      </p:sp>
    </p:spTree>
    <p:extLst>
      <p:ext uri="{BB962C8B-B14F-4D97-AF65-F5344CB8AC3E}">
        <p14:creationId xmlns:p14="http://schemas.microsoft.com/office/powerpoint/2010/main" val="1577537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372BA-A282-4C46-A11B-DD0462AFB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C57DD-9FF2-6240-AB11-97A6DC7564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5344" y="457200"/>
            <a:ext cx="5250656" cy="505512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 algn="l">
              <a:buNone/>
              <a:defRPr sz="24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19EAB-3978-1543-8503-F6CBE65A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FD87-660E-9042-8D0D-BA6F297DA1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AB88A-4610-45E9-A0E4-A6DA2F0731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708" y="6079533"/>
            <a:ext cx="693293" cy="7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30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372BA-A282-4C46-A11B-DD0462AFB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600200"/>
            <a:ext cx="5026269" cy="43140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C57DD-9FF2-6240-AB11-97A6DC7564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5344" y="457200"/>
            <a:ext cx="5250656" cy="505512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 algn="l">
              <a:buNone/>
              <a:defRPr sz="24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19EAB-3978-1543-8503-F6CBE65A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FD87-660E-9042-8D0D-BA6F297DA1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E504FF9-A913-4041-B9CC-AB9E32364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04792" y="1600200"/>
            <a:ext cx="5257800" cy="43140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93995D-6E21-4DBD-A8C4-B46C909CF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498" y="6083876"/>
            <a:ext cx="619209" cy="6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50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CE11-80DA-1F45-99A8-A8E22F93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BA794-EC54-A64E-8208-BE35E08B9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3CC69-D113-5A46-82EE-5B0460686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57E85-9617-7F48-9031-4CBD7296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FD87-660E-9042-8D0D-BA6F297DA1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906F6A-94CD-42C2-84CB-ACD278575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087" y="6224152"/>
            <a:ext cx="492873" cy="50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4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BE8B-40BE-084C-9E1A-318B465A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87EBA-54C3-B947-934E-E998E0B72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C4DF7-B703-9D4A-91BC-65404F894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1893C-AFF8-F641-8A32-8E00F9D96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1323F-B98B-3D4A-BFB1-FB6A3584D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C03660-85EE-9048-B168-018135FA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FD87-660E-9042-8D0D-BA6F297DA1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6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9F905-0FFA-354D-B4F5-C9DD54A7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249D5-7AA9-3748-8A80-50F1262E7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0201"/>
            <a:ext cx="10515600" cy="430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1EDBD-5BD6-9D48-BA0D-6E8386605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7024" y="6224152"/>
            <a:ext cx="173900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solidFill>
                  <a:schemeClr val="tx1"/>
                </a:solidFill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GREENBRIAR LCI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3A4399-7C6C-4142-A188-9BAE1B71B15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247993" y="5971204"/>
            <a:ext cx="2292038" cy="73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4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2" r:id="rId3"/>
    <p:sldLayoutId id="2147483675" r:id="rId4"/>
    <p:sldLayoutId id="2147483678" r:id="rId5"/>
    <p:sldLayoutId id="2147483681" r:id="rId6"/>
    <p:sldLayoutId id="2147483683" r:id="rId7"/>
    <p:sldLayoutId id="2147483676" r:id="rId8"/>
    <p:sldLayoutId id="2147483677" r:id="rId9"/>
    <p:sldLayoutId id="214748368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720" userDrawn="1">
          <p15:clr>
            <a:srgbClr val="F26B43"/>
          </p15:clr>
        </p15:guide>
        <p15:guide id="4" pos="528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pos="7152" userDrawn="1">
          <p15:clr>
            <a:srgbClr val="F26B43"/>
          </p15:clr>
        </p15:guide>
        <p15:guide id="7" orient="horz" pos="4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lantag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hyperlink" Target="mailto:jlavandier@atlantag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049824-6167-A04F-9B2A-AD2DCB07E0F1}"/>
              </a:ext>
            </a:extLst>
          </p:cNvPr>
          <p:cNvSpPr txBox="1"/>
          <p:nvPr/>
        </p:nvSpPr>
        <p:spPr>
          <a:xfrm>
            <a:off x="0" y="607564"/>
            <a:ext cx="12192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Georgia Brownfield Association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2025 Seminar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455086-ED2B-BF47-9853-4EA0477225CB}"/>
              </a:ext>
            </a:extLst>
          </p:cNvPr>
          <p:cNvSpPr txBox="1"/>
          <p:nvPr/>
        </p:nvSpPr>
        <p:spPr>
          <a:xfrm>
            <a:off x="346470" y="2551208"/>
            <a:ext cx="11386868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Gas Station Remediation and Redevelopment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Historic South Atlanta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6E19E-B94D-41DF-A734-E600A2890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22" y="4049833"/>
            <a:ext cx="2362271" cy="2418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22BB15-6F18-4150-8462-B70599B049C9}"/>
              </a:ext>
            </a:extLst>
          </p:cNvPr>
          <p:cNvSpPr txBox="1"/>
          <p:nvPr/>
        </p:nvSpPr>
        <p:spPr>
          <a:xfrm>
            <a:off x="3187932" y="4600223"/>
            <a:ext cx="62096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April 16, 2025 </a:t>
            </a:r>
          </a:p>
        </p:txBody>
      </p:sp>
    </p:spTree>
    <p:extLst>
      <p:ext uri="{BB962C8B-B14F-4D97-AF65-F5344CB8AC3E}">
        <p14:creationId xmlns:p14="http://schemas.microsoft.com/office/powerpoint/2010/main" val="181323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B876-EDCD-46EB-A570-E5641401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3" y="206350"/>
            <a:ext cx="10778706" cy="72563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City of Atlanta Brownfield Program is funded with EPA grants</a:t>
            </a:r>
            <a:endParaRPr lang="en-US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8B64C-FBB6-4857-8819-FA01FD73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56" y="784708"/>
            <a:ext cx="5585599" cy="55894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b="0" u="sng" dirty="0">
                <a:latin typeface="Arial Narrow" panose="020B0606020202030204" pitchFamily="34" charset="0"/>
                <a:ea typeface="Verdana"/>
                <a:cs typeface="Calibri" panose="020F0502020204030204" pitchFamily="34" charset="0"/>
              </a:rPr>
              <a:t>Assessment Grants:</a:t>
            </a:r>
            <a:r>
              <a:rPr lang="en-US" sz="3200" b="0" dirty="0">
                <a:latin typeface="Arial Narrow" panose="020B0606020202030204" pitchFamily="34" charset="0"/>
                <a:ea typeface="Verdana"/>
                <a:cs typeface="Calibri" panose="020F0502020204030204" pitchFamily="34" charset="0"/>
              </a:rPr>
              <a:t> provide funding environmental assessments, community engagement, brownfield inventories and cleanup plans.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latin typeface="Arial Narrow" panose="020B0606020202030204" pitchFamily="34" charset="0"/>
                <a:ea typeface="Verdana"/>
                <a:cs typeface="Calibri" panose="020F0502020204030204" pitchFamily="34" charset="0"/>
              </a:rPr>
              <a:t>South Atlanta is in the Jonesboro Road Target Area.</a:t>
            </a:r>
          </a:p>
          <a:p>
            <a:endParaRPr lang="en-US" sz="3200" b="0" dirty="0">
              <a:latin typeface="Arial Narrow" panose="020B0606020202030204" pitchFamily="34" charset="0"/>
              <a:ea typeface="Verdana"/>
              <a:cs typeface="Calibri" panose="020F0502020204030204" pitchFamily="34" charset="0"/>
            </a:endParaRPr>
          </a:p>
          <a:p>
            <a:r>
              <a:rPr lang="en-US" sz="3200" b="0" u="sng" dirty="0">
                <a:latin typeface="Arial Narrow" panose="020B0606020202030204" pitchFamily="34" charset="0"/>
                <a:ea typeface="Verdana"/>
                <a:cs typeface="Calibri" panose="020F0502020204030204" pitchFamily="34" charset="0"/>
              </a:rPr>
              <a:t>Revolving Loan Fund (RLF) Grants:</a:t>
            </a:r>
            <a:r>
              <a:rPr lang="en-US" sz="3200" b="0" dirty="0">
                <a:latin typeface="Arial Narrow" panose="020B0606020202030204" pitchFamily="34" charset="0"/>
                <a:ea typeface="Verdana"/>
                <a:cs typeface="Calibri" panose="020F0502020204030204" pitchFamily="34" charset="0"/>
              </a:rPr>
              <a:t> provide funding to capitalize loans and grants that are used to clean up brownfield sites. </a:t>
            </a:r>
          </a:p>
          <a:p>
            <a:pPr lvl="1"/>
            <a:endParaRPr lang="en-US" dirty="0">
              <a:latin typeface="Verdana"/>
              <a:ea typeface="Verdana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Map&#10;&#10;AI-generated content may be incorrect.">
            <a:extLst>
              <a:ext uri="{FF2B5EF4-FFF2-40B4-BE49-F238E27FC236}">
                <a16:creationId xmlns:a16="http://schemas.microsoft.com/office/drawing/2014/main" id="{7D861036-B25A-1713-1912-2B907F66077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7188676" y="1173674"/>
            <a:ext cx="4469921" cy="5442786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59A56D2-7B41-A871-12A2-A0862EFB5CD5}"/>
              </a:ext>
            </a:extLst>
          </p:cNvPr>
          <p:cNvSpPr/>
          <p:nvPr/>
        </p:nvSpPr>
        <p:spPr>
          <a:xfrm>
            <a:off x="10161920" y="4813540"/>
            <a:ext cx="379562" cy="4485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B2F9C7-1CDE-859A-711E-438544D9F03C}"/>
              </a:ext>
            </a:extLst>
          </p:cNvPr>
          <p:cNvSpPr txBox="1"/>
          <p:nvPr/>
        </p:nvSpPr>
        <p:spPr>
          <a:xfrm>
            <a:off x="7470470" y="753016"/>
            <a:ext cx="418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City of Atlanta Brownfield Target Areas</a:t>
            </a:r>
          </a:p>
        </p:txBody>
      </p:sp>
    </p:spTree>
    <p:extLst>
      <p:ext uri="{BB962C8B-B14F-4D97-AF65-F5344CB8AC3E}">
        <p14:creationId xmlns:p14="http://schemas.microsoft.com/office/powerpoint/2010/main" val="391945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062F06-6135-F761-33E1-CC18A45D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396" y="0"/>
            <a:ext cx="9907913" cy="526211"/>
          </a:xfrm>
        </p:spPr>
        <p:txBody>
          <a:bodyPr>
            <a:normAutofit fontScale="90000"/>
          </a:bodyPr>
          <a:lstStyle/>
          <a:p>
            <a:r>
              <a:rPr lang="en-US" dirty="0"/>
              <a:t>Atlanta/Invest Atlanta BRLF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F1084-CDD0-9AC6-671C-ED50D3689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691" y="690115"/>
            <a:ext cx="6211018" cy="565892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1200" dirty="0">
                <a:latin typeface="Arial Narrow" panose="020B0606020202030204" pitchFamily="34" charset="0"/>
                <a:cs typeface="Calibri" panose="020F0502020204030204" pitchFamily="34" charset="0"/>
              </a:rPr>
              <a:t>Fund Manager- Invest Atlanta </a:t>
            </a:r>
          </a:p>
          <a:p>
            <a:pPr>
              <a:lnSpc>
                <a:spcPct val="120000"/>
              </a:lnSpc>
            </a:pPr>
            <a:r>
              <a:rPr lang="en-US" sz="11200" dirty="0">
                <a:latin typeface="Arial Narrow" panose="020B0606020202030204" pitchFamily="34" charset="0"/>
                <a:cs typeface="Calibri" panose="020F0502020204030204" pitchFamily="34" charset="0"/>
              </a:rPr>
              <a:t>Loans- </a:t>
            </a:r>
          </a:p>
          <a:p>
            <a:pPr lvl="1">
              <a:lnSpc>
                <a:spcPct val="120000"/>
              </a:lnSpc>
            </a:pPr>
            <a:r>
              <a:rPr lang="en-US" sz="10800" dirty="0">
                <a:latin typeface="Arial Narrow" panose="020B0606020202030204" pitchFamily="34" charset="0"/>
                <a:cs typeface="Calibri" panose="020F0502020204030204" pitchFamily="34" charset="0"/>
              </a:rPr>
              <a:t>At least 50% of funds have to be loans </a:t>
            </a:r>
          </a:p>
          <a:p>
            <a:pPr lvl="1">
              <a:lnSpc>
                <a:spcPct val="120000"/>
              </a:lnSpc>
            </a:pPr>
            <a:r>
              <a:rPr lang="en-US" sz="10800" dirty="0">
                <a:latin typeface="Arial Narrow" panose="020B0606020202030204" pitchFamily="34" charset="0"/>
                <a:cs typeface="Calibri" panose="020F0502020204030204" pitchFamily="34" charset="0"/>
              </a:rPr>
              <a:t>No maximum loan amount</a:t>
            </a:r>
          </a:p>
          <a:p>
            <a:pPr lvl="1">
              <a:lnSpc>
                <a:spcPct val="120000"/>
              </a:lnSpc>
            </a:pPr>
            <a:r>
              <a:rPr lang="en-US" sz="10800" dirty="0">
                <a:latin typeface="Arial Narrow" panose="020B0606020202030204" pitchFamily="34" charset="0"/>
                <a:cs typeface="Calibri" panose="020F0502020204030204" pitchFamily="34" charset="0"/>
              </a:rPr>
              <a:t>Low Interest rate- 2%</a:t>
            </a:r>
          </a:p>
          <a:p>
            <a:pPr lvl="1">
              <a:lnSpc>
                <a:spcPct val="120000"/>
              </a:lnSpc>
            </a:pPr>
            <a:r>
              <a:rPr lang="en-US" sz="10800" dirty="0">
                <a:latin typeface="Arial Narrow" panose="020B0606020202030204" pitchFamily="34" charset="0"/>
                <a:cs typeface="Calibri" panose="020F0502020204030204" pitchFamily="34" charset="0"/>
              </a:rPr>
              <a:t>Generate Program Income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Arial Narrow" panose="020B0606020202030204" pitchFamily="34" charset="0"/>
                <a:cs typeface="Calibri" panose="020F0502020204030204" pitchFamily="34" charset="0"/>
              </a:rPr>
              <a:t>Subgrants- </a:t>
            </a:r>
          </a:p>
          <a:p>
            <a:pPr lvl="1">
              <a:lnSpc>
                <a:spcPct val="120000"/>
              </a:lnSpc>
            </a:pPr>
            <a:r>
              <a:rPr lang="en-US" sz="10800" dirty="0">
                <a:latin typeface="Arial Narrow" panose="020B0606020202030204" pitchFamily="34" charset="0"/>
                <a:cs typeface="Calibri" panose="020F0502020204030204" pitchFamily="34" charset="0"/>
              </a:rPr>
              <a:t>Up to 50% of funds can be subgrants to non-profits</a:t>
            </a:r>
          </a:p>
          <a:p>
            <a:pPr lvl="1">
              <a:lnSpc>
                <a:spcPct val="120000"/>
              </a:lnSpc>
            </a:pPr>
            <a:r>
              <a:rPr lang="en-US" sz="10800" dirty="0">
                <a:latin typeface="Arial Narrow" panose="020B0606020202030204" pitchFamily="34" charset="0"/>
                <a:cs typeface="Calibri" panose="020F0502020204030204" pitchFamily="34" charset="0"/>
              </a:rPr>
              <a:t>Must own property</a:t>
            </a:r>
          </a:p>
          <a:p>
            <a:pPr lvl="1">
              <a:lnSpc>
                <a:spcPct val="120000"/>
              </a:lnSpc>
            </a:pPr>
            <a:r>
              <a:rPr lang="en-US" sz="10800" dirty="0">
                <a:latin typeface="Arial Narrow" panose="020B0606020202030204" pitchFamily="34" charset="0"/>
                <a:cs typeface="Calibri" panose="020F0502020204030204" pitchFamily="34" charset="0"/>
              </a:rPr>
              <a:t>$500K maximum subgrant</a:t>
            </a:r>
            <a:r>
              <a:rPr lang="en-US" sz="10800" dirty="0">
                <a:effectLst/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EED105D-499B-01D7-96B4-7F0505015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05840"/>
              </p:ext>
            </p:extLst>
          </p:nvPr>
        </p:nvGraphicFramePr>
        <p:xfrm>
          <a:off x="7132130" y="655609"/>
          <a:ext cx="4792179" cy="6202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8911" imgH="7543536" progId="AcroExch.Document.7">
                  <p:embed/>
                </p:oleObj>
              </mc:Choice>
              <mc:Fallback>
                <p:oleObj name="Acrobat Document" r:id="rId3" imgW="5828911" imgH="7543536" progId="AcroExch.Document.7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EED105D-499B-01D7-96B4-7F0505015F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32130" y="655609"/>
                        <a:ext cx="4792179" cy="6202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412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05FBC-EEB3-F549-608A-EB65B8CEA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6846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Historic South Atlanta- Planning and Zoning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DB70D0-F419-E252-31BE-6E80FF9D8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29" y="1010065"/>
            <a:ext cx="6202829" cy="5114689"/>
          </a:xfrm>
        </p:spPr>
        <p:txBody>
          <a:bodyPr>
            <a:normAutofit fontScale="92500" lnSpcReduction="10000"/>
          </a:bodyPr>
          <a:lstStyle/>
          <a:p>
            <a:r>
              <a:rPr lang="en-US" sz="3200" b="0" dirty="0"/>
              <a:t>Historic South Atlanta Master Plan adoption - 2018</a:t>
            </a:r>
          </a:p>
          <a:p>
            <a:r>
              <a:rPr lang="en-US" sz="2000" dirty="0"/>
              <a:t>Create a “Downtown” South Atlanta - retail development should focus on creating a concentrated, walkable destination based on restaurants, the arts, and culture</a:t>
            </a:r>
            <a:endParaRPr lang="en-US" sz="3200" b="0" dirty="0"/>
          </a:p>
          <a:p>
            <a:r>
              <a:rPr lang="en-US" sz="3200" b="0" dirty="0"/>
              <a:t>Rezoning of non-residential areas to Mixed Residential Commercial (including 105 McDonough)- 2019</a:t>
            </a:r>
          </a:p>
          <a:p>
            <a:r>
              <a:rPr lang="en-US" sz="3200" b="0" dirty="0"/>
              <a:t>105 McDonough Blvd: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/>
              <a:t>Lot Consolidation of 4 parcels and Martin Street ROW- 2023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/>
              <a:t>Special Administrative Permit (SAP) of proposed development -2023</a:t>
            </a:r>
          </a:p>
        </p:txBody>
      </p:sp>
      <p:pic>
        <p:nvPicPr>
          <p:cNvPr id="8" name="Content Placeholder 7" descr="Map&#10;&#10;AI-generated content may be incorrect.">
            <a:extLst>
              <a:ext uri="{FF2B5EF4-FFF2-40B4-BE49-F238E27FC236}">
                <a16:creationId xmlns:a16="http://schemas.microsoft.com/office/drawing/2014/main" id="{E3F3476B-619B-59BE-B21B-7A7FA3562EC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7041028" y="888521"/>
            <a:ext cx="4970504" cy="5969479"/>
          </a:xfrm>
        </p:spPr>
      </p:pic>
    </p:spTree>
    <p:extLst>
      <p:ext uri="{BB962C8B-B14F-4D97-AF65-F5344CB8AC3E}">
        <p14:creationId xmlns:p14="http://schemas.microsoft.com/office/powerpoint/2010/main" val="140191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33FB21-563A-B98C-42BF-B3F973EB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34" y="164204"/>
            <a:ext cx="11404120" cy="689811"/>
          </a:xfrm>
        </p:spPr>
        <p:txBody>
          <a:bodyPr>
            <a:normAutofit fontScale="90000"/>
          </a:bodyPr>
          <a:lstStyle/>
          <a:p>
            <a:r>
              <a:rPr lang="en-US" dirty="0"/>
              <a:t>105 McDonough Phase II ESA Tank Removal- 2019</a:t>
            </a:r>
          </a:p>
        </p:txBody>
      </p:sp>
      <p:pic>
        <p:nvPicPr>
          <p:cNvPr id="12" name="Content Placeholder 11" descr="A picture containing tree, outdoor, road, way&#10;&#10;AI-generated content may be incorrect.">
            <a:extLst>
              <a:ext uri="{FF2B5EF4-FFF2-40B4-BE49-F238E27FC236}">
                <a16:creationId xmlns:a16="http://schemas.microsoft.com/office/drawing/2014/main" id="{84D9FC08-5EF1-6155-56BD-41E969317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647" y="1164566"/>
            <a:ext cx="6973214" cy="52299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62239-FB2B-AA89-65FC-DDF902AD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D29D-2C2E-9447-A86C-77F5B1ADEA14}" type="slidenum">
              <a:rPr lang="en-US" smtClean="0"/>
              <a:t>5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7595DF9-A62C-7FD9-8D13-E88B45E09B1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8165" y="854015"/>
            <a:ext cx="4729652" cy="5540462"/>
          </a:xfrm>
        </p:spPr>
        <p:txBody>
          <a:bodyPr>
            <a:normAutofit/>
          </a:bodyPr>
          <a:lstStyle/>
          <a:p>
            <a:r>
              <a:rPr lang="en-US" dirty="0"/>
              <a:t>2017 EPA Assessment Grant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Fuel dispensers, lines and canopy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1,500 gallons of fuel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2 - 4,000 gallon gasoline tanks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1- 2,000 gallon diesel tank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70 cubic yards of contaminated soil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Soil samples 12 ft bgs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UST Closure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Restaurant in existing building</a:t>
            </a:r>
          </a:p>
        </p:txBody>
      </p:sp>
    </p:spTree>
    <p:extLst>
      <p:ext uri="{BB962C8B-B14F-4D97-AF65-F5344CB8AC3E}">
        <p14:creationId xmlns:p14="http://schemas.microsoft.com/office/powerpoint/2010/main" val="1077346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32DD5-C512-7C5D-170F-D888F8E0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57" y="111532"/>
            <a:ext cx="6202615" cy="1404261"/>
          </a:xfrm>
        </p:spPr>
        <p:txBody>
          <a:bodyPr>
            <a:normAutofit fontScale="90000"/>
          </a:bodyPr>
          <a:lstStyle/>
          <a:p>
            <a:r>
              <a:rPr lang="en-US" dirty="0"/>
              <a:t>105 McDonough </a:t>
            </a:r>
            <a:br>
              <a:rPr lang="en-US" dirty="0"/>
            </a:br>
            <a:r>
              <a:rPr lang="en-US" dirty="0"/>
              <a:t>Phase II ESA- 2023</a:t>
            </a:r>
          </a:p>
        </p:txBody>
      </p:sp>
      <p:pic>
        <p:nvPicPr>
          <p:cNvPr id="11" name="Content Placeholder 10" descr="Diagram, engineering drawing&#10;&#10;AI-generated content may be incorrect.">
            <a:extLst>
              <a:ext uri="{FF2B5EF4-FFF2-40B4-BE49-F238E27FC236}">
                <a16:creationId xmlns:a16="http://schemas.microsoft.com/office/drawing/2014/main" id="{6E23D5AC-C461-3D7E-D62C-8D2C6BFAD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658" y="1515793"/>
            <a:ext cx="5886342" cy="50770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B0976-678D-F310-44B7-BB736085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D29D-2C2E-9447-A86C-77F5B1ADEA14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50A960-AA44-B694-EF01-2B097D9EE8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12273" y="111532"/>
            <a:ext cx="5443344" cy="5832679"/>
          </a:xfrm>
        </p:spPr>
        <p:txBody>
          <a:bodyPr>
            <a:noAutofit/>
          </a:bodyPr>
          <a:lstStyle/>
          <a:p>
            <a:r>
              <a:rPr lang="en-US" dirty="0"/>
              <a:t>2020 Assessment Grant</a:t>
            </a:r>
          </a:p>
          <a:p>
            <a:r>
              <a:rPr lang="en-US" b="0" dirty="0"/>
              <a:t>REC-Off-site dry cleaners and two on-site former gas stations</a:t>
            </a:r>
          </a:p>
          <a:p>
            <a:r>
              <a:rPr lang="en-US" b="0" dirty="0"/>
              <a:t>5 soil samples/monitoring wells 24-33 bgs</a:t>
            </a:r>
          </a:p>
          <a:p>
            <a:r>
              <a:rPr lang="en-US" b="0" dirty="0"/>
              <a:t>5 Soil vapor sampling at proposed buildings</a:t>
            </a:r>
          </a:p>
          <a:p>
            <a:pPr algn="l"/>
            <a:r>
              <a:rPr lang="en-US" b="0" dirty="0">
                <a:latin typeface="Arial Narrow" panose="020B0606020202030204" pitchFamily="34" charset="0"/>
              </a:rPr>
              <a:t>E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xceedance of VISL residential and non-residential screening criteria </a:t>
            </a:r>
          </a:p>
          <a:p>
            <a:pPr algn="l"/>
            <a:r>
              <a:rPr lang="en-US" b="0" dirty="0">
                <a:latin typeface="Arial Narrow" panose="020B0606020202030204" pitchFamily="34" charset="0"/>
              </a:rPr>
              <a:t>V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apor mitigation measures for structures recommended</a:t>
            </a:r>
          </a:p>
          <a:p>
            <a:pPr algn="l"/>
            <a:r>
              <a:rPr lang="en-US" b="0" dirty="0">
                <a:latin typeface="Arial Narrow" panose="020B0606020202030204" pitchFamily="34" charset="0"/>
              </a:rPr>
              <a:t>PPCAP Amendment to reflect all parcels and Type 2 RRS for proposed mixed use development </a:t>
            </a:r>
          </a:p>
        </p:txBody>
      </p:sp>
    </p:spTree>
    <p:extLst>
      <p:ext uri="{BB962C8B-B14F-4D97-AF65-F5344CB8AC3E}">
        <p14:creationId xmlns:p14="http://schemas.microsoft.com/office/powerpoint/2010/main" val="47572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FBEB-590F-730D-4507-A87936C5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3" y="127092"/>
            <a:ext cx="11483649" cy="854016"/>
          </a:xfrm>
        </p:spPr>
        <p:txBody>
          <a:bodyPr>
            <a:normAutofit fontScale="90000"/>
          </a:bodyPr>
          <a:lstStyle/>
          <a:p>
            <a:r>
              <a:rPr lang="en-US" dirty="0"/>
              <a:t>Brownfield Revolving Loan Fund- Subgrant to FCS</a:t>
            </a:r>
          </a:p>
        </p:txBody>
      </p:sp>
      <p:pic>
        <p:nvPicPr>
          <p:cNvPr id="7" name="Content Placeholder 6" descr="Diagram&#10;&#10;AI-generated content may be incorrect.">
            <a:extLst>
              <a:ext uri="{FF2B5EF4-FFF2-40B4-BE49-F238E27FC236}">
                <a16:creationId xmlns:a16="http://schemas.microsoft.com/office/drawing/2014/main" id="{D94634F4-4C9C-B622-612F-75B2B439F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3" y="1119131"/>
            <a:ext cx="5119180" cy="57388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1D4BA-6F6F-0894-8EBC-4CB66DA5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D29D-2C2E-9447-A86C-77F5B1ADEA1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AFE1DD-F0D5-D7CF-C1E6-CCBF789B8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61338" y="981108"/>
            <a:ext cx="5980139" cy="5876892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/>
              <a:t>Invest Atlanta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Subgrant approval- June 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Subgrant increase- January 2025</a:t>
            </a:r>
          </a:p>
          <a:p>
            <a:r>
              <a:rPr lang="en-US" b="0" dirty="0"/>
              <a:t>City of Atlanta/QEP- CHA</a:t>
            </a:r>
          </a:p>
          <a:p>
            <a:r>
              <a:rPr lang="en-US" b="0" dirty="0"/>
              <a:t>Before Remediation- June to October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ABCA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SSQAPP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/>
              <a:t>30-day </a:t>
            </a:r>
            <a:r>
              <a:rPr lang="en-US" b="0" dirty="0"/>
              <a:t>Community Engagement &amp;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Section 106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FWS/Endangered Species Act review</a:t>
            </a:r>
          </a:p>
          <a:p>
            <a:r>
              <a:rPr lang="en-US" b="0" dirty="0"/>
              <a:t>During and After Remediation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Davis Bacon Compliance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Review/monitoring of remediation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Closeout report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3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A2C1-4EB0-0DC0-5C70-979A8C37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8" y="265115"/>
            <a:ext cx="10515600" cy="1143000"/>
          </a:xfrm>
        </p:spPr>
        <p:txBody>
          <a:bodyPr/>
          <a:lstStyle/>
          <a:p>
            <a:r>
              <a:rPr lang="en-US" dirty="0"/>
              <a:t>Other </a:t>
            </a:r>
            <a:r>
              <a:rPr lang="en-US"/>
              <a:t>FCS sites- </a:t>
            </a:r>
            <a:r>
              <a:rPr lang="en-US" dirty="0"/>
              <a:t>Harolds BBQ ESAs</a:t>
            </a:r>
          </a:p>
        </p:txBody>
      </p:sp>
      <p:pic>
        <p:nvPicPr>
          <p:cNvPr id="7" name="Content Placeholder 6" descr="A picture containing outdoor, stone&#10;&#10;AI-generated content may be incorrect.">
            <a:extLst>
              <a:ext uri="{FF2B5EF4-FFF2-40B4-BE49-F238E27FC236}">
                <a16:creationId xmlns:a16="http://schemas.microsoft.com/office/drawing/2014/main" id="{F6B5D43C-8E60-80F7-EEC4-1265E603A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728" y="1616242"/>
            <a:ext cx="5634221" cy="38391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15C1B-BB9D-DCF1-05D1-9BA86FFA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D29D-2C2E-9447-A86C-77F5B1ADEA1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7782C7-E3D2-088A-1CC2-06F1E078F9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02648" y="1488453"/>
            <a:ext cx="5257800" cy="4094747"/>
          </a:xfrm>
        </p:spPr>
        <p:txBody>
          <a:bodyPr/>
          <a:lstStyle/>
          <a:p>
            <a:r>
              <a:rPr lang="en-US" b="0" dirty="0"/>
              <a:t>2020 Assessment: Phase I ESA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Potential REC- adjacent properties A-Tow and automotive 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UST releases</a:t>
            </a:r>
          </a:p>
          <a:p>
            <a:r>
              <a:rPr lang="en-US" b="0" dirty="0"/>
              <a:t>Phase II ESA- underway</a:t>
            </a:r>
          </a:p>
          <a:p>
            <a:r>
              <a:rPr lang="en-US" b="0" dirty="0"/>
              <a:t>FCS proposes to redevelop the site for neighborhood commercial uses.</a:t>
            </a:r>
          </a:p>
        </p:txBody>
      </p:sp>
    </p:spTree>
    <p:extLst>
      <p:ext uri="{BB962C8B-B14F-4D97-AF65-F5344CB8AC3E}">
        <p14:creationId xmlns:p14="http://schemas.microsoft.com/office/powerpoint/2010/main" val="308132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E6CA5-5FD8-97F6-BF83-A093BA04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3" y="340823"/>
            <a:ext cx="5885410" cy="68981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More information about the Brownfield Revolving Loan Fund (BRLF) 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91AFA-6E5C-0C90-C98B-C80857181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13" y="2484406"/>
            <a:ext cx="5885411" cy="3743354"/>
          </a:xfrm>
        </p:spPr>
        <p:txBody>
          <a:bodyPr>
            <a:normAutofit fontScale="47500" lnSpcReduction="20000"/>
          </a:bodyPr>
          <a:lstStyle/>
          <a:p>
            <a:endParaRPr lang="en-US" sz="3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500" b="0" u="sng" dirty="0">
                <a:latin typeface="Arial Narrow" panose="020B0606020202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www.atlantaga</a:t>
            </a:r>
            <a:r>
              <a:rPr lang="en-US" sz="6500" b="0" u="sng" dirty="0">
                <a:latin typeface="Arial Narrow" panose="020B0606020202030204" pitchFamily="34" charset="0"/>
                <a:cs typeface="Calibri" panose="020F0502020204030204" pitchFamily="34" charset="0"/>
              </a:rPr>
              <a:t>.gov/brownfields </a:t>
            </a:r>
          </a:p>
          <a:p>
            <a:endParaRPr lang="en-US" sz="6500" b="0" dirty="0">
              <a:latin typeface="Arial Narrow" panose="020B0606020202030204" pitchFamily="34" charset="0"/>
            </a:endParaRPr>
          </a:p>
          <a:p>
            <a:r>
              <a:rPr lang="en-US" sz="6500" b="0" dirty="0">
                <a:latin typeface="Arial Narrow" panose="020B0606020202030204" pitchFamily="34" charset="0"/>
                <a:cs typeface="Calibri" panose="020F0502020204030204" pitchFamily="34" charset="0"/>
              </a:rPr>
              <a:t>Jessica Lavandier- </a:t>
            </a:r>
            <a:r>
              <a:rPr lang="en-US" sz="6500" b="0" dirty="0">
                <a:latin typeface="Arial Narrow" panose="020B0606020202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jlavandier@atlantaga.gov</a:t>
            </a:r>
            <a:endParaRPr lang="en-US" sz="6500" b="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r>
              <a:rPr lang="en-US" sz="6500" b="0" dirty="0">
                <a:latin typeface="Arial Narrow" panose="020B0606020202030204" pitchFamily="34" charset="0"/>
                <a:cs typeface="Calibri" panose="020F0502020204030204" pitchFamily="34" charset="0"/>
              </a:rPr>
              <a:t>404-450-6442</a:t>
            </a:r>
          </a:p>
          <a:p>
            <a:endParaRPr lang="en-US" sz="6500" b="0" dirty="0">
              <a:latin typeface="Arial Narrow" panose="020B0606020202030204" pitchFamily="34" charset="0"/>
            </a:endParaRPr>
          </a:p>
          <a:p>
            <a:r>
              <a:rPr lang="en-US" sz="6500" dirty="0">
                <a:latin typeface="Arial Narrow" panose="020B0606020202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EBEF6-1888-267F-65F4-F2B07E59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D29D-2C2E-9447-A86C-77F5B1ADEA14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Content Placeholder 8" descr="A newspaper article with a building in the background&#10;&#10;AI-generated content may be incorrect.">
            <a:extLst>
              <a:ext uri="{FF2B5EF4-FFF2-40B4-BE49-F238E27FC236}">
                <a16:creationId xmlns:a16="http://schemas.microsoft.com/office/drawing/2014/main" id="{68E72CC8-416B-863D-4E34-66F51D14B5F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/>
          <a:stretch>
            <a:fillRect/>
          </a:stretch>
        </p:blipFill>
        <p:spPr>
          <a:xfrm>
            <a:off x="6983828" y="177893"/>
            <a:ext cx="5058648" cy="6502214"/>
          </a:xfrm>
        </p:spPr>
      </p:pic>
    </p:spTree>
    <p:extLst>
      <p:ext uri="{BB962C8B-B14F-4D97-AF65-F5344CB8AC3E}">
        <p14:creationId xmlns:p14="http://schemas.microsoft.com/office/powerpoint/2010/main" val="319544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CP Pal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2830"/>
      </a:accent1>
      <a:accent2>
        <a:srgbClr val="00A488"/>
      </a:accent2>
      <a:accent3>
        <a:srgbClr val="29519E"/>
      </a:accent3>
      <a:accent4>
        <a:srgbClr val="F5C76B"/>
      </a:accent4>
      <a:accent5>
        <a:srgbClr val="954291"/>
      </a:accent5>
      <a:accent6>
        <a:srgbClr val="383838"/>
      </a:accent6>
      <a:hlink>
        <a:srgbClr val="FFFFFF"/>
      </a:hlink>
      <a:folHlink>
        <a:srgbClr val="002436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P_Greenbriar_Template" id="{12830AF4-0BE4-2148-B112-9AA01551E777}" vid="{34A29E06-3DA5-6E42-8D5C-CB094775B2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600B2E2405F64382D9FCEDF9E00E1F" ma:contentTypeVersion="11" ma:contentTypeDescription="Create a new document." ma:contentTypeScope="" ma:versionID="57770f54ad258a078aa224ece660fdfd">
  <xsd:schema xmlns:xsd="http://www.w3.org/2001/XMLSchema" xmlns:xs="http://www.w3.org/2001/XMLSchema" xmlns:p="http://schemas.microsoft.com/office/2006/metadata/properties" xmlns:ns2="67f32231-10e8-4cd5-be97-f44ab4bea7a2" xmlns:ns3="28e4edcb-ad1c-40a4-943e-15168aabcfd8" targetNamespace="http://schemas.microsoft.com/office/2006/metadata/properties" ma:root="true" ma:fieldsID="a859f9ee4daf10fdab3d034eae6d57e6" ns2:_="" ns3:_="">
    <xsd:import namespace="67f32231-10e8-4cd5-be97-f44ab4bea7a2"/>
    <xsd:import namespace="28e4edcb-ad1c-40a4-943e-15168aabcf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32231-10e8-4cd5-be97-f44ab4bea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4edcb-ad1c-40a4-943e-15168aabcfd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63032E-2579-40DC-BB37-A0ED840E5D61}">
  <ds:schemaRefs>
    <ds:schemaRef ds:uri="http://purl.org/dc/elements/1.1/"/>
    <ds:schemaRef ds:uri="http://purl.org/dc/terms/"/>
    <ds:schemaRef ds:uri="http://www.w3.org/XML/1998/namespace"/>
    <ds:schemaRef ds:uri="67f32231-10e8-4cd5-be97-f44ab4bea7a2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28e4edcb-ad1c-40a4-943e-15168aabcfd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DE64A0B-37CE-4097-B4E5-65992C7275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f32231-10e8-4cd5-be97-f44ab4bea7a2"/>
    <ds:schemaRef ds:uri="28e4edcb-ad1c-40a4-943e-15168aabcf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C34F91-9C9B-4D31-A202-AF8974E235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4441</TotalTime>
  <Words>473</Words>
  <Application>Microsoft Office PowerPoint</Application>
  <PresentationFormat>Widescreen</PresentationFormat>
  <Paragraphs>89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Verdana</vt:lpstr>
      <vt:lpstr>Office Theme</vt:lpstr>
      <vt:lpstr>Acrobat Document</vt:lpstr>
      <vt:lpstr>PowerPoint Presentation</vt:lpstr>
      <vt:lpstr>The City of Atlanta Brownfield Program is funded with EPA grants</vt:lpstr>
      <vt:lpstr>Atlanta/Invest Atlanta BRLF Program</vt:lpstr>
      <vt:lpstr>Historic South Atlanta- Planning and Zoning</vt:lpstr>
      <vt:lpstr>105 McDonough Phase II ESA Tank Removal- 2019</vt:lpstr>
      <vt:lpstr>105 McDonough  Phase II ESA- 2023</vt:lpstr>
      <vt:lpstr>Brownfield Revolving Loan Fund- Subgrant to FCS</vt:lpstr>
      <vt:lpstr>Other FCS sites- Harolds BBQ ESAs</vt:lpstr>
      <vt:lpstr>More information about the Brownfield Revolving Loan Fund (BRLF) at: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Lavandier, Jessica</dc:creator>
  <cp:lastModifiedBy>Lavandier, Jessica</cp:lastModifiedBy>
  <cp:revision>12</cp:revision>
  <cp:lastPrinted>2023-04-10T14:26:10Z</cp:lastPrinted>
  <dcterms:created xsi:type="dcterms:W3CDTF">2018-09-11T12:46:26Z</dcterms:created>
  <dcterms:modified xsi:type="dcterms:W3CDTF">2025-04-04T15:34:34Z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0x0101009C600B2E2405F64382D9FCEDF9E00E1F</vt:lpwstr>
  </property>
</Properties>
</file>