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Play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irSTMG4B1HWTzF4rsRH40smtXT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lay-bold.fntdata"/><Relationship Id="rId12" Type="http://schemas.openxmlformats.org/officeDocument/2006/relationships/font" Target="fonts/Pl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cc155dfe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4cc155df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cc155dfed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cc155dfe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cc155dfed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cc155dfe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cdb176d05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cdb176d0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cdb176d0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cdb176d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Crystal Springs Mill - Chickamauga, GA</a:t>
            </a:r>
            <a:endParaRPr/>
          </a:p>
        </p:txBody>
      </p:sp>
      <p:pic>
        <p:nvPicPr>
          <p:cNvPr id="85" name="Google Shape;85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850" y="1690702"/>
            <a:ext cx="6648300" cy="49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Crystal Springs Mill - Chickamauga, GA</a:t>
            </a:r>
            <a:endParaRPr/>
          </a:p>
        </p:txBody>
      </p:sp>
      <p:pic>
        <p:nvPicPr>
          <p:cNvPr descr="A map of a city&#10;&#10;AI-generated content may be incorrect.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690688"/>
            <a:ext cx="10515600" cy="480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4cc155dfe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09350" cy="55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4cc155dfed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475" y="-12"/>
            <a:ext cx="9849025" cy="65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34cc155dfed_0_8" title="IMG_56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4cdb176d05_0_3" title="IMG_4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75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4cdb176d05_0_0" title="IMG_45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900" y="0"/>
            <a:ext cx="873760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2025-04-11T13:32:55Z</dcterms:created>
  <dc:creator>Evitte Parrish</dc:creator>
</cp:coreProperties>
</file>