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10" r:id="rId5"/>
    <p:sldId id="3449" r:id="rId6"/>
    <p:sldId id="3446" r:id="rId7"/>
    <p:sldId id="3448" r:id="rId8"/>
    <p:sldId id="3447" r:id="rId9"/>
    <p:sldId id="3451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86B779-03F0-D65F-C6CD-E4AA6E6C2E10}" name="Ricca, Lou" initials="RL" userId="S::LRicca@geiconsultants.com::80200b73-6b4e-493e-a3d6-6cd6fd71c50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e, Josh" initials="CJ" lastIdx="4" clrIdx="0">
    <p:extLst>
      <p:ext uri="{19B8F6BF-5375-455C-9EA6-DF929625EA0E}">
        <p15:presenceInfo xmlns:p15="http://schemas.microsoft.com/office/powerpoint/2012/main" userId="S-1-5-21-1138242180-2801014571-2788688514-898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02D"/>
    <a:srgbClr val="003E53"/>
    <a:srgbClr val="011820"/>
    <a:srgbClr val="0000FF"/>
    <a:srgbClr val="ECB832"/>
    <a:srgbClr val="F29C48"/>
    <a:srgbClr val="B84601"/>
    <a:srgbClr val="A97B58"/>
    <a:srgbClr val="656465"/>
    <a:srgbClr val="AAB92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096" autoAdjust="0"/>
  </p:normalViewPr>
  <p:slideViewPr>
    <p:cSldViewPr snapToGrid="0" snapToObjects="1">
      <p:cViewPr varScale="1">
        <p:scale>
          <a:sx n="64" d="100"/>
          <a:sy n="64" d="100"/>
        </p:scale>
        <p:origin x="652" y="32"/>
      </p:cViewPr>
      <p:guideLst>
        <p:guide orient="horz" pos="1317"/>
        <p:guide pos="3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2472" y="-4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744611-5E09-4935-A96F-443B61B0A4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C7A202-5595-48B9-BFC6-744D2FD883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r">
              <a:defRPr sz="1300"/>
            </a:lvl1pPr>
          </a:lstStyle>
          <a:p>
            <a:fld id="{C7CF83D9-6974-4F58-A287-A839D9447568}" type="datetimeFigureOut">
              <a:rPr lang="en-US" smtClean="0"/>
              <a:t>4/4/2025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60563C-4A9B-4309-A66B-1A0B46289F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23277-EF19-48AA-BBB7-24D444374F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r">
              <a:defRPr sz="1300"/>
            </a:lvl1pPr>
          </a:lstStyle>
          <a:p>
            <a:fld id="{571B6C19-AA3B-408C-AE65-25573C14F2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85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r">
              <a:defRPr sz="1300"/>
            </a:lvl1pPr>
          </a:lstStyle>
          <a:p>
            <a:fld id="{9F1170C0-5459-7943-A187-8F84080054ED}" type="datetimeFigureOut">
              <a:rPr lang="en-US" smtClean="0"/>
              <a:t>4/4/2025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80" rIns="93158" bIns="465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8" tIns="46580" rIns="93158" bIns="465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r">
              <a:defRPr sz="1300"/>
            </a:lvl1pPr>
          </a:lstStyle>
          <a:p>
            <a:fld id="{FD046EEA-E833-224C-8770-27C0D21C5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91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46EEA-E833-224C-8770-27C0D21C5D4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30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46EEA-E833-224C-8770-27C0D21C5D4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9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46EEA-E833-224C-8770-27C0D21C5D4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1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1182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E4AA776-17D2-4AAE-BCF0-7A62EDA545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7707" y="-3026312"/>
            <a:ext cx="9144000" cy="9144000"/>
          </a:xfrm>
          <a:prstGeom prst="rect">
            <a:avLst/>
          </a:prstGeom>
        </p:spPr>
      </p:pic>
      <p:sp>
        <p:nvSpPr>
          <p:cNvPr id="17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8467" y="0"/>
            <a:ext cx="12200467" cy="6858000"/>
          </a:xfrm>
          <a:solidFill>
            <a:srgbClr val="011820">
              <a:alpha val="84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561648"/>
            <a:ext cx="12192000" cy="556040"/>
          </a:xfrm>
        </p:spPr>
        <p:txBody>
          <a:bodyPr>
            <a:noAutofit/>
          </a:bodyPr>
          <a:lstStyle>
            <a:lvl1pPr marL="0" indent="0" algn="ctr">
              <a:buNone/>
              <a:defRPr lang="en-US" sz="3000" b="0" i="0" u="none" strike="noStrike" baseline="0" smtClean="0">
                <a:latin typeface="Source Sans Pro"/>
                <a:cs typeface="Source Sans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337052" y="1864422"/>
            <a:ext cx="3689349" cy="15452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and drop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854893" y="6272393"/>
            <a:ext cx="2523067" cy="23477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baseline="0">
                <a:latin typeface="Source Sans Pro"/>
                <a:cs typeface="Source Sans Pro"/>
              </a:defRPr>
            </a:lvl1pPr>
            <a:lvl2pPr marL="457200" indent="0">
              <a:buFontTx/>
              <a:buNone/>
              <a:defRPr sz="1200">
                <a:latin typeface="Source Sans Pro"/>
                <a:cs typeface="Source Sans Pro"/>
              </a:defRPr>
            </a:lvl2pPr>
            <a:lvl3pPr marL="914400" indent="0">
              <a:buFontTx/>
              <a:buNone/>
              <a:defRPr sz="1200">
                <a:latin typeface="Source Sans Pro"/>
                <a:cs typeface="Source Sans Pro"/>
              </a:defRPr>
            </a:lvl3pPr>
            <a:lvl4pPr marL="1371600" indent="0">
              <a:buFontTx/>
              <a:buNone/>
              <a:defRPr sz="1200">
                <a:latin typeface="Source Sans Pro"/>
                <a:cs typeface="Source Sans Pro"/>
              </a:defRPr>
            </a:lvl4pPr>
            <a:lvl5pPr marL="1828800" indent="0">
              <a:buFontTx/>
              <a:buNone/>
              <a:defRPr sz="1200">
                <a:latin typeface="Source Sans Pro"/>
                <a:cs typeface="Source Sans Pro"/>
              </a:defRPr>
            </a:lvl5pPr>
          </a:lstStyle>
          <a:p>
            <a:pPr lvl="0"/>
            <a:r>
              <a:rPr lang="en-US" dirty="0"/>
              <a:t>OCTOBER 1, 2017</a:t>
            </a:r>
          </a:p>
        </p:txBody>
      </p:sp>
    </p:spTree>
    <p:extLst>
      <p:ext uri="{BB962C8B-B14F-4D97-AF65-F5344CB8AC3E}">
        <p14:creationId xmlns:p14="http://schemas.microsoft.com/office/powerpoint/2010/main" val="1656024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349F72AB-6753-44FB-B680-EA7AD8978C22}"/>
              </a:ext>
            </a:extLst>
          </p:cNvPr>
          <p:cNvGrpSpPr/>
          <p:nvPr userDrawn="1"/>
        </p:nvGrpSpPr>
        <p:grpSpPr>
          <a:xfrm>
            <a:off x="-8552" y="6182297"/>
            <a:ext cx="12200552" cy="675704"/>
            <a:chOff x="-8552" y="6182297"/>
            <a:chExt cx="12200552" cy="67570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7B9BD1-B263-41E6-A5A9-B79837AB8BCA}"/>
                </a:ext>
              </a:extLst>
            </p:cNvPr>
            <p:cNvSpPr/>
            <p:nvPr userDrawn="1"/>
          </p:nvSpPr>
          <p:spPr>
            <a:xfrm>
              <a:off x="-8552" y="6182297"/>
              <a:ext cx="12200552" cy="6757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1917039-CD5C-4348-90F9-DA83244BBB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936" y="6297354"/>
              <a:ext cx="417576" cy="420624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0708" y="861590"/>
            <a:ext cx="1265291" cy="4101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64641" y="6510914"/>
            <a:ext cx="2844800" cy="365125"/>
          </a:xfrm>
        </p:spPr>
        <p:txBody>
          <a:bodyPr/>
          <a:lstStyle>
            <a:lvl1pPr>
              <a:defRPr sz="900" b="1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fld id="{F0019FCA-24B0-3140-80CA-97A0F0117B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7340887" y="3752613"/>
            <a:ext cx="2014701" cy="386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aseline="0">
                <a:latin typeface="Source Sans Pro"/>
                <a:cs typeface="Source Sans Pro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7340887" y="4095525"/>
            <a:ext cx="2014701" cy="43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aseline="0">
                <a:latin typeface="Crimson Text Regular"/>
                <a:cs typeface="Crimson Text Regular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663276" y="3754319"/>
            <a:ext cx="2014701" cy="386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 baseline="0">
                <a:latin typeface="Source Sans Pro"/>
                <a:cs typeface="Source Sans Pro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663276" y="4097231"/>
            <a:ext cx="2014701" cy="43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aseline="0">
                <a:latin typeface="Crimson Text Regular"/>
                <a:cs typeface="Crimson Text Regular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2889728" y="3754319"/>
            <a:ext cx="2014701" cy="386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 baseline="0">
                <a:latin typeface="Source Sans Pro"/>
                <a:cs typeface="Source Sans Pro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2889728" y="4097231"/>
            <a:ext cx="2014701" cy="434337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aseline="0">
                <a:latin typeface="Crimson Text Regular"/>
                <a:cs typeface="Crimson Text Regular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Text Placeholder 11"/>
          <p:cNvSpPr>
            <a:spLocks noGrp="1"/>
          </p:cNvSpPr>
          <p:nvPr>
            <p:ph type="body" sz="quarter" idx="38" hasCustomPrompt="1"/>
          </p:nvPr>
        </p:nvSpPr>
        <p:spPr>
          <a:xfrm>
            <a:off x="5107460" y="3754319"/>
            <a:ext cx="2014701" cy="386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aseline="0">
                <a:latin typeface="Source Sans Pro"/>
                <a:cs typeface="Source Sans Pro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6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5107460" y="4097231"/>
            <a:ext cx="2014701" cy="43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aseline="0">
                <a:latin typeface="Crimson Text Regular"/>
                <a:cs typeface="Crimson Text Regular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41" hasCustomPrompt="1"/>
          </p:nvPr>
        </p:nvSpPr>
        <p:spPr>
          <a:xfrm>
            <a:off x="9559679" y="3754319"/>
            <a:ext cx="2014701" cy="386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aseline="0">
                <a:latin typeface="Source Sans Pro"/>
                <a:cs typeface="Source Sans Pro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42" hasCustomPrompt="1"/>
          </p:nvPr>
        </p:nvSpPr>
        <p:spPr>
          <a:xfrm>
            <a:off x="9559679" y="4097231"/>
            <a:ext cx="2014701" cy="434337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aseline="0">
                <a:latin typeface="Crimson Text Regular"/>
                <a:cs typeface="Crimson Text Regular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912" y="6507666"/>
            <a:ext cx="3860800" cy="365125"/>
          </a:xfrm>
        </p:spPr>
        <p:txBody>
          <a:bodyPr/>
          <a:lstStyle>
            <a:lvl1pPr>
              <a:defRPr sz="800" b="0" i="0">
                <a:latin typeface="Source Sans Pro"/>
                <a:cs typeface="Source Sans Pro"/>
              </a:defRPr>
            </a:lvl1pPr>
          </a:lstStyle>
          <a:p>
            <a:pPr algn="l"/>
            <a:r>
              <a:rPr lang="en-US" dirty="0">
                <a:solidFill>
                  <a:srgbClr val="E7AA2E"/>
                </a:solidFill>
              </a:rPr>
              <a:t>ABOUT US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118DC75-F948-4DDA-A8AF-00D6764100D3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89485" y="1778000"/>
            <a:ext cx="2015067" cy="18288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BE99D468-C5FE-4615-9822-DD71778DD5E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913192" y="1778000"/>
            <a:ext cx="2015067" cy="18288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8F2B670F-F458-4BA4-B908-1A90A1B70432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5124581" y="1778000"/>
            <a:ext cx="2015067" cy="18288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405255BE-F6C0-481C-B980-E4D8248BB6EF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7348288" y="1778000"/>
            <a:ext cx="2015067" cy="18288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31A46530-F461-41F1-AEC6-8E4633A170BC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559677" y="1778000"/>
            <a:ext cx="2015067" cy="18288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7F2B1C-1CC6-469F-B734-5917CDA142E8}"/>
              </a:ext>
            </a:extLst>
          </p:cNvPr>
          <p:cNvSpPr txBox="1"/>
          <p:nvPr userDrawn="1"/>
        </p:nvSpPr>
        <p:spPr>
          <a:xfrm>
            <a:off x="5059680" y="610215"/>
            <a:ext cx="2072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rgbClr val="003E53"/>
                </a:solidFill>
                <a:latin typeface="Source Sans Pro" panose="020B0503030403020204" pitchFamily="34" charset="0"/>
              </a:rPr>
              <a:t>MEET THE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D9D5C-05F7-4F90-9B8B-431EABB606C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62519" y="4936788"/>
            <a:ext cx="2042583" cy="957603"/>
          </a:xfrm>
        </p:spPr>
        <p:txBody>
          <a:bodyPr>
            <a:noAutofit/>
          </a:bodyPr>
          <a:lstStyle>
            <a:lvl1pPr marL="171450" indent="-171450">
              <a:buFont typeface="Arial" panose="020B0604020202020204" pitchFamily="34" charset="0"/>
              <a:buChar char="•"/>
              <a:defRPr sz="1000">
                <a:latin typeface="+mj-lt"/>
              </a:defRPr>
            </a:lvl1pPr>
            <a:lvl2pPr marL="628650" indent="-171450">
              <a:buFont typeface="Arial" panose="020B0604020202020204" pitchFamily="34" charset="0"/>
              <a:buChar char="•"/>
              <a:defRPr sz="1000">
                <a:latin typeface="+mj-lt"/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>
                <a:latin typeface="+mj-lt"/>
              </a:defRPr>
            </a:lvl3pPr>
            <a:lvl4pPr marL="1543050" indent="-171450">
              <a:buFont typeface="Arial" panose="020B0604020202020204" pitchFamily="34" charset="0"/>
              <a:buChar char="•"/>
              <a:defRPr sz="1000">
                <a:latin typeface="+mj-lt"/>
              </a:defRPr>
            </a:lvl4pPr>
            <a:lvl5pPr marL="2000250" indent="-171450">
              <a:buFont typeface="Arial" panose="020B0604020202020204" pitchFamily="34" charset="0"/>
              <a:buChar char="•"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Key Element 1</a:t>
            </a:r>
          </a:p>
          <a:p>
            <a:pPr lvl="0"/>
            <a:r>
              <a:rPr lang="en-US" dirty="0"/>
              <a:t>Key Element 2</a:t>
            </a:r>
          </a:p>
          <a:p>
            <a:pPr lvl="0"/>
            <a:r>
              <a:rPr lang="en-US" dirty="0"/>
              <a:t>Key Element 3</a:t>
            </a:r>
          </a:p>
          <a:p>
            <a:pPr lvl="0"/>
            <a:r>
              <a:rPr lang="en-US" dirty="0"/>
              <a:t>Key Element 4</a:t>
            </a:r>
          </a:p>
          <a:p>
            <a:pPr lvl="0"/>
            <a:r>
              <a:rPr lang="en-US" dirty="0"/>
              <a:t>Key Element 5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0BB9543-9730-4B10-8166-88468715AD1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89730" y="4935807"/>
            <a:ext cx="2042583" cy="957603"/>
          </a:xfrm>
        </p:spPr>
        <p:txBody>
          <a:bodyPr>
            <a:noAutofit/>
          </a:bodyPr>
          <a:lstStyle>
            <a:lvl1pPr marL="171450" indent="-171450">
              <a:buFont typeface="Arial" panose="020B0604020202020204" pitchFamily="34" charset="0"/>
              <a:buChar char="•"/>
              <a:defRPr sz="1000">
                <a:latin typeface="+mj-lt"/>
              </a:defRPr>
            </a:lvl1pPr>
            <a:lvl2pPr marL="628650" indent="-171450">
              <a:buFont typeface="Arial" panose="020B0604020202020204" pitchFamily="34" charset="0"/>
              <a:buChar char="•"/>
              <a:defRPr sz="1000">
                <a:latin typeface="+mj-lt"/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>
                <a:latin typeface="+mj-lt"/>
              </a:defRPr>
            </a:lvl3pPr>
            <a:lvl4pPr marL="1543050" indent="-171450">
              <a:buFont typeface="Arial" panose="020B0604020202020204" pitchFamily="34" charset="0"/>
              <a:buChar char="•"/>
              <a:defRPr sz="1000">
                <a:latin typeface="+mj-lt"/>
              </a:defRPr>
            </a:lvl4pPr>
            <a:lvl5pPr marL="2000250" indent="-171450">
              <a:buFont typeface="Arial" panose="020B0604020202020204" pitchFamily="34" charset="0"/>
              <a:buChar char="•"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Key Element 1</a:t>
            </a:r>
          </a:p>
          <a:p>
            <a:pPr lvl="0"/>
            <a:r>
              <a:rPr lang="en-US" dirty="0"/>
              <a:t>Key Element 2</a:t>
            </a:r>
          </a:p>
          <a:p>
            <a:pPr lvl="0"/>
            <a:r>
              <a:rPr lang="en-US" dirty="0"/>
              <a:t>Key Element 3</a:t>
            </a:r>
          </a:p>
          <a:p>
            <a:pPr lvl="0"/>
            <a:r>
              <a:rPr lang="en-US" dirty="0"/>
              <a:t>Key Element 4</a:t>
            </a:r>
          </a:p>
          <a:p>
            <a:pPr lvl="0"/>
            <a:r>
              <a:rPr lang="en-US" dirty="0"/>
              <a:t>Key Element 5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554C9C93-7955-423C-8D3E-6C0C9197066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64509" y="4936946"/>
            <a:ext cx="2042583" cy="957603"/>
          </a:xfrm>
        </p:spPr>
        <p:txBody>
          <a:bodyPr>
            <a:noAutofit/>
          </a:bodyPr>
          <a:lstStyle>
            <a:lvl1pPr marL="171450" indent="-171450">
              <a:buFont typeface="Arial" panose="020B0604020202020204" pitchFamily="34" charset="0"/>
              <a:buChar char="•"/>
              <a:defRPr sz="1000">
                <a:latin typeface="+mj-lt"/>
              </a:defRPr>
            </a:lvl1pPr>
            <a:lvl2pPr marL="628650" indent="-171450">
              <a:buFont typeface="Arial" panose="020B0604020202020204" pitchFamily="34" charset="0"/>
              <a:buChar char="•"/>
              <a:defRPr sz="1000">
                <a:latin typeface="+mj-lt"/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>
                <a:latin typeface="+mj-lt"/>
              </a:defRPr>
            </a:lvl3pPr>
            <a:lvl4pPr marL="1543050" indent="-171450">
              <a:buFont typeface="Arial" panose="020B0604020202020204" pitchFamily="34" charset="0"/>
              <a:buChar char="•"/>
              <a:defRPr sz="1000">
                <a:latin typeface="+mj-lt"/>
              </a:defRPr>
            </a:lvl4pPr>
            <a:lvl5pPr marL="2000250" indent="-171450">
              <a:buFont typeface="Arial" panose="020B0604020202020204" pitchFamily="34" charset="0"/>
              <a:buChar char="•"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Key Element 1</a:t>
            </a:r>
          </a:p>
          <a:p>
            <a:pPr lvl="0"/>
            <a:r>
              <a:rPr lang="en-US" dirty="0"/>
              <a:t>Key Element 2</a:t>
            </a:r>
          </a:p>
          <a:p>
            <a:pPr lvl="0"/>
            <a:r>
              <a:rPr lang="en-US" dirty="0"/>
              <a:t>Key Element 3</a:t>
            </a:r>
          </a:p>
          <a:p>
            <a:pPr lvl="0"/>
            <a:r>
              <a:rPr lang="en-US" dirty="0"/>
              <a:t>Key Element 4</a:t>
            </a:r>
          </a:p>
          <a:p>
            <a:pPr lvl="0"/>
            <a:r>
              <a:rPr lang="en-US" dirty="0"/>
              <a:t>Key Element 5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F27AE12-959A-4CEA-A795-B45929E5FE8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348288" y="4933655"/>
            <a:ext cx="2042583" cy="957603"/>
          </a:xfrm>
        </p:spPr>
        <p:txBody>
          <a:bodyPr>
            <a:noAutofit/>
          </a:bodyPr>
          <a:lstStyle>
            <a:lvl1pPr marL="171450" indent="-171450">
              <a:buFont typeface="Arial" panose="020B0604020202020204" pitchFamily="34" charset="0"/>
              <a:buChar char="•"/>
              <a:defRPr sz="1000">
                <a:latin typeface="+mj-lt"/>
              </a:defRPr>
            </a:lvl1pPr>
            <a:lvl2pPr marL="628650" indent="-171450">
              <a:buFont typeface="Arial" panose="020B0604020202020204" pitchFamily="34" charset="0"/>
              <a:buChar char="•"/>
              <a:defRPr sz="1000">
                <a:latin typeface="+mj-lt"/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>
                <a:latin typeface="+mj-lt"/>
              </a:defRPr>
            </a:lvl3pPr>
            <a:lvl4pPr marL="1543050" indent="-171450">
              <a:buFont typeface="Arial" panose="020B0604020202020204" pitchFamily="34" charset="0"/>
              <a:buChar char="•"/>
              <a:defRPr sz="1000">
                <a:latin typeface="+mj-lt"/>
              </a:defRPr>
            </a:lvl4pPr>
            <a:lvl5pPr marL="2000250" indent="-171450">
              <a:buFont typeface="Arial" panose="020B0604020202020204" pitchFamily="34" charset="0"/>
              <a:buChar char="•"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Key Element 1</a:t>
            </a:r>
          </a:p>
          <a:p>
            <a:pPr lvl="0"/>
            <a:r>
              <a:rPr lang="en-US" dirty="0"/>
              <a:t>Key Element 2</a:t>
            </a:r>
          </a:p>
          <a:p>
            <a:pPr lvl="0"/>
            <a:r>
              <a:rPr lang="en-US" dirty="0"/>
              <a:t>Key Element 3</a:t>
            </a:r>
          </a:p>
          <a:p>
            <a:pPr lvl="0"/>
            <a:r>
              <a:rPr lang="en-US" dirty="0"/>
              <a:t>Key Element 4</a:t>
            </a:r>
          </a:p>
          <a:p>
            <a:pPr lvl="0"/>
            <a:r>
              <a:rPr lang="en-US" dirty="0"/>
              <a:t>Key Element 5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BED005FF-1F1E-408E-A094-B11A9F67062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575499" y="4932181"/>
            <a:ext cx="2042583" cy="957603"/>
          </a:xfrm>
        </p:spPr>
        <p:txBody>
          <a:bodyPr>
            <a:noAutofit/>
          </a:bodyPr>
          <a:lstStyle>
            <a:lvl1pPr marL="171450" indent="-171450">
              <a:buFont typeface="Arial" panose="020B0604020202020204" pitchFamily="34" charset="0"/>
              <a:buChar char="•"/>
              <a:defRPr sz="1000">
                <a:latin typeface="+mj-lt"/>
              </a:defRPr>
            </a:lvl1pPr>
            <a:lvl2pPr marL="628650" indent="-171450">
              <a:buFont typeface="Arial" panose="020B0604020202020204" pitchFamily="34" charset="0"/>
              <a:buChar char="•"/>
              <a:defRPr sz="1000">
                <a:latin typeface="+mj-lt"/>
              </a:defRPr>
            </a:lvl2pPr>
            <a:lvl3pPr marL="1085850" indent="-171450">
              <a:buFont typeface="Arial" panose="020B0604020202020204" pitchFamily="34" charset="0"/>
              <a:buChar char="•"/>
              <a:defRPr sz="1000">
                <a:latin typeface="+mj-lt"/>
              </a:defRPr>
            </a:lvl3pPr>
            <a:lvl4pPr marL="1543050" indent="-171450">
              <a:buFont typeface="Arial" panose="020B0604020202020204" pitchFamily="34" charset="0"/>
              <a:buChar char="•"/>
              <a:defRPr sz="1000">
                <a:latin typeface="+mj-lt"/>
              </a:defRPr>
            </a:lvl4pPr>
            <a:lvl5pPr marL="2000250" indent="-171450">
              <a:buFont typeface="Arial" panose="020B0604020202020204" pitchFamily="34" charset="0"/>
              <a:buChar char="•"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Key Element 1</a:t>
            </a:r>
          </a:p>
          <a:p>
            <a:pPr lvl="0"/>
            <a:r>
              <a:rPr lang="en-US" dirty="0"/>
              <a:t>Key Element 2</a:t>
            </a:r>
          </a:p>
          <a:p>
            <a:pPr lvl="0"/>
            <a:r>
              <a:rPr lang="en-US" dirty="0"/>
              <a:t>Key Element 3</a:t>
            </a:r>
          </a:p>
          <a:p>
            <a:pPr lvl="0"/>
            <a:r>
              <a:rPr lang="en-US" dirty="0"/>
              <a:t>Key Element 4</a:t>
            </a:r>
          </a:p>
          <a:p>
            <a:pPr lvl="0"/>
            <a:r>
              <a:rPr lang="en-US" dirty="0"/>
              <a:t>Key Element 5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08A2F4C-8E6D-485F-85B5-220271506EA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519" y="4678363"/>
            <a:ext cx="2042583" cy="25876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latin typeface="+mj-lt"/>
              </a:defRPr>
            </a:lvl1pPr>
            <a:lvl2pPr>
              <a:defRPr sz="1000" b="1">
                <a:latin typeface="+mj-lt"/>
              </a:defRPr>
            </a:lvl2pPr>
            <a:lvl3pPr>
              <a:defRPr sz="1000" b="1">
                <a:latin typeface="+mj-lt"/>
              </a:defRPr>
            </a:lvl3pPr>
            <a:lvl4pPr>
              <a:defRPr sz="1000" b="1">
                <a:latin typeface="+mj-lt"/>
              </a:defRPr>
            </a:lvl4pPr>
            <a:lvl5pPr>
              <a:defRPr sz="1000" b="1">
                <a:latin typeface="+mj-lt"/>
              </a:defRPr>
            </a:lvl5pPr>
          </a:lstStyle>
          <a:p>
            <a:pPr lvl="0"/>
            <a:r>
              <a:rPr lang="en-US" dirty="0"/>
              <a:t>Key Elements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E3F72101-395B-455E-9F1F-7A1EC83EC02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897131" y="4673416"/>
            <a:ext cx="2042583" cy="25876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latin typeface="+mj-lt"/>
              </a:defRPr>
            </a:lvl1pPr>
            <a:lvl2pPr>
              <a:defRPr sz="1000" b="1">
                <a:latin typeface="+mj-lt"/>
              </a:defRPr>
            </a:lvl2pPr>
            <a:lvl3pPr>
              <a:defRPr sz="1000" b="1">
                <a:latin typeface="+mj-lt"/>
              </a:defRPr>
            </a:lvl3pPr>
            <a:lvl4pPr>
              <a:defRPr sz="1000" b="1">
                <a:latin typeface="+mj-lt"/>
              </a:defRPr>
            </a:lvl4pPr>
            <a:lvl5pPr>
              <a:defRPr sz="1000" b="1">
                <a:latin typeface="+mj-lt"/>
              </a:defRPr>
            </a:lvl5pPr>
          </a:lstStyle>
          <a:p>
            <a:pPr lvl="0"/>
            <a:r>
              <a:rPr lang="en-US" dirty="0"/>
              <a:t>Key Elements</a:t>
            </a:r>
          </a:p>
        </p:txBody>
      </p:sp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E3FA422B-DEAB-4045-801C-8513563A038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064509" y="4681187"/>
            <a:ext cx="2042583" cy="25876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latin typeface="+mj-lt"/>
              </a:defRPr>
            </a:lvl1pPr>
            <a:lvl2pPr>
              <a:defRPr sz="1000" b="1">
                <a:latin typeface="+mj-lt"/>
              </a:defRPr>
            </a:lvl2pPr>
            <a:lvl3pPr>
              <a:defRPr sz="1000" b="1">
                <a:latin typeface="+mj-lt"/>
              </a:defRPr>
            </a:lvl3pPr>
            <a:lvl4pPr>
              <a:defRPr sz="1000" b="1">
                <a:latin typeface="+mj-lt"/>
              </a:defRPr>
            </a:lvl4pPr>
            <a:lvl5pPr>
              <a:defRPr sz="1000" b="1">
                <a:latin typeface="+mj-lt"/>
              </a:defRPr>
            </a:lvl5pPr>
          </a:lstStyle>
          <a:p>
            <a:pPr lvl="0"/>
            <a:r>
              <a:rPr lang="en-US" dirty="0"/>
              <a:t>Key Elements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E72D4221-AD92-472C-8E08-F9D9B8FD3D0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340887" y="4681187"/>
            <a:ext cx="2042583" cy="25876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latin typeface="+mj-lt"/>
              </a:defRPr>
            </a:lvl1pPr>
            <a:lvl2pPr>
              <a:defRPr sz="1000" b="1">
                <a:latin typeface="+mj-lt"/>
              </a:defRPr>
            </a:lvl2pPr>
            <a:lvl3pPr>
              <a:defRPr sz="1000" b="1">
                <a:latin typeface="+mj-lt"/>
              </a:defRPr>
            </a:lvl3pPr>
            <a:lvl4pPr>
              <a:defRPr sz="1000" b="1">
                <a:latin typeface="+mj-lt"/>
              </a:defRPr>
            </a:lvl4pPr>
            <a:lvl5pPr>
              <a:defRPr sz="1000" b="1">
                <a:latin typeface="+mj-lt"/>
              </a:defRPr>
            </a:lvl5pPr>
          </a:lstStyle>
          <a:p>
            <a:pPr lvl="0"/>
            <a:r>
              <a:rPr lang="en-US" dirty="0"/>
              <a:t>Key Elements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EC025D65-CBCB-4FA3-A4B9-B83FF4271D0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575499" y="4681187"/>
            <a:ext cx="2042583" cy="258762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latin typeface="+mj-lt"/>
              </a:defRPr>
            </a:lvl1pPr>
            <a:lvl2pPr>
              <a:defRPr sz="1000" b="1">
                <a:latin typeface="+mj-lt"/>
              </a:defRPr>
            </a:lvl2pPr>
            <a:lvl3pPr>
              <a:defRPr sz="1000" b="1">
                <a:latin typeface="+mj-lt"/>
              </a:defRPr>
            </a:lvl3pPr>
            <a:lvl4pPr>
              <a:defRPr sz="1000" b="1">
                <a:latin typeface="+mj-lt"/>
              </a:defRPr>
            </a:lvl4pPr>
            <a:lvl5pPr>
              <a:defRPr sz="1000" b="1">
                <a:latin typeface="+mj-lt"/>
              </a:defRPr>
            </a:lvl5pPr>
          </a:lstStyle>
          <a:p>
            <a:pPr lvl="0"/>
            <a:r>
              <a:rPr lang="en-US" dirty="0"/>
              <a:t>Key Elements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8E88AFE-B58C-4333-983D-BE9AA4A46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8521" y="6233531"/>
            <a:ext cx="534957" cy="5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8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1_Our Exper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FB890A5-8264-421C-AF6D-07E414E5CD86}"/>
              </a:ext>
            </a:extLst>
          </p:cNvPr>
          <p:cNvGrpSpPr/>
          <p:nvPr userDrawn="1"/>
        </p:nvGrpSpPr>
        <p:grpSpPr>
          <a:xfrm>
            <a:off x="-8552" y="6182297"/>
            <a:ext cx="12200552" cy="675704"/>
            <a:chOff x="-8552" y="6182297"/>
            <a:chExt cx="12200552" cy="67570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6C5686-C4CB-4775-A194-8613B16FDE2D}"/>
                </a:ext>
              </a:extLst>
            </p:cNvPr>
            <p:cNvSpPr/>
            <p:nvPr userDrawn="1"/>
          </p:nvSpPr>
          <p:spPr>
            <a:xfrm>
              <a:off x="-8552" y="6182297"/>
              <a:ext cx="12200552" cy="6757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EA8F1C8-D39F-432F-803E-08A6C35AEB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936" y="6297354"/>
              <a:ext cx="417576" cy="420624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3608" y="6510610"/>
            <a:ext cx="2844800" cy="365125"/>
          </a:xfrm>
        </p:spPr>
        <p:txBody>
          <a:bodyPr/>
          <a:lstStyle>
            <a:lvl1pPr>
              <a:defRPr sz="900" b="1">
                <a:solidFill>
                  <a:srgbClr val="FFFFFF"/>
                </a:solidFill>
                <a:latin typeface="Source Sans Pro"/>
                <a:cs typeface="Source Sans Pro"/>
              </a:defRPr>
            </a:lvl1pPr>
          </a:lstStyle>
          <a:p>
            <a:fld id="{F0019FCA-24B0-3140-80CA-97A0F0117B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912" y="6507666"/>
            <a:ext cx="3860800" cy="365125"/>
          </a:xfrm>
        </p:spPr>
        <p:txBody>
          <a:bodyPr/>
          <a:lstStyle>
            <a:lvl1pPr>
              <a:defRPr sz="800" b="0" i="0">
                <a:latin typeface="Source Sans Pro"/>
                <a:cs typeface="Source Sans Pro"/>
              </a:defRPr>
            </a:lvl1pPr>
          </a:lstStyle>
          <a:p>
            <a:pPr algn="l"/>
            <a:r>
              <a:rPr lang="en-US" dirty="0">
                <a:solidFill>
                  <a:srgbClr val="E7AA2E"/>
                </a:solidFill>
              </a:rPr>
              <a:t>NAME OF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DB4C40-D39E-454F-A0D0-EFE62DF33324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0708" y="861590"/>
            <a:ext cx="1265291" cy="410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8B97CE-213E-4DB5-AADD-CB6A185C3EFB}"/>
              </a:ext>
            </a:extLst>
          </p:cNvPr>
          <p:cNvSpPr txBox="1"/>
          <p:nvPr userDrawn="1"/>
        </p:nvSpPr>
        <p:spPr>
          <a:xfrm>
            <a:off x="4015394" y="597779"/>
            <a:ext cx="41519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0" i="0" dirty="0">
                <a:solidFill>
                  <a:srgbClr val="0C4360"/>
                </a:solidFill>
                <a:latin typeface="Source Sans Pro"/>
                <a:cs typeface="Source Sans Pro"/>
              </a:rPr>
              <a:t>OUR EXPERTISE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3282FB-A574-4FEE-B39F-D37339571EF8}"/>
              </a:ext>
            </a:extLst>
          </p:cNvPr>
          <p:cNvGrpSpPr/>
          <p:nvPr userDrawn="1"/>
        </p:nvGrpSpPr>
        <p:grpSpPr>
          <a:xfrm>
            <a:off x="1310235" y="1146886"/>
            <a:ext cx="9665882" cy="4766254"/>
            <a:chOff x="1310235" y="1301203"/>
            <a:chExt cx="9665882" cy="4766254"/>
          </a:xfrm>
        </p:grpSpPr>
        <p:pic>
          <p:nvPicPr>
            <p:cNvPr id="197" name="Picture 196" descr="GlobeArtboard 15.png">
              <a:extLst>
                <a:ext uri="{FF2B5EF4-FFF2-40B4-BE49-F238E27FC236}">
                  <a16:creationId xmlns:a16="http://schemas.microsoft.com/office/drawing/2014/main" id="{61CA07AC-D6C2-4AAC-8DB8-BFEEDF46F5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3830" y="3809717"/>
              <a:ext cx="2372056" cy="2257740"/>
            </a:xfrm>
            <a:prstGeom prst="rect">
              <a:avLst/>
            </a:prstGeom>
          </p:spPr>
        </p:pic>
        <p:pic>
          <p:nvPicPr>
            <p:cNvPr id="198" name="Picture 197" descr="GlobeArtboard 16.png">
              <a:extLst>
                <a:ext uri="{FF2B5EF4-FFF2-40B4-BE49-F238E27FC236}">
                  <a16:creationId xmlns:a16="http://schemas.microsoft.com/office/drawing/2014/main" id="{EC3ADBF7-D3DE-4531-B24C-6CF1C4381C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0235" y="1304415"/>
              <a:ext cx="2372056" cy="2257740"/>
            </a:xfrm>
            <a:prstGeom prst="rect">
              <a:avLst/>
            </a:prstGeom>
          </p:spPr>
        </p:pic>
        <p:pic>
          <p:nvPicPr>
            <p:cNvPr id="199" name="Picture 198" descr="GlobeArtboard 17.png">
              <a:extLst>
                <a:ext uri="{FF2B5EF4-FFF2-40B4-BE49-F238E27FC236}">
                  <a16:creationId xmlns:a16="http://schemas.microsoft.com/office/drawing/2014/main" id="{ABB4F735-0BA1-4304-A0FF-C1E916800F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0466" y="3809717"/>
              <a:ext cx="2372056" cy="2257740"/>
            </a:xfrm>
            <a:prstGeom prst="rect">
              <a:avLst/>
            </a:prstGeom>
          </p:spPr>
        </p:pic>
        <p:pic>
          <p:nvPicPr>
            <p:cNvPr id="200" name="Picture 199" descr="GlobeArtboard 13.png">
              <a:extLst>
                <a:ext uri="{FF2B5EF4-FFF2-40B4-BE49-F238E27FC236}">
                  <a16:creationId xmlns:a16="http://schemas.microsoft.com/office/drawing/2014/main" id="{DAEEFFB9-57F9-43D0-9D20-B5A9D3D95D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061" y="1304418"/>
              <a:ext cx="2372056" cy="2257740"/>
            </a:xfrm>
            <a:prstGeom prst="rect">
              <a:avLst/>
            </a:prstGeom>
          </p:spPr>
        </p:pic>
        <p:pic>
          <p:nvPicPr>
            <p:cNvPr id="201" name="Picture 200" descr="GlobeArtboard 14.png">
              <a:extLst>
                <a:ext uri="{FF2B5EF4-FFF2-40B4-BE49-F238E27FC236}">
                  <a16:creationId xmlns:a16="http://schemas.microsoft.com/office/drawing/2014/main" id="{0F795A4E-1F45-46A1-AA10-14062984C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9800" y="1301203"/>
              <a:ext cx="2372056" cy="225774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8ECA87D-5717-4233-A513-0C7FE574B6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8521" y="6233531"/>
            <a:ext cx="534957" cy="5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44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Featured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7AE3D2-3799-46F4-ADCD-2F280D19432D}"/>
              </a:ext>
            </a:extLst>
          </p:cNvPr>
          <p:cNvSpPr/>
          <p:nvPr userDrawn="1"/>
        </p:nvSpPr>
        <p:spPr>
          <a:xfrm>
            <a:off x="2" y="557572"/>
            <a:ext cx="4786196" cy="990600"/>
          </a:xfrm>
          <a:prstGeom prst="rect">
            <a:avLst/>
          </a:prstGeom>
          <a:solidFill>
            <a:srgbClr val="D30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413A8376-1D6C-4D4E-92FA-CF4B137A28B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1218" y="0"/>
            <a:ext cx="12200467" cy="6182297"/>
          </a:xfrm>
          <a:solidFill>
            <a:srgbClr val="003E53">
              <a:alpha val="84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3608" y="6510610"/>
            <a:ext cx="2844800" cy="365125"/>
          </a:xfrm>
        </p:spPr>
        <p:txBody>
          <a:bodyPr/>
          <a:lstStyle>
            <a:lvl1pPr>
              <a:defRPr sz="900" b="1">
                <a:solidFill>
                  <a:srgbClr val="FFFFFF"/>
                </a:solidFill>
                <a:latin typeface="Source Sans Pro"/>
                <a:cs typeface="Source Sans Pro"/>
              </a:defRPr>
            </a:lvl1pPr>
          </a:lstStyle>
          <a:p>
            <a:fld id="{F0019FCA-24B0-3140-80CA-97A0F0117B2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77660" y="497857"/>
            <a:ext cx="2377440" cy="0"/>
          </a:xfrm>
          <a:prstGeom prst="line">
            <a:avLst/>
          </a:prstGeom>
          <a:ln w="12700" cmpd="sng">
            <a:solidFill>
              <a:srgbClr val="D3002D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912" y="6507666"/>
            <a:ext cx="3860800" cy="365125"/>
          </a:xfrm>
        </p:spPr>
        <p:txBody>
          <a:bodyPr/>
          <a:lstStyle>
            <a:lvl1pPr>
              <a:defRPr sz="800" b="0" i="0">
                <a:latin typeface="Source Sans Pro"/>
                <a:cs typeface="Source Sans Pro"/>
              </a:defRPr>
            </a:lvl1pPr>
          </a:lstStyle>
          <a:p>
            <a:pPr algn="l"/>
            <a:r>
              <a:rPr lang="en-US" dirty="0">
                <a:solidFill>
                  <a:srgbClr val="E7AA2E"/>
                </a:solidFill>
              </a:rPr>
              <a:t>NAME OF SECTION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84375" y="149035"/>
            <a:ext cx="10642852" cy="34882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300">
                <a:solidFill>
                  <a:srgbClr val="D3002D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US" dirty="0"/>
              <a:t>FEATURED PROJECT #1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B22C4E-8F82-4B48-AB2C-A472DDD9E8C5}"/>
              </a:ext>
            </a:extLst>
          </p:cNvPr>
          <p:cNvSpPr/>
          <p:nvPr userDrawn="1"/>
        </p:nvSpPr>
        <p:spPr>
          <a:xfrm>
            <a:off x="2" y="572360"/>
            <a:ext cx="4786196" cy="990600"/>
          </a:xfrm>
          <a:prstGeom prst="rect">
            <a:avLst/>
          </a:prstGeom>
          <a:solidFill>
            <a:srgbClr val="D30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19FFD02-483B-4AA7-B9D4-577A5BAFE2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39549" y="554324"/>
            <a:ext cx="4825745" cy="990600"/>
          </a:xfrm>
          <a:solidFill>
            <a:srgbClr val="D3002D"/>
          </a:solidFill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   [Insert Project Title]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EC544B-E199-44BE-BBD0-DE98CA61807F}"/>
              </a:ext>
            </a:extLst>
          </p:cNvPr>
          <p:cNvGrpSpPr/>
          <p:nvPr userDrawn="1"/>
        </p:nvGrpSpPr>
        <p:grpSpPr>
          <a:xfrm>
            <a:off x="-8552" y="6182297"/>
            <a:ext cx="12200552" cy="675704"/>
            <a:chOff x="-8552" y="6182297"/>
            <a:chExt cx="12200552" cy="67570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8E0486-1C49-4CED-929D-D2C323D92CF9}"/>
                </a:ext>
              </a:extLst>
            </p:cNvPr>
            <p:cNvSpPr/>
            <p:nvPr userDrawn="1"/>
          </p:nvSpPr>
          <p:spPr>
            <a:xfrm>
              <a:off x="-8552" y="6182297"/>
              <a:ext cx="12200552" cy="6757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AA668B-A0CC-4C38-A1DB-BCDC010731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936" y="6297354"/>
              <a:ext cx="417576" cy="420624"/>
            </a:xfrm>
            <a:prstGeom prst="rect">
              <a:avLst/>
            </a:prstGeom>
          </p:spPr>
        </p:pic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BA46856-ED81-4AD1-900E-A00AE9EEDD3A}"/>
              </a:ext>
            </a:extLst>
          </p:cNvPr>
          <p:cNvSpPr txBox="1">
            <a:spLocks/>
          </p:cNvSpPr>
          <p:nvPr userDrawn="1"/>
        </p:nvSpPr>
        <p:spPr>
          <a:xfrm>
            <a:off x="8953608" y="651061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FFFFFF"/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019FCA-24B0-3140-80CA-97A0F0117B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3BE50BDF-32EE-45EB-96CE-C523591DBB17}"/>
              </a:ext>
            </a:extLst>
          </p:cNvPr>
          <p:cNvSpPr txBox="1">
            <a:spLocks/>
          </p:cNvSpPr>
          <p:nvPr userDrawn="1"/>
        </p:nvSpPr>
        <p:spPr>
          <a:xfrm>
            <a:off x="252912" y="650766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b="0" i="0" kern="1200">
                <a:solidFill>
                  <a:schemeClr val="tx1">
                    <a:tint val="75000"/>
                  </a:schemeClr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rgbClr val="E7AA2E"/>
                </a:solidFill>
              </a:rPr>
              <a:t>NAME OF SECTION</a:t>
            </a:r>
            <a:endParaRPr lang="en-US" dirty="0">
              <a:solidFill>
                <a:srgbClr val="E7AA2E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35A2B20-DEBD-490E-9B5C-ED406B2D91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8521" y="6233531"/>
            <a:ext cx="534957" cy="5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06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2_Project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FEC2B43-7A5A-4907-8E28-D4F67C9B8CD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1218" y="-18036"/>
            <a:ext cx="12200467" cy="6378180"/>
          </a:xfrm>
          <a:solidFill>
            <a:srgbClr val="003E53">
              <a:alpha val="84000"/>
            </a:srgb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Click or Drag/Drop to Insert Photo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7AE3D2-3799-46F4-ADCD-2F280D19432D}"/>
              </a:ext>
            </a:extLst>
          </p:cNvPr>
          <p:cNvSpPr/>
          <p:nvPr userDrawn="1"/>
        </p:nvSpPr>
        <p:spPr>
          <a:xfrm>
            <a:off x="2" y="557572"/>
            <a:ext cx="4786196" cy="990600"/>
          </a:xfrm>
          <a:prstGeom prst="rect">
            <a:avLst/>
          </a:prstGeom>
          <a:solidFill>
            <a:srgbClr val="D30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413A8376-1D6C-4D4E-92FA-CF4B137A28B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9482" y="0"/>
            <a:ext cx="7309767" cy="6360144"/>
          </a:xfrm>
          <a:solidFill>
            <a:srgbClr val="003E53">
              <a:alpha val="84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3608" y="6510610"/>
            <a:ext cx="2844800" cy="365125"/>
          </a:xfrm>
        </p:spPr>
        <p:txBody>
          <a:bodyPr/>
          <a:lstStyle>
            <a:lvl1pPr>
              <a:defRPr sz="900" b="1">
                <a:solidFill>
                  <a:srgbClr val="FFFFFF"/>
                </a:solidFill>
                <a:latin typeface="Source Sans Pro"/>
                <a:cs typeface="Source Sans Pro"/>
              </a:defRPr>
            </a:lvl1pPr>
          </a:lstStyle>
          <a:p>
            <a:fld id="{F0019FCA-24B0-3140-80CA-97A0F0117B2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77660" y="497857"/>
            <a:ext cx="2377440" cy="0"/>
          </a:xfrm>
          <a:prstGeom prst="line">
            <a:avLst/>
          </a:prstGeom>
          <a:ln w="12700" cmpd="sng">
            <a:solidFill>
              <a:srgbClr val="D3002D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912" y="6507666"/>
            <a:ext cx="3860800" cy="365125"/>
          </a:xfrm>
        </p:spPr>
        <p:txBody>
          <a:bodyPr/>
          <a:lstStyle>
            <a:lvl1pPr>
              <a:defRPr sz="800" b="0" i="0">
                <a:latin typeface="Source Sans Pro"/>
                <a:cs typeface="Source Sans Pro"/>
              </a:defRPr>
            </a:lvl1pPr>
          </a:lstStyle>
          <a:p>
            <a:pPr algn="l"/>
            <a:r>
              <a:rPr lang="en-US" dirty="0">
                <a:solidFill>
                  <a:srgbClr val="E7AA2E"/>
                </a:solidFill>
              </a:rPr>
              <a:t>NAME OF SECTION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84375" y="149035"/>
            <a:ext cx="10642852" cy="34882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300">
                <a:solidFill>
                  <a:srgbClr val="D3002D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US" dirty="0"/>
              <a:t>FEATURED PROJECT #1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249C9DF-3B8E-4719-AA62-484C68A3C7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2912" y="5665386"/>
            <a:ext cx="2171700" cy="487362"/>
          </a:xfrm>
        </p:spPr>
        <p:txBody>
          <a:bodyPr>
            <a:noAutofit/>
          </a:bodyPr>
          <a:lstStyle>
            <a:lvl1pPr marL="0" indent="0">
              <a:buNone/>
              <a:defRPr sz="1800" i="1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Stats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F73B73-5D3E-417F-991A-55849B64BB2A}"/>
              </a:ext>
            </a:extLst>
          </p:cNvPr>
          <p:cNvSpPr/>
          <p:nvPr userDrawn="1"/>
        </p:nvSpPr>
        <p:spPr>
          <a:xfrm>
            <a:off x="2" y="557572"/>
            <a:ext cx="4786196" cy="990600"/>
          </a:xfrm>
          <a:prstGeom prst="rect">
            <a:avLst/>
          </a:prstGeom>
          <a:solidFill>
            <a:srgbClr val="D30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FBE984-1D99-4D4E-9525-B1E978F9A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928" y="554324"/>
            <a:ext cx="4398269" cy="990600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[Insert Slide Title]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C4DCC7-7FA0-4BAB-8406-6CF7AF8D5D63}"/>
              </a:ext>
            </a:extLst>
          </p:cNvPr>
          <p:cNvGrpSpPr/>
          <p:nvPr userDrawn="1"/>
        </p:nvGrpSpPr>
        <p:grpSpPr>
          <a:xfrm>
            <a:off x="-8552" y="6182297"/>
            <a:ext cx="12200552" cy="675704"/>
            <a:chOff x="-8552" y="6182297"/>
            <a:chExt cx="12200552" cy="67570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1BD875-B26A-4840-8F97-0FEB36A5B067}"/>
                </a:ext>
              </a:extLst>
            </p:cNvPr>
            <p:cNvSpPr/>
            <p:nvPr userDrawn="1"/>
          </p:nvSpPr>
          <p:spPr>
            <a:xfrm>
              <a:off x="-8552" y="6182297"/>
              <a:ext cx="12200552" cy="6757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DC8CB28-9B3E-49FC-8604-DE5C4F7501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936" y="6297354"/>
              <a:ext cx="417576" cy="420624"/>
            </a:xfrm>
            <a:prstGeom prst="rect">
              <a:avLst/>
            </a:prstGeom>
          </p:spPr>
        </p:pic>
      </p:grp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A927D6D-3B87-4FF1-B7F9-86E01B8DC1A2}"/>
              </a:ext>
            </a:extLst>
          </p:cNvPr>
          <p:cNvSpPr txBox="1">
            <a:spLocks/>
          </p:cNvSpPr>
          <p:nvPr userDrawn="1"/>
        </p:nvSpPr>
        <p:spPr>
          <a:xfrm>
            <a:off x="8953608" y="651061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FFFFFF"/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019FCA-24B0-3140-80CA-97A0F0117B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1E275068-62DB-4455-B551-34B8007FF5EC}"/>
              </a:ext>
            </a:extLst>
          </p:cNvPr>
          <p:cNvSpPr txBox="1">
            <a:spLocks/>
          </p:cNvSpPr>
          <p:nvPr userDrawn="1"/>
        </p:nvSpPr>
        <p:spPr>
          <a:xfrm>
            <a:off x="252912" y="650766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b="0" i="0" kern="1200">
                <a:solidFill>
                  <a:schemeClr val="tx1">
                    <a:tint val="75000"/>
                  </a:schemeClr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rgbClr val="E7AA2E"/>
                </a:solidFill>
              </a:rPr>
              <a:t>NAME OF SECTION</a:t>
            </a:r>
            <a:endParaRPr lang="en-US" dirty="0">
              <a:solidFill>
                <a:srgbClr val="E7AA2E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E50D33B-54C9-4127-9808-CD3719939F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8521" y="6233531"/>
            <a:ext cx="534957" cy="548270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1F94F86-C627-4958-876F-0ADE468432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91827" y="975665"/>
            <a:ext cx="4782732" cy="505976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2300" baseline="0">
                <a:solidFill>
                  <a:srgbClr val="FFFFFF"/>
                </a:solidFill>
                <a:latin typeface="Source Sans Pro"/>
                <a:cs typeface="Source Sans Pro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Project summary.</a:t>
            </a:r>
          </a:p>
        </p:txBody>
      </p:sp>
    </p:spTree>
    <p:extLst>
      <p:ext uri="{BB962C8B-B14F-4D97-AF65-F5344CB8AC3E}">
        <p14:creationId xmlns:p14="http://schemas.microsoft.com/office/powerpoint/2010/main" val="1425477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7F6BB78-791B-4A39-AD99-6C69BA029C2E}"/>
              </a:ext>
            </a:extLst>
          </p:cNvPr>
          <p:cNvGrpSpPr/>
          <p:nvPr userDrawn="1"/>
        </p:nvGrpSpPr>
        <p:grpSpPr>
          <a:xfrm>
            <a:off x="-8552" y="6182297"/>
            <a:ext cx="12200552" cy="675704"/>
            <a:chOff x="-8552" y="6182297"/>
            <a:chExt cx="12200552" cy="67570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F2D5EA-8F3B-44F1-B459-793AEBEEEE2F}"/>
                </a:ext>
              </a:extLst>
            </p:cNvPr>
            <p:cNvSpPr/>
            <p:nvPr userDrawn="1"/>
          </p:nvSpPr>
          <p:spPr>
            <a:xfrm>
              <a:off x="-8552" y="6182297"/>
              <a:ext cx="12200552" cy="6757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4A57180-8F82-4472-A3F8-7698702E03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936" y="6297354"/>
              <a:ext cx="417576" cy="420624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3608" y="6510610"/>
            <a:ext cx="2844800" cy="365125"/>
          </a:xfrm>
        </p:spPr>
        <p:txBody>
          <a:bodyPr/>
          <a:lstStyle>
            <a:lvl1pPr>
              <a:defRPr sz="900" b="1">
                <a:solidFill>
                  <a:srgbClr val="FFFFFF"/>
                </a:solidFill>
                <a:latin typeface="Source Sans Pro"/>
                <a:cs typeface="Source Sans Pro"/>
              </a:defRPr>
            </a:lvl1pPr>
          </a:lstStyle>
          <a:p>
            <a:fld id="{F0019FCA-24B0-3140-80CA-97A0F0117B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912" y="6507666"/>
            <a:ext cx="3860800" cy="365125"/>
          </a:xfrm>
        </p:spPr>
        <p:txBody>
          <a:bodyPr/>
          <a:lstStyle>
            <a:lvl1pPr>
              <a:defRPr sz="800" b="0" i="0">
                <a:latin typeface="Source Sans Pro"/>
                <a:cs typeface="Source Sans Pro"/>
              </a:defRPr>
            </a:lvl1pPr>
          </a:lstStyle>
          <a:p>
            <a:pPr algn="l"/>
            <a:r>
              <a:rPr lang="en-US" dirty="0">
                <a:solidFill>
                  <a:srgbClr val="E7AA2E"/>
                </a:solidFill>
              </a:rPr>
              <a:t>NAME OF SECTION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9B720C-D1F9-4F81-B830-D31FCD2A8DEB}"/>
              </a:ext>
            </a:extLst>
          </p:cNvPr>
          <p:cNvGrpSpPr/>
          <p:nvPr userDrawn="1"/>
        </p:nvGrpSpPr>
        <p:grpSpPr>
          <a:xfrm>
            <a:off x="964258" y="2379766"/>
            <a:ext cx="2818130" cy="2098467"/>
            <a:chOff x="743356" y="2210210"/>
            <a:chExt cx="2818130" cy="209846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306C5C-7E2F-4672-92A8-6D651753E782}"/>
                </a:ext>
              </a:extLst>
            </p:cNvPr>
            <p:cNvSpPr/>
            <p:nvPr/>
          </p:nvSpPr>
          <p:spPr>
            <a:xfrm>
              <a:off x="854634" y="2269616"/>
              <a:ext cx="924933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" lvl="0">
                <a:spcBef>
                  <a:spcPct val="20000"/>
                </a:spcBef>
              </a:pPr>
              <a:r>
                <a:rPr lang="en-US" sz="5200" dirty="0">
                  <a:solidFill>
                    <a:srgbClr val="D3002D"/>
                  </a:solidFill>
                  <a:latin typeface="Fjalla One"/>
                </a:rPr>
                <a:t>43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8113E8A-5A4C-467C-A070-B70A2AD23E16}"/>
                </a:ext>
              </a:extLst>
            </p:cNvPr>
            <p:cNvSpPr/>
            <p:nvPr/>
          </p:nvSpPr>
          <p:spPr>
            <a:xfrm>
              <a:off x="854633" y="3004819"/>
              <a:ext cx="2706853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" lvl="0">
                <a:spcBef>
                  <a:spcPts val="528"/>
                </a:spcBef>
              </a:pPr>
              <a:r>
                <a:rPr lang="en-US" sz="2100" dirty="0">
                  <a:solidFill>
                    <a:srgbClr val="D3002D"/>
                  </a:solidFill>
                  <a:latin typeface="Fjalla One"/>
                </a:rPr>
                <a:t>Offices located throughout North America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86ACF94-A69F-46C0-9E1C-70B15717C0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3356" y="2210210"/>
              <a:ext cx="2801605" cy="2098467"/>
            </a:xfrm>
            <a:prstGeom prst="rect">
              <a:avLst/>
            </a:prstGeom>
            <a:noFill/>
            <a:ln w="38100" cmpd="sng">
              <a:solidFill>
                <a:srgbClr val="D3002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3B29DC4A-CDE3-49D8-AC72-428D8130F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39549" y="554324"/>
            <a:ext cx="4825745" cy="990600"/>
          </a:xfrm>
          <a:solidFill>
            <a:srgbClr val="D3002D"/>
          </a:solidFill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	GEI Office Locations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B4DF74-C3D4-4C48-9278-78F81F60A1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8521" y="6233531"/>
            <a:ext cx="534957" cy="548270"/>
          </a:xfrm>
          <a:prstGeom prst="rect">
            <a:avLst/>
          </a:prstGeom>
        </p:spPr>
      </p:pic>
      <p:grpSp>
        <p:nvGrpSpPr>
          <p:cNvPr id="3" name="Graphic 1">
            <a:extLst>
              <a:ext uri="{FF2B5EF4-FFF2-40B4-BE49-F238E27FC236}">
                <a16:creationId xmlns:a16="http://schemas.microsoft.com/office/drawing/2014/main" id="{BACB6DD9-856D-494A-83BF-BA02A8A91536}"/>
              </a:ext>
            </a:extLst>
          </p:cNvPr>
          <p:cNvGrpSpPr/>
          <p:nvPr/>
        </p:nvGrpSpPr>
        <p:grpSpPr>
          <a:xfrm>
            <a:off x="4788948" y="411086"/>
            <a:ext cx="7274381" cy="5526577"/>
            <a:chOff x="4788948" y="411086"/>
            <a:chExt cx="7274381" cy="55265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F18E412-7E88-4043-AB4E-C99FA5EDD1DF}"/>
                </a:ext>
              </a:extLst>
            </p:cNvPr>
            <p:cNvSpPr/>
            <p:nvPr/>
          </p:nvSpPr>
          <p:spPr>
            <a:xfrm>
              <a:off x="8626306" y="411086"/>
              <a:ext cx="2665646" cy="2450832"/>
            </a:xfrm>
            <a:custGeom>
              <a:avLst/>
              <a:gdLst>
                <a:gd name="connsiteX0" fmla="*/ 2422515 w 2665645"/>
                <a:gd name="connsiteY0" fmla="*/ 1830801 h 2450831"/>
                <a:gd name="connsiteX1" fmla="*/ 2418610 w 2665645"/>
                <a:gd name="connsiteY1" fmla="*/ 1835683 h 2450831"/>
                <a:gd name="connsiteX2" fmla="*/ 2415681 w 2665645"/>
                <a:gd name="connsiteY2" fmla="*/ 1836659 h 2450831"/>
                <a:gd name="connsiteX3" fmla="*/ 2414704 w 2665645"/>
                <a:gd name="connsiteY3" fmla="*/ 1839589 h 2450831"/>
                <a:gd name="connsiteX4" fmla="*/ 2403963 w 2665645"/>
                <a:gd name="connsiteY4" fmla="*/ 1850329 h 2450831"/>
                <a:gd name="connsiteX5" fmla="*/ 2335614 w 2665645"/>
                <a:gd name="connsiteY5" fmla="*/ 1893292 h 2450831"/>
                <a:gd name="connsiteX6" fmla="*/ 2308274 w 2665645"/>
                <a:gd name="connsiteY6" fmla="*/ 1909891 h 2450831"/>
                <a:gd name="connsiteX7" fmla="*/ 2307297 w 2665645"/>
                <a:gd name="connsiteY7" fmla="*/ 1914774 h 2450831"/>
                <a:gd name="connsiteX8" fmla="*/ 2310226 w 2665645"/>
                <a:gd name="connsiteY8" fmla="*/ 1917703 h 2450831"/>
                <a:gd name="connsiteX9" fmla="*/ 2263358 w 2665645"/>
                <a:gd name="connsiteY9" fmla="*/ 1968477 h 2450831"/>
                <a:gd name="connsiteX10" fmla="*/ 2261405 w 2665645"/>
                <a:gd name="connsiteY10" fmla="*/ 1967501 h 2450831"/>
                <a:gd name="connsiteX11" fmla="*/ 2146187 w 2665645"/>
                <a:gd name="connsiteY11" fmla="*/ 1983123 h 2450831"/>
                <a:gd name="connsiteX12" fmla="*/ 2106153 w 2665645"/>
                <a:gd name="connsiteY12" fmla="*/ 2008510 h 2450831"/>
                <a:gd name="connsiteX13" fmla="*/ 2071001 w 2665645"/>
                <a:gd name="connsiteY13" fmla="*/ 2031945 h 2450831"/>
                <a:gd name="connsiteX14" fmla="*/ 1994840 w 2665645"/>
                <a:gd name="connsiteY14" fmla="*/ 2142281 h 2450831"/>
                <a:gd name="connsiteX15" fmla="*/ 2016322 w 2665645"/>
                <a:gd name="connsiteY15" fmla="*/ 2158880 h 2450831"/>
                <a:gd name="connsiteX16" fmla="*/ 2025110 w 2665645"/>
                <a:gd name="connsiteY16" fmla="*/ 2154975 h 2450831"/>
                <a:gd name="connsiteX17" fmla="*/ 2032921 w 2665645"/>
                <a:gd name="connsiteY17" fmla="*/ 2219419 h 2450831"/>
                <a:gd name="connsiteX18" fmla="*/ 1997769 w 2665645"/>
                <a:gd name="connsiteY18" fmla="*/ 2230159 h 2450831"/>
                <a:gd name="connsiteX19" fmla="*/ 1978241 w 2665645"/>
                <a:gd name="connsiteY19" fmla="*/ 2239924 h 2450831"/>
                <a:gd name="connsiteX20" fmla="*/ 1954807 w 2665645"/>
                <a:gd name="connsiteY20" fmla="*/ 2246759 h 2450831"/>
                <a:gd name="connsiteX21" fmla="*/ 1823966 w 2665645"/>
                <a:gd name="connsiteY21" fmla="*/ 2296556 h 2450831"/>
                <a:gd name="connsiteX22" fmla="*/ 1732182 w 2665645"/>
                <a:gd name="connsiteY22" fmla="*/ 2393223 h 2450831"/>
                <a:gd name="connsiteX23" fmla="*/ 1685313 w 2665645"/>
                <a:gd name="connsiteY23" fmla="*/ 2442044 h 2450831"/>
                <a:gd name="connsiteX24" fmla="*/ 1629657 w 2665645"/>
                <a:gd name="connsiteY24" fmla="*/ 2452785 h 2450831"/>
                <a:gd name="connsiteX25" fmla="*/ 1619893 w 2665645"/>
                <a:gd name="connsiteY25" fmla="*/ 2456691 h 2450831"/>
                <a:gd name="connsiteX26" fmla="*/ 1645280 w 2665645"/>
                <a:gd name="connsiteY26" fmla="*/ 2370765 h 2450831"/>
                <a:gd name="connsiteX27" fmla="*/ 1684337 w 2665645"/>
                <a:gd name="connsiteY27" fmla="*/ 2253594 h 2450831"/>
                <a:gd name="connsiteX28" fmla="*/ 1691172 w 2665645"/>
                <a:gd name="connsiteY28" fmla="*/ 2238947 h 2450831"/>
                <a:gd name="connsiteX29" fmla="*/ 1742922 w 2665645"/>
                <a:gd name="connsiteY29" fmla="*/ 2177432 h 2450831"/>
                <a:gd name="connsiteX30" fmla="*/ 1726323 w 2665645"/>
                <a:gd name="connsiteY30" fmla="*/ 2088577 h 2450831"/>
                <a:gd name="connsiteX31" fmla="*/ 1742922 w 2665645"/>
                <a:gd name="connsiteY31" fmla="*/ 1936255 h 2450831"/>
                <a:gd name="connsiteX32" fmla="*/ 1714606 w 2665645"/>
                <a:gd name="connsiteY32" fmla="*/ 1861070 h 2450831"/>
                <a:gd name="connsiteX33" fmla="*/ 1777097 w 2665645"/>
                <a:gd name="connsiteY33" fmla="*/ 1904033 h 2450831"/>
                <a:gd name="connsiteX34" fmla="*/ 1842518 w 2665645"/>
                <a:gd name="connsiteY34" fmla="*/ 1951878 h 2450831"/>
                <a:gd name="connsiteX35" fmla="*/ 1846423 w 2665645"/>
                <a:gd name="connsiteY35" fmla="*/ 1954807 h 2450831"/>
                <a:gd name="connsiteX36" fmla="*/ 1897198 w 2665645"/>
                <a:gd name="connsiteY36" fmla="*/ 1907938 h 2450831"/>
                <a:gd name="connsiteX37" fmla="*/ 1922585 w 2665645"/>
                <a:gd name="connsiteY37" fmla="*/ 1864976 h 2450831"/>
                <a:gd name="connsiteX38" fmla="*/ 1865952 w 2665645"/>
                <a:gd name="connsiteY38" fmla="*/ 1814202 h 2450831"/>
                <a:gd name="connsiteX39" fmla="*/ 1835683 w 2665645"/>
                <a:gd name="connsiteY39" fmla="*/ 1797602 h 2450831"/>
                <a:gd name="connsiteX40" fmla="*/ 1822989 w 2665645"/>
                <a:gd name="connsiteY40" fmla="*/ 1789791 h 2450831"/>
                <a:gd name="connsiteX41" fmla="*/ 1774168 w 2665645"/>
                <a:gd name="connsiteY41" fmla="*/ 1757569 h 2450831"/>
                <a:gd name="connsiteX42" fmla="*/ 1671643 w 2665645"/>
                <a:gd name="connsiteY42" fmla="*/ 1729252 h 2450831"/>
                <a:gd name="connsiteX43" fmla="*/ 1667737 w 2665645"/>
                <a:gd name="connsiteY43" fmla="*/ 1729252 h 2450831"/>
                <a:gd name="connsiteX44" fmla="*/ 1574977 w 2665645"/>
                <a:gd name="connsiteY44" fmla="*/ 1730229 h 2450831"/>
                <a:gd name="connsiteX45" fmla="*/ 1401173 w 2665645"/>
                <a:gd name="connsiteY45" fmla="*/ 1729252 h 2450831"/>
                <a:gd name="connsiteX46" fmla="*/ 1304506 w 2665645"/>
                <a:gd name="connsiteY46" fmla="*/ 1702889 h 2450831"/>
                <a:gd name="connsiteX47" fmla="*/ 1297672 w 2665645"/>
                <a:gd name="connsiteY47" fmla="*/ 1648209 h 2450831"/>
                <a:gd name="connsiteX48" fmla="*/ 1257638 w 2665645"/>
                <a:gd name="connsiteY48" fmla="*/ 1585718 h 2450831"/>
                <a:gd name="connsiteX49" fmla="*/ 1257638 w 2665645"/>
                <a:gd name="connsiteY49" fmla="*/ 1573024 h 2450831"/>
                <a:gd name="connsiteX50" fmla="*/ 1200029 w 2665645"/>
                <a:gd name="connsiteY50" fmla="*/ 1474405 h 2450831"/>
                <a:gd name="connsiteX51" fmla="*/ 1058447 w 2665645"/>
                <a:gd name="connsiteY51" fmla="*/ 1428513 h 2450831"/>
                <a:gd name="connsiteX52" fmla="*/ 1028178 w 2665645"/>
                <a:gd name="connsiteY52" fmla="*/ 1386526 h 2450831"/>
                <a:gd name="connsiteX53" fmla="*/ 952993 w 2665645"/>
                <a:gd name="connsiteY53" fmla="*/ 1364069 h 2450831"/>
                <a:gd name="connsiteX54" fmla="*/ 952016 w 2665645"/>
                <a:gd name="connsiteY54" fmla="*/ 1367974 h 2450831"/>
                <a:gd name="connsiteX55" fmla="*/ 947134 w 2665645"/>
                <a:gd name="connsiteY55" fmla="*/ 1367974 h 2450831"/>
                <a:gd name="connsiteX56" fmla="*/ 915888 w 2665645"/>
                <a:gd name="connsiteY56" fmla="*/ 1368951 h 2450831"/>
                <a:gd name="connsiteX57" fmla="*/ 800670 w 2665645"/>
                <a:gd name="connsiteY57" fmla="*/ 1350399 h 2450831"/>
                <a:gd name="connsiteX58" fmla="*/ 808481 w 2665645"/>
                <a:gd name="connsiteY58" fmla="*/ 1403126 h 2450831"/>
                <a:gd name="connsiteX59" fmla="*/ 801647 w 2665645"/>
                <a:gd name="connsiteY59" fmla="*/ 1417772 h 2450831"/>
                <a:gd name="connsiteX60" fmla="*/ 782118 w 2665645"/>
                <a:gd name="connsiteY60" fmla="*/ 1382621 h 2450831"/>
                <a:gd name="connsiteX61" fmla="*/ 762590 w 2665645"/>
                <a:gd name="connsiteY61" fmla="*/ 1391409 h 2450831"/>
                <a:gd name="connsiteX62" fmla="*/ 753802 w 2665645"/>
                <a:gd name="connsiteY62" fmla="*/ 1430466 h 2450831"/>
                <a:gd name="connsiteX63" fmla="*/ 694240 w 2665645"/>
                <a:gd name="connsiteY63" fmla="*/ 1452924 h 2450831"/>
                <a:gd name="connsiteX64" fmla="*/ 663970 w 2665645"/>
                <a:gd name="connsiteY64" fmla="*/ 1527132 h 2450831"/>
                <a:gd name="connsiteX65" fmla="*/ 625890 w 2665645"/>
                <a:gd name="connsiteY65" fmla="*/ 1517368 h 2450831"/>
                <a:gd name="connsiteX66" fmla="*/ 547776 w 2665645"/>
                <a:gd name="connsiteY66" fmla="*/ 1515415 h 2450831"/>
                <a:gd name="connsiteX67" fmla="*/ 547776 w 2665645"/>
                <a:gd name="connsiteY67" fmla="*/ 1515415 h 2450831"/>
                <a:gd name="connsiteX68" fmla="*/ 543870 w 2665645"/>
                <a:gd name="connsiteY68" fmla="*/ 1516391 h 2450831"/>
                <a:gd name="connsiteX69" fmla="*/ 538988 w 2665645"/>
                <a:gd name="connsiteY69" fmla="*/ 1517368 h 2450831"/>
                <a:gd name="connsiteX70" fmla="*/ 474544 w 2665645"/>
                <a:gd name="connsiteY70" fmla="*/ 1514438 h 2450831"/>
                <a:gd name="connsiteX71" fmla="*/ 474544 w 2665645"/>
                <a:gd name="connsiteY71" fmla="*/ 1514438 h 2450831"/>
                <a:gd name="connsiteX72" fmla="*/ 460874 w 2665645"/>
                <a:gd name="connsiteY72" fmla="*/ 1523226 h 2450831"/>
                <a:gd name="connsiteX73" fmla="*/ 458921 w 2665645"/>
                <a:gd name="connsiteY73" fmla="*/ 1523226 h 2450831"/>
                <a:gd name="connsiteX74" fmla="*/ 456968 w 2665645"/>
                <a:gd name="connsiteY74" fmla="*/ 1524203 h 2450831"/>
                <a:gd name="connsiteX75" fmla="*/ 439392 w 2665645"/>
                <a:gd name="connsiteY75" fmla="*/ 1523226 h 2450831"/>
                <a:gd name="connsiteX76" fmla="*/ 439392 w 2665645"/>
                <a:gd name="connsiteY76" fmla="*/ 1523226 h 2450831"/>
                <a:gd name="connsiteX77" fmla="*/ 419864 w 2665645"/>
                <a:gd name="connsiteY77" fmla="*/ 1522250 h 2450831"/>
                <a:gd name="connsiteX78" fmla="*/ 400335 w 2665645"/>
                <a:gd name="connsiteY78" fmla="*/ 1505651 h 2450831"/>
                <a:gd name="connsiteX79" fmla="*/ 345655 w 2665645"/>
                <a:gd name="connsiteY79" fmla="*/ 1489051 h 2450831"/>
                <a:gd name="connsiteX80" fmla="*/ 339796 w 2665645"/>
                <a:gd name="connsiteY80" fmla="*/ 1501745 h 2450831"/>
                <a:gd name="connsiteX81" fmla="*/ 339796 w 2665645"/>
                <a:gd name="connsiteY81" fmla="*/ 1498816 h 2450831"/>
                <a:gd name="connsiteX82" fmla="*/ 317339 w 2665645"/>
                <a:gd name="connsiteY82" fmla="*/ 1471476 h 2450831"/>
                <a:gd name="connsiteX83" fmla="*/ 294881 w 2665645"/>
                <a:gd name="connsiteY83" fmla="*/ 1459758 h 2450831"/>
                <a:gd name="connsiteX84" fmla="*/ 294881 w 2665645"/>
                <a:gd name="connsiteY84" fmla="*/ 1459758 h 2450831"/>
                <a:gd name="connsiteX85" fmla="*/ 199191 w 2665645"/>
                <a:gd name="connsiteY85" fmla="*/ 1446089 h 2450831"/>
                <a:gd name="connsiteX86" fmla="*/ 178686 w 2665645"/>
                <a:gd name="connsiteY86" fmla="*/ 1459758 h 2450831"/>
                <a:gd name="connsiteX87" fmla="*/ 148417 w 2665645"/>
                <a:gd name="connsiteY87" fmla="*/ 1442183 h 2450831"/>
                <a:gd name="connsiteX88" fmla="*/ 111313 w 2665645"/>
                <a:gd name="connsiteY88" fmla="*/ 1435348 h 2450831"/>
                <a:gd name="connsiteX89" fmla="*/ 77138 w 2665645"/>
                <a:gd name="connsiteY89" fmla="*/ 1422654 h 2450831"/>
                <a:gd name="connsiteX90" fmla="*/ 48821 w 2665645"/>
                <a:gd name="connsiteY90" fmla="*/ 1327941 h 2450831"/>
                <a:gd name="connsiteX91" fmla="*/ 34175 w 2665645"/>
                <a:gd name="connsiteY91" fmla="*/ 1313294 h 2450831"/>
                <a:gd name="connsiteX92" fmla="*/ 34175 w 2665645"/>
                <a:gd name="connsiteY92" fmla="*/ 1313294 h 2450831"/>
                <a:gd name="connsiteX93" fmla="*/ 28316 w 2665645"/>
                <a:gd name="connsiteY93" fmla="*/ 1310365 h 2450831"/>
                <a:gd name="connsiteX94" fmla="*/ 0 w 2665645"/>
                <a:gd name="connsiteY94" fmla="*/ 691310 h 2450831"/>
                <a:gd name="connsiteX95" fmla="*/ 552658 w 2665645"/>
                <a:gd name="connsiteY95" fmla="*/ 0 h 2450831"/>
                <a:gd name="connsiteX96" fmla="*/ 668853 w 2665645"/>
                <a:gd name="connsiteY96" fmla="*/ 63468 h 2450831"/>
                <a:gd name="connsiteX97" fmla="*/ 704980 w 2665645"/>
                <a:gd name="connsiteY97" fmla="*/ 109360 h 2450831"/>
                <a:gd name="connsiteX98" fmla="*/ 816293 w 2665645"/>
                <a:gd name="connsiteY98" fmla="*/ 159158 h 2450831"/>
                <a:gd name="connsiteX99" fmla="*/ 929559 w 2665645"/>
                <a:gd name="connsiteY99" fmla="*/ 187474 h 2450831"/>
                <a:gd name="connsiteX100" fmla="*/ 970568 w 2665645"/>
                <a:gd name="connsiteY100" fmla="*/ 249965 h 2450831"/>
                <a:gd name="connsiteX101" fmla="*/ 977403 w 2665645"/>
                <a:gd name="connsiteY101" fmla="*/ 256800 h 2450831"/>
                <a:gd name="connsiteX102" fmla="*/ 1070164 w 2665645"/>
                <a:gd name="connsiteY102" fmla="*/ 219696 h 2450831"/>
                <a:gd name="connsiteX103" fmla="*/ 1156090 w 2665645"/>
                <a:gd name="connsiteY103" fmla="*/ 219696 h 2450831"/>
                <a:gd name="connsiteX104" fmla="*/ 1222487 w 2665645"/>
                <a:gd name="connsiteY104" fmla="*/ 218720 h 2450831"/>
                <a:gd name="connsiteX105" fmla="*/ 1284002 w 2665645"/>
                <a:gd name="connsiteY105" fmla="*/ 257777 h 2450831"/>
                <a:gd name="connsiteX106" fmla="*/ 1281072 w 2665645"/>
                <a:gd name="connsiteY106" fmla="*/ 370066 h 2450831"/>
                <a:gd name="connsiteX107" fmla="*/ 1321106 w 2665645"/>
                <a:gd name="connsiteY107" fmla="*/ 405217 h 2450831"/>
                <a:gd name="connsiteX108" fmla="*/ 1332823 w 2665645"/>
                <a:gd name="connsiteY108" fmla="*/ 488214 h 2450831"/>
                <a:gd name="connsiteX109" fmla="*/ 1378715 w 2665645"/>
                <a:gd name="connsiteY109" fmla="*/ 605385 h 2450831"/>
                <a:gd name="connsiteX110" fmla="*/ 1423630 w 2665645"/>
                <a:gd name="connsiteY110" fmla="*/ 680570 h 2450831"/>
                <a:gd name="connsiteX111" fmla="*/ 1518344 w 2665645"/>
                <a:gd name="connsiteY111" fmla="*/ 722556 h 2450831"/>
                <a:gd name="connsiteX112" fmla="*/ 1527132 w 2665645"/>
                <a:gd name="connsiteY112" fmla="*/ 733297 h 2450831"/>
                <a:gd name="connsiteX113" fmla="*/ 1564236 w 2665645"/>
                <a:gd name="connsiteY113" fmla="*/ 765519 h 2450831"/>
                <a:gd name="connsiteX114" fmla="*/ 1583765 w 2665645"/>
                <a:gd name="connsiteY114" fmla="*/ 772354 h 2450831"/>
                <a:gd name="connsiteX115" fmla="*/ 1582788 w 2665645"/>
                <a:gd name="connsiteY115" fmla="*/ 813364 h 2450831"/>
                <a:gd name="connsiteX116" fmla="*/ 1656020 w 2665645"/>
                <a:gd name="connsiteY116" fmla="*/ 831916 h 2450831"/>
                <a:gd name="connsiteX117" fmla="*/ 1817130 w 2665645"/>
                <a:gd name="connsiteY117" fmla="*/ 1467570 h 2450831"/>
                <a:gd name="connsiteX118" fmla="*/ 1888410 w 2665645"/>
                <a:gd name="connsiteY118" fmla="*/ 1554472 h 2450831"/>
                <a:gd name="connsiteX119" fmla="*/ 1946996 w 2665645"/>
                <a:gd name="connsiteY119" fmla="*/ 1600364 h 2450831"/>
                <a:gd name="connsiteX120" fmla="*/ 1964571 w 2665645"/>
                <a:gd name="connsiteY120" fmla="*/ 1606223 h 2450831"/>
                <a:gd name="connsiteX121" fmla="*/ 2109082 w 2665645"/>
                <a:gd name="connsiteY121" fmla="*/ 1640397 h 2450831"/>
                <a:gd name="connsiteX122" fmla="*/ 2144234 w 2665645"/>
                <a:gd name="connsiteY122" fmla="*/ 1637468 h 2450831"/>
                <a:gd name="connsiteX123" fmla="*/ 2229183 w 2665645"/>
                <a:gd name="connsiteY123" fmla="*/ 1633563 h 2450831"/>
                <a:gd name="connsiteX124" fmla="*/ 2281910 w 2665645"/>
                <a:gd name="connsiteY124" fmla="*/ 1644303 h 2450831"/>
                <a:gd name="connsiteX125" fmla="*/ 2332684 w 2665645"/>
                <a:gd name="connsiteY125" fmla="*/ 1654067 h 2450831"/>
                <a:gd name="connsiteX126" fmla="*/ 2441068 w 2665645"/>
                <a:gd name="connsiteY126" fmla="*/ 1630633 h 2450831"/>
                <a:gd name="connsiteX127" fmla="*/ 2483054 w 2665645"/>
                <a:gd name="connsiteY127" fmla="*/ 1619892 h 2450831"/>
                <a:gd name="connsiteX128" fmla="*/ 2573861 w 2665645"/>
                <a:gd name="connsiteY128" fmla="*/ 1610128 h 2450831"/>
                <a:gd name="connsiteX129" fmla="*/ 2636353 w 2665645"/>
                <a:gd name="connsiteY129" fmla="*/ 1626728 h 2450831"/>
                <a:gd name="connsiteX130" fmla="*/ 2669552 w 2665645"/>
                <a:gd name="connsiteY130" fmla="*/ 1650162 h 2450831"/>
                <a:gd name="connsiteX131" fmla="*/ 2650999 w 2665645"/>
                <a:gd name="connsiteY131" fmla="*/ 1656997 h 2450831"/>
                <a:gd name="connsiteX132" fmla="*/ 2489889 w 2665645"/>
                <a:gd name="connsiteY132" fmla="*/ 1716559 h 2450831"/>
                <a:gd name="connsiteX133" fmla="*/ 2483054 w 2665645"/>
                <a:gd name="connsiteY133" fmla="*/ 1719488 h 2450831"/>
                <a:gd name="connsiteX134" fmla="*/ 2482078 w 2665645"/>
                <a:gd name="connsiteY134" fmla="*/ 1722417 h 2450831"/>
                <a:gd name="connsiteX135" fmla="*/ 2419586 w 2665645"/>
                <a:gd name="connsiteY135" fmla="*/ 1825919 h 2450831"/>
                <a:gd name="connsiteX136" fmla="*/ 2422515 w 2665645"/>
                <a:gd name="connsiteY136" fmla="*/ 1830801 h 245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665645" h="2450831">
                  <a:moveTo>
                    <a:pt x="2422515" y="1830801"/>
                  </a:moveTo>
                  <a:cubicBezTo>
                    <a:pt x="2421539" y="1832754"/>
                    <a:pt x="2419586" y="1834706"/>
                    <a:pt x="2418610" y="1835683"/>
                  </a:cubicBezTo>
                  <a:lnTo>
                    <a:pt x="2415681" y="1836659"/>
                  </a:lnTo>
                  <a:lnTo>
                    <a:pt x="2414704" y="1839589"/>
                  </a:lnTo>
                  <a:cubicBezTo>
                    <a:pt x="2409822" y="1845447"/>
                    <a:pt x="2403963" y="1850329"/>
                    <a:pt x="2403963" y="1850329"/>
                  </a:cubicBezTo>
                  <a:cubicBezTo>
                    <a:pt x="2400058" y="1850329"/>
                    <a:pt x="2346354" y="1888410"/>
                    <a:pt x="2335614" y="1893292"/>
                  </a:cubicBezTo>
                  <a:cubicBezTo>
                    <a:pt x="2332684" y="1895245"/>
                    <a:pt x="2309250" y="1906962"/>
                    <a:pt x="2308274" y="1909891"/>
                  </a:cubicBezTo>
                  <a:cubicBezTo>
                    <a:pt x="2307297" y="1910868"/>
                    <a:pt x="2307297" y="1914774"/>
                    <a:pt x="2307297" y="1914774"/>
                  </a:cubicBezTo>
                  <a:cubicBezTo>
                    <a:pt x="2309250" y="1915750"/>
                    <a:pt x="2309250" y="1916726"/>
                    <a:pt x="2310226" y="1917703"/>
                  </a:cubicBezTo>
                  <a:cubicBezTo>
                    <a:pt x="2321943" y="1954807"/>
                    <a:pt x="2318038" y="1977265"/>
                    <a:pt x="2263358" y="1968477"/>
                  </a:cubicBezTo>
                  <a:lnTo>
                    <a:pt x="2261405" y="1967501"/>
                  </a:lnTo>
                  <a:cubicBezTo>
                    <a:pt x="2217466" y="1931373"/>
                    <a:pt x="2187197" y="1964571"/>
                    <a:pt x="2146187" y="1983123"/>
                  </a:cubicBezTo>
                  <a:cubicBezTo>
                    <a:pt x="2131540" y="1989958"/>
                    <a:pt x="2146187" y="1995817"/>
                    <a:pt x="2106153" y="2008510"/>
                  </a:cubicBezTo>
                  <a:cubicBezTo>
                    <a:pt x="2106153" y="2008510"/>
                    <a:pt x="2074907" y="2029015"/>
                    <a:pt x="2071001" y="2031945"/>
                  </a:cubicBezTo>
                  <a:cubicBezTo>
                    <a:pt x="2047568" y="2047568"/>
                    <a:pt x="1963594" y="2105177"/>
                    <a:pt x="1994840" y="2142281"/>
                  </a:cubicBezTo>
                  <a:cubicBezTo>
                    <a:pt x="2000699" y="2149116"/>
                    <a:pt x="2005581" y="2157904"/>
                    <a:pt x="2016322" y="2158880"/>
                  </a:cubicBezTo>
                  <a:cubicBezTo>
                    <a:pt x="2016322" y="2158880"/>
                    <a:pt x="2020228" y="2156927"/>
                    <a:pt x="2025110" y="2154975"/>
                  </a:cubicBezTo>
                  <a:cubicBezTo>
                    <a:pt x="2030968" y="2175480"/>
                    <a:pt x="2031944" y="2203796"/>
                    <a:pt x="2032921" y="2219419"/>
                  </a:cubicBezTo>
                  <a:cubicBezTo>
                    <a:pt x="2021204" y="2222348"/>
                    <a:pt x="2010463" y="2226254"/>
                    <a:pt x="1997769" y="2230159"/>
                  </a:cubicBezTo>
                  <a:cubicBezTo>
                    <a:pt x="1994840" y="2231136"/>
                    <a:pt x="1979218" y="2237971"/>
                    <a:pt x="1978241" y="2239924"/>
                  </a:cubicBezTo>
                  <a:cubicBezTo>
                    <a:pt x="1975312" y="2240900"/>
                    <a:pt x="1955783" y="2246759"/>
                    <a:pt x="1954807" y="2246759"/>
                  </a:cubicBezTo>
                  <a:cubicBezTo>
                    <a:pt x="1909891" y="2332684"/>
                    <a:pt x="1916726" y="2267264"/>
                    <a:pt x="1823966" y="2296556"/>
                  </a:cubicBezTo>
                  <a:cubicBezTo>
                    <a:pt x="1768309" y="2314132"/>
                    <a:pt x="1782955" y="2384435"/>
                    <a:pt x="1732182" y="2393223"/>
                  </a:cubicBezTo>
                  <a:cubicBezTo>
                    <a:pt x="1704841" y="2397128"/>
                    <a:pt x="1697030" y="2439115"/>
                    <a:pt x="1685313" y="2442044"/>
                  </a:cubicBezTo>
                  <a:cubicBezTo>
                    <a:pt x="1678478" y="2443997"/>
                    <a:pt x="1632586" y="2441068"/>
                    <a:pt x="1629657" y="2452785"/>
                  </a:cubicBezTo>
                  <a:cubicBezTo>
                    <a:pt x="1625751" y="2455714"/>
                    <a:pt x="1622822" y="2456691"/>
                    <a:pt x="1619893" y="2456691"/>
                  </a:cubicBezTo>
                  <a:cubicBezTo>
                    <a:pt x="1604269" y="2420563"/>
                    <a:pt x="1623798" y="2397128"/>
                    <a:pt x="1645280" y="2370765"/>
                  </a:cubicBezTo>
                  <a:cubicBezTo>
                    <a:pt x="1670666" y="2339519"/>
                    <a:pt x="1697030" y="2307297"/>
                    <a:pt x="1684337" y="2253594"/>
                  </a:cubicBezTo>
                  <a:cubicBezTo>
                    <a:pt x="1686290" y="2249688"/>
                    <a:pt x="1688243" y="2244806"/>
                    <a:pt x="1691172" y="2238947"/>
                  </a:cubicBezTo>
                  <a:cubicBezTo>
                    <a:pt x="1700936" y="2210631"/>
                    <a:pt x="1719488" y="2254570"/>
                    <a:pt x="1742922" y="2177432"/>
                  </a:cubicBezTo>
                  <a:cubicBezTo>
                    <a:pt x="1746828" y="2165715"/>
                    <a:pt x="1728276" y="2140328"/>
                    <a:pt x="1726323" y="2088577"/>
                  </a:cubicBezTo>
                  <a:cubicBezTo>
                    <a:pt x="1686290" y="2080766"/>
                    <a:pt x="1784908" y="1948948"/>
                    <a:pt x="1742922" y="1936255"/>
                  </a:cubicBezTo>
                  <a:cubicBezTo>
                    <a:pt x="1742922" y="1936255"/>
                    <a:pt x="1651138" y="1838612"/>
                    <a:pt x="1714606" y="1861070"/>
                  </a:cubicBezTo>
                  <a:cubicBezTo>
                    <a:pt x="1716559" y="1862046"/>
                    <a:pt x="1738040" y="1892316"/>
                    <a:pt x="1777097" y="1904033"/>
                  </a:cubicBezTo>
                  <a:cubicBezTo>
                    <a:pt x="1781979" y="1943090"/>
                    <a:pt x="1801508" y="1920632"/>
                    <a:pt x="1842518" y="1951878"/>
                  </a:cubicBezTo>
                  <a:cubicBezTo>
                    <a:pt x="1842518" y="1951878"/>
                    <a:pt x="1845447" y="1952854"/>
                    <a:pt x="1846423" y="1954807"/>
                  </a:cubicBezTo>
                  <a:cubicBezTo>
                    <a:pt x="1932349" y="1994841"/>
                    <a:pt x="1896221" y="1918679"/>
                    <a:pt x="1897198" y="1907938"/>
                  </a:cubicBezTo>
                  <a:cubicBezTo>
                    <a:pt x="1905986" y="1904033"/>
                    <a:pt x="1987029" y="1895245"/>
                    <a:pt x="1922585" y="1864976"/>
                  </a:cubicBezTo>
                  <a:cubicBezTo>
                    <a:pt x="1895245" y="1862046"/>
                    <a:pt x="1862046" y="1840565"/>
                    <a:pt x="1865952" y="1814202"/>
                  </a:cubicBezTo>
                  <a:cubicBezTo>
                    <a:pt x="1841541" y="1812249"/>
                    <a:pt x="1845447" y="1805414"/>
                    <a:pt x="1835683" y="1797602"/>
                  </a:cubicBezTo>
                  <a:cubicBezTo>
                    <a:pt x="1824942" y="1791744"/>
                    <a:pt x="1829824" y="1793696"/>
                    <a:pt x="1822989" y="1789791"/>
                  </a:cubicBezTo>
                  <a:cubicBezTo>
                    <a:pt x="1822013" y="1768309"/>
                    <a:pt x="1778073" y="1775144"/>
                    <a:pt x="1774168" y="1757569"/>
                  </a:cubicBezTo>
                  <a:cubicBezTo>
                    <a:pt x="1727300" y="1737064"/>
                    <a:pt x="1804437" y="1741946"/>
                    <a:pt x="1671643" y="1729252"/>
                  </a:cubicBezTo>
                  <a:lnTo>
                    <a:pt x="1667737" y="1729252"/>
                  </a:lnTo>
                  <a:cubicBezTo>
                    <a:pt x="1653091" y="1728276"/>
                    <a:pt x="1585718" y="1714606"/>
                    <a:pt x="1574977" y="1730229"/>
                  </a:cubicBezTo>
                  <a:cubicBezTo>
                    <a:pt x="1548613" y="1733158"/>
                    <a:pt x="1459758" y="1731205"/>
                    <a:pt x="1401173" y="1729252"/>
                  </a:cubicBezTo>
                  <a:lnTo>
                    <a:pt x="1304506" y="1702889"/>
                  </a:lnTo>
                  <a:cubicBezTo>
                    <a:pt x="1299624" y="1693124"/>
                    <a:pt x="1295719" y="1678478"/>
                    <a:pt x="1297672" y="1648209"/>
                  </a:cubicBezTo>
                  <a:cubicBezTo>
                    <a:pt x="1299624" y="1631610"/>
                    <a:pt x="1245921" y="1661879"/>
                    <a:pt x="1257638" y="1585718"/>
                  </a:cubicBezTo>
                  <a:cubicBezTo>
                    <a:pt x="1257638" y="1585718"/>
                    <a:pt x="1256662" y="1576930"/>
                    <a:pt x="1257638" y="1573024"/>
                  </a:cubicBezTo>
                  <a:cubicBezTo>
                    <a:pt x="1181477" y="1510533"/>
                    <a:pt x="1218581" y="1543731"/>
                    <a:pt x="1200029" y="1474405"/>
                  </a:cubicBezTo>
                  <a:cubicBezTo>
                    <a:pt x="1106292" y="1453900"/>
                    <a:pt x="1121915" y="1542755"/>
                    <a:pt x="1058447" y="1428513"/>
                  </a:cubicBezTo>
                  <a:cubicBezTo>
                    <a:pt x="1056494" y="1424607"/>
                    <a:pt x="1051612" y="1429489"/>
                    <a:pt x="1028178" y="1386526"/>
                  </a:cubicBezTo>
                  <a:cubicBezTo>
                    <a:pt x="1013531" y="1359186"/>
                    <a:pt x="982286" y="1356257"/>
                    <a:pt x="952993" y="1364069"/>
                  </a:cubicBezTo>
                  <a:cubicBezTo>
                    <a:pt x="952016" y="1366021"/>
                    <a:pt x="952993" y="1365045"/>
                    <a:pt x="952016" y="1367974"/>
                  </a:cubicBezTo>
                  <a:lnTo>
                    <a:pt x="947134" y="1367974"/>
                  </a:lnTo>
                  <a:cubicBezTo>
                    <a:pt x="934441" y="1367974"/>
                    <a:pt x="931511" y="1368951"/>
                    <a:pt x="915888" y="1368951"/>
                  </a:cubicBezTo>
                  <a:cubicBezTo>
                    <a:pt x="892454" y="1367974"/>
                    <a:pt x="807505" y="1333799"/>
                    <a:pt x="800670" y="1350399"/>
                  </a:cubicBezTo>
                  <a:cubicBezTo>
                    <a:pt x="760637" y="1361139"/>
                    <a:pt x="844609" y="1358210"/>
                    <a:pt x="808481" y="1403126"/>
                  </a:cubicBezTo>
                  <a:cubicBezTo>
                    <a:pt x="807505" y="1404102"/>
                    <a:pt x="801647" y="1416796"/>
                    <a:pt x="801647" y="1417772"/>
                  </a:cubicBezTo>
                  <a:cubicBezTo>
                    <a:pt x="779189" y="1415819"/>
                    <a:pt x="781142" y="1401173"/>
                    <a:pt x="782118" y="1382621"/>
                  </a:cubicBezTo>
                  <a:cubicBezTo>
                    <a:pt x="771377" y="1381644"/>
                    <a:pt x="766495" y="1379691"/>
                    <a:pt x="762590" y="1391409"/>
                  </a:cubicBezTo>
                  <a:cubicBezTo>
                    <a:pt x="756731" y="1391409"/>
                    <a:pt x="756731" y="1420701"/>
                    <a:pt x="753802" y="1430466"/>
                  </a:cubicBezTo>
                  <a:cubicBezTo>
                    <a:pt x="716697" y="1439253"/>
                    <a:pt x="703027" y="1450971"/>
                    <a:pt x="694240" y="1452924"/>
                  </a:cubicBezTo>
                  <a:cubicBezTo>
                    <a:pt x="694240" y="1479287"/>
                    <a:pt x="681546" y="1504674"/>
                    <a:pt x="663970" y="1527132"/>
                  </a:cubicBezTo>
                  <a:cubicBezTo>
                    <a:pt x="649324" y="1526156"/>
                    <a:pt x="636631" y="1521273"/>
                    <a:pt x="625890" y="1517368"/>
                  </a:cubicBezTo>
                  <a:cubicBezTo>
                    <a:pt x="603432" y="1509556"/>
                    <a:pt x="582927" y="1502721"/>
                    <a:pt x="547776" y="1515415"/>
                  </a:cubicBezTo>
                  <a:lnTo>
                    <a:pt x="547776" y="1515415"/>
                  </a:lnTo>
                  <a:cubicBezTo>
                    <a:pt x="545823" y="1515415"/>
                    <a:pt x="544846" y="1516391"/>
                    <a:pt x="543870" y="1516391"/>
                  </a:cubicBezTo>
                  <a:cubicBezTo>
                    <a:pt x="541917" y="1517368"/>
                    <a:pt x="538988" y="1518344"/>
                    <a:pt x="538988" y="1517368"/>
                  </a:cubicBezTo>
                  <a:cubicBezTo>
                    <a:pt x="493096" y="1484169"/>
                    <a:pt x="485284" y="1496863"/>
                    <a:pt x="474544" y="1514438"/>
                  </a:cubicBezTo>
                  <a:lnTo>
                    <a:pt x="474544" y="1514438"/>
                  </a:lnTo>
                  <a:cubicBezTo>
                    <a:pt x="471614" y="1518344"/>
                    <a:pt x="468685" y="1523226"/>
                    <a:pt x="460874" y="1523226"/>
                  </a:cubicBezTo>
                  <a:lnTo>
                    <a:pt x="458921" y="1523226"/>
                  </a:lnTo>
                  <a:lnTo>
                    <a:pt x="456968" y="1524203"/>
                  </a:lnTo>
                  <a:cubicBezTo>
                    <a:pt x="454039" y="1525179"/>
                    <a:pt x="446227" y="1524203"/>
                    <a:pt x="439392" y="1523226"/>
                  </a:cubicBezTo>
                  <a:lnTo>
                    <a:pt x="439392" y="1523226"/>
                  </a:lnTo>
                  <a:cubicBezTo>
                    <a:pt x="432557" y="1522250"/>
                    <a:pt x="425722" y="1521273"/>
                    <a:pt x="419864" y="1522250"/>
                  </a:cubicBezTo>
                  <a:cubicBezTo>
                    <a:pt x="415958" y="1522250"/>
                    <a:pt x="408146" y="1513462"/>
                    <a:pt x="400335" y="1505651"/>
                  </a:cubicBezTo>
                  <a:cubicBezTo>
                    <a:pt x="382760" y="1488075"/>
                    <a:pt x="366160" y="1471476"/>
                    <a:pt x="345655" y="1489051"/>
                  </a:cubicBezTo>
                  <a:cubicBezTo>
                    <a:pt x="337844" y="1495886"/>
                    <a:pt x="341749" y="1504674"/>
                    <a:pt x="339796" y="1501745"/>
                  </a:cubicBezTo>
                  <a:cubicBezTo>
                    <a:pt x="338820" y="1500768"/>
                    <a:pt x="339796" y="1500768"/>
                    <a:pt x="339796" y="1498816"/>
                  </a:cubicBezTo>
                  <a:cubicBezTo>
                    <a:pt x="336867" y="1488075"/>
                    <a:pt x="333938" y="1475381"/>
                    <a:pt x="317339" y="1471476"/>
                  </a:cubicBezTo>
                  <a:cubicBezTo>
                    <a:pt x="312457" y="1470499"/>
                    <a:pt x="304645" y="1465617"/>
                    <a:pt x="294881" y="1459758"/>
                  </a:cubicBezTo>
                  <a:lnTo>
                    <a:pt x="294881" y="1459758"/>
                  </a:lnTo>
                  <a:cubicBezTo>
                    <a:pt x="265588" y="1443159"/>
                    <a:pt x="225555" y="1420701"/>
                    <a:pt x="199191" y="1446089"/>
                  </a:cubicBezTo>
                  <a:cubicBezTo>
                    <a:pt x="181615" y="1462688"/>
                    <a:pt x="181615" y="1461711"/>
                    <a:pt x="178686" y="1459758"/>
                  </a:cubicBezTo>
                  <a:cubicBezTo>
                    <a:pt x="172828" y="1454876"/>
                    <a:pt x="165016" y="1447065"/>
                    <a:pt x="148417" y="1442183"/>
                  </a:cubicBezTo>
                  <a:cubicBezTo>
                    <a:pt x="136700" y="1438277"/>
                    <a:pt x="124006" y="1437301"/>
                    <a:pt x="111313" y="1435348"/>
                  </a:cubicBezTo>
                  <a:cubicBezTo>
                    <a:pt x="93737" y="1433395"/>
                    <a:pt x="77138" y="1431442"/>
                    <a:pt x="77138" y="1422654"/>
                  </a:cubicBezTo>
                  <a:cubicBezTo>
                    <a:pt x="78114" y="1389456"/>
                    <a:pt x="63468" y="1348446"/>
                    <a:pt x="48821" y="1327941"/>
                  </a:cubicBezTo>
                  <a:cubicBezTo>
                    <a:pt x="43939" y="1321106"/>
                    <a:pt x="39057" y="1316224"/>
                    <a:pt x="34175" y="1313294"/>
                  </a:cubicBezTo>
                  <a:lnTo>
                    <a:pt x="34175" y="1313294"/>
                  </a:lnTo>
                  <a:cubicBezTo>
                    <a:pt x="32222" y="1312318"/>
                    <a:pt x="30269" y="1311342"/>
                    <a:pt x="28316" y="1310365"/>
                  </a:cubicBezTo>
                  <a:lnTo>
                    <a:pt x="0" y="691310"/>
                  </a:lnTo>
                  <a:lnTo>
                    <a:pt x="552658" y="0"/>
                  </a:lnTo>
                  <a:cubicBezTo>
                    <a:pt x="635654" y="6835"/>
                    <a:pt x="596597" y="41986"/>
                    <a:pt x="668853" y="63468"/>
                  </a:cubicBezTo>
                  <a:cubicBezTo>
                    <a:pt x="692287" y="70303"/>
                    <a:pt x="699122" y="86902"/>
                    <a:pt x="704980" y="109360"/>
                  </a:cubicBezTo>
                  <a:cubicBezTo>
                    <a:pt x="737202" y="139629"/>
                    <a:pt x="766495" y="148417"/>
                    <a:pt x="816293" y="159158"/>
                  </a:cubicBezTo>
                  <a:cubicBezTo>
                    <a:pt x="866091" y="169898"/>
                    <a:pt x="885619" y="176733"/>
                    <a:pt x="929559" y="187474"/>
                  </a:cubicBezTo>
                  <a:cubicBezTo>
                    <a:pt x="932488" y="195285"/>
                    <a:pt x="945181" y="192356"/>
                    <a:pt x="970568" y="249965"/>
                  </a:cubicBezTo>
                  <a:cubicBezTo>
                    <a:pt x="971545" y="251918"/>
                    <a:pt x="974474" y="256800"/>
                    <a:pt x="977403" y="256800"/>
                  </a:cubicBezTo>
                  <a:cubicBezTo>
                    <a:pt x="1001814" y="187474"/>
                    <a:pt x="990097" y="264612"/>
                    <a:pt x="1070164" y="219696"/>
                  </a:cubicBezTo>
                  <a:cubicBezTo>
                    <a:pt x="1086763" y="210908"/>
                    <a:pt x="1139490" y="223602"/>
                    <a:pt x="1156090" y="219696"/>
                  </a:cubicBezTo>
                  <a:cubicBezTo>
                    <a:pt x="1160972" y="208955"/>
                    <a:pt x="1213699" y="216767"/>
                    <a:pt x="1222487" y="218720"/>
                  </a:cubicBezTo>
                  <a:cubicBezTo>
                    <a:pt x="1270331" y="217743"/>
                    <a:pt x="1265449" y="217743"/>
                    <a:pt x="1284002" y="257777"/>
                  </a:cubicBezTo>
                  <a:cubicBezTo>
                    <a:pt x="1284002" y="258753"/>
                    <a:pt x="1278143" y="368113"/>
                    <a:pt x="1281072" y="370066"/>
                  </a:cubicBezTo>
                  <a:cubicBezTo>
                    <a:pt x="1283025" y="375924"/>
                    <a:pt x="1320129" y="404241"/>
                    <a:pt x="1321106" y="405217"/>
                  </a:cubicBezTo>
                  <a:cubicBezTo>
                    <a:pt x="1322082" y="413029"/>
                    <a:pt x="1332823" y="487237"/>
                    <a:pt x="1332823" y="488214"/>
                  </a:cubicBezTo>
                  <a:cubicBezTo>
                    <a:pt x="1335752" y="577068"/>
                    <a:pt x="1297672" y="567304"/>
                    <a:pt x="1378715" y="605385"/>
                  </a:cubicBezTo>
                  <a:cubicBezTo>
                    <a:pt x="1389456" y="614173"/>
                    <a:pt x="1451947" y="677640"/>
                    <a:pt x="1423630" y="680570"/>
                  </a:cubicBezTo>
                  <a:cubicBezTo>
                    <a:pt x="1416795" y="703027"/>
                    <a:pt x="1490027" y="715721"/>
                    <a:pt x="1518344" y="722556"/>
                  </a:cubicBezTo>
                  <a:cubicBezTo>
                    <a:pt x="1519320" y="725485"/>
                    <a:pt x="1526155" y="731344"/>
                    <a:pt x="1527132" y="733297"/>
                  </a:cubicBezTo>
                  <a:cubicBezTo>
                    <a:pt x="1528108" y="734273"/>
                    <a:pt x="1549590" y="760637"/>
                    <a:pt x="1564236" y="765519"/>
                  </a:cubicBezTo>
                  <a:cubicBezTo>
                    <a:pt x="1584741" y="770401"/>
                    <a:pt x="1572048" y="767472"/>
                    <a:pt x="1583765" y="772354"/>
                  </a:cubicBezTo>
                  <a:cubicBezTo>
                    <a:pt x="1586694" y="784071"/>
                    <a:pt x="1581812" y="807505"/>
                    <a:pt x="1582788" y="813364"/>
                  </a:cubicBezTo>
                  <a:cubicBezTo>
                    <a:pt x="1587670" y="815317"/>
                    <a:pt x="1631609" y="826057"/>
                    <a:pt x="1656020" y="831916"/>
                  </a:cubicBezTo>
                  <a:cubicBezTo>
                    <a:pt x="1686290" y="952993"/>
                    <a:pt x="1809319" y="1451947"/>
                    <a:pt x="1817130" y="1467570"/>
                  </a:cubicBezTo>
                  <a:cubicBezTo>
                    <a:pt x="1822989" y="1478311"/>
                    <a:pt x="1855211" y="1520297"/>
                    <a:pt x="1888410" y="1554472"/>
                  </a:cubicBezTo>
                  <a:cubicBezTo>
                    <a:pt x="1909891" y="1575953"/>
                    <a:pt x="1931373" y="1594505"/>
                    <a:pt x="1946996" y="1600364"/>
                  </a:cubicBezTo>
                  <a:cubicBezTo>
                    <a:pt x="1950901" y="1601340"/>
                    <a:pt x="1957736" y="1604270"/>
                    <a:pt x="1964571" y="1606223"/>
                  </a:cubicBezTo>
                  <a:cubicBezTo>
                    <a:pt x="2006558" y="1620869"/>
                    <a:pt x="2071001" y="1643327"/>
                    <a:pt x="2109082" y="1640397"/>
                  </a:cubicBezTo>
                  <a:cubicBezTo>
                    <a:pt x="2120800" y="1639421"/>
                    <a:pt x="2132517" y="1638445"/>
                    <a:pt x="2144234" y="1637468"/>
                  </a:cubicBezTo>
                  <a:cubicBezTo>
                    <a:pt x="2173526" y="1634539"/>
                    <a:pt x="2200867" y="1631610"/>
                    <a:pt x="2229183" y="1633563"/>
                  </a:cubicBezTo>
                  <a:cubicBezTo>
                    <a:pt x="2248711" y="1634539"/>
                    <a:pt x="2265311" y="1639421"/>
                    <a:pt x="2281910" y="1644303"/>
                  </a:cubicBezTo>
                  <a:cubicBezTo>
                    <a:pt x="2299486" y="1649185"/>
                    <a:pt x="2315108" y="1654067"/>
                    <a:pt x="2332684" y="1654067"/>
                  </a:cubicBezTo>
                  <a:cubicBezTo>
                    <a:pt x="2356118" y="1654067"/>
                    <a:pt x="2402010" y="1641374"/>
                    <a:pt x="2441068" y="1630633"/>
                  </a:cubicBezTo>
                  <a:cubicBezTo>
                    <a:pt x="2456690" y="1626728"/>
                    <a:pt x="2472313" y="1622822"/>
                    <a:pt x="2483054" y="1619892"/>
                  </a:cubicBezTo>
                  <a:cubicBezTo>
                    <a:pt x="2506488" y="1614034"/>
                    <a:pt x="2540663" y="1608175"/>
                    <a:pt x="2573861" y="1610128"/>
                  </a:cubicBezTo>
                  <a:cubicBezTo>
                    <a:pt x="2597296" y="1611105"/>
                    <a:pt x="2618777" y="1615987"/>
                    <a:pt x="2636353" y="1626728"/>
                  </a:cubicBezTo>
                  <a:cubicBezTo>
                    <a:pt x="2652952" y="1637468"/>
                    <a:pt x="2663693" y="1645280"/>
                    <a:pt x="2669552" y="1650162"/>
                  </a:cubicBezTo>
                  <a:cubicBezTo>
                    <a:pt x="2663693" y="1652115"/>
                    <a:pt x="2656858" y="1654067"/>
                    <a:pt x="2650999" y="1656997"/>
                  </a:cubicBezTo>
                  <a:cubicBezTo>
                    <a:pt x="2589485" y="1678478"/>
                    <a:pt x="2509417" y="1708747"/>
                    <a:pt x="2489889" y="1716559"/>
                  </a:cubicBezTo>
                  <a:lnTo>
                    <a:pt x="2483054" y="1719488"/>
                  </a:lnTo>
                  <a:lnTo>
                    <a:pt x="2482078" y="1722417"/>
                  </a:lnTo>
                  <a:cubicBezTo>
                    <a:pt x="2447903" y="1739993"/>
                    <a:pt x="2429350" y="1794673"/>
                    <a:pt x="2419586" y="1825919"/>
                  </a:cubicBezTo>
                  <a:cubicBezTo>
                    <a:pt x="2420563" y="1826895"/>
                    <a:pt x="2421539" y="1828848"/>
                    <a:pt x="2422515" y="1830801"/>
                  </a:cubicBezTo>
                </a:path>
              </a:pathLst>
            </a:custGeom>
            <a:solidFill>
              <a:srgbClr val="003E53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323694B-F50A-4B53-A6AC-D01FE60D04E9}"/>
                </a:ext>
              </a:extLst>
            </p:cNvPr>
            <p:cNvSpPr/>
            <p:nvPr/>
          </p:nvSpPr>
          <p:spPr>
            <a:xfrm>
              <a:off x="11647371" y="1503708"/>
              <a:ext cx="9764" cy="9764"/>
            </a:xfrm>
            <a:custGeom>
              <a:avLst/>
              <a:gdLst>
                <a:gd name="connsiteX0" fmla="*/ 0 w 0"/>
                <a:gd name="connsiteY0" fmla="*/ 0 h 0"/>
                <a:gd name="connsiteX1" fmla="*/ 1952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976" y="0"/>
                    <a:pt x="3905" y="976"/>
                    <a:pt x="1952" y="0"/>
                  </a:cubicBezTo>
                  <a:cubicBezTo>
                    <a:pt x="976" y="0"/>
                    <a:pt x="0" y="0"/>
                    <a:pt x="0" y="0"/>
                  </a:cubicBezTo>
                </a:path>
              </a:pathLst>
            </a:custGeom>
            <a:solidFill>
              <a:srgbClr val="C0C0C0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9414957-F6BA-48E8-8A15-FCC88B96F025}"/>
                </a:ext>
              </a:extLst>
            </p:cNvPr>
            <p:cNvSpPr/>
            <p:nvPr/>
          </p:nvSpPr>
          <p:spPr>
            <a:xfrm>
              <a:off x="5251340" y="1225426"/>
              <a:ext cx="888549" cy="663970"/>
            </a:xfrm>
            <a:custGeom>
              <a:avLst/>
              <a:gdLst>
                <a:gd name="connsiteX0" fmla="*/ 18010 w 888548"/>
                <a:gd name="connsiteY0" fmla="*/ 389594 h 663970"/>
                <a:gd name="connsiteX1" fmla="*/ 434 w 888548"/>
                <a:gd name="connsiteY1" fmla="*/ 373972 h 663970"/>
                <a:gd name="connsiteX2" fmla="*/ 434 w 888548"/>
                <a:gd name="connsiteY2" fmla="*/ 369089 h 663970"/>
                <a:gd name="connsiteX3" fmla="*/ 10198 w 888548"/>
                <a:gd name="connsiteY3" fmla="*/ 353467 h 663970"/>
                <a:gd name="connsiteX4" fmla="*/ 39491 w 888548"/>
                <a:gd name="connsiteY4" fmla="*/ 319292 h 663970"/>
                <a:gd name="connsiteX5" fmla="*/ 40467 w 888548"/>
                <a:gd name="connsiteY5" fmla="*/ 306598 h 663970"/>
                <a:gd name="connsiteX6" fmla="*/ 30703 w 888548"/>
                <a:gd name="connsiteY6" fmla="*/ 292928 h 663970"/>
                <a:gd name="connsiteX7" fmla="*/ 52185 w 888548"/>
                <a:gd name="connsiteY7" fmla="*/ 258753 h 663970"/>
                <a:gd name="connsiteX8" fmla="*/ 38515 w 888548"/>
                <a:gd name="connsiteY8" fmla="*/ 167945 h 663970"/>
                <a:gd name="connsiteX9" fmla="*/ 38515 w 888548"/>
                <a:gd name="connsiteY9" fmla="*/ 56633 h 663970"/>
                <a:gd name="connsiteX10" fmla="*/ 107841 w 888548"/>
                <a:gd name="connsiteY10" fmla="*/ 30269 h 663970"/>
                <a:gd name="connsiteX11" fmla="*/ 126393 w 888548"/>
                <a:gd name="connsiteY11" fmla="*/ 52727 h 663970"/>
                <a:gd name="connsiteX12" fmla="*/ 133228 w 888548"/>
                <a:gd name="connsiteY12" fmla="*/ 64444 h 663970"/>
                <a:gd name="connsiteX13" fmla="*/ 155686 w 888548"/>
                <a:gd name="connsiteY13" fmla="*/ 83973 h 663970"/>
                <a:gd name="connsiteX14" fmla="*/ 180097 w 888548"/>
                <a:gd name="connsiteY14" fmla="*/ 100572 h 663970"/>
                <a:gd name="connsiteX15" fmla="*/ 208413 w 888548"/>
                <a:gd name="connsiteY15" fmla="*/ 115218 h 663970"/>
                <a:gd name="connsiteX16" fmla="*/ 228918 w 888548"/>
                <a:gd name="connsiteY16" fmla="*/ 142558 h 663970"/>
                <a:gd name="connsiteX17" fmla="*/ 216224 w 888548"/>
                <a:gd name="connsiteY17" fmla="*/ 167945 h 663970"/>
                <a:gd name="connsiteX18" fmla="*/ 195719 w 888548"/>
                <a:gd name="connsiteY18" fmla="*/ 188450 h 663970"/>
                <a:gd name="connsiteX19" fmla="*/ 171309 w 888548"/>
                <a:gd name="connsiteY19" fmla="*/ 247036 h 663970"/>
                <a:gd name="connsiteX20" fmla="*/ 171309 w 888548"/>
                <a:gd name="connsiteY20" fmla="*/ 249965 h 663970"/>
                <a:gd name="connsiteX21" fmla="*/ 169356 w 888548"/>
                <a:gd name="connsiteY21" fmla="*/ 256800 h 663970"/>
                <a:gd name="connsiteX22" fmla="*/ 163497 w 888548"/>
                <a:gd name="connsiteY22" fmla="*/ 294881 h 663970"/>
                <a:gd name="connsiteX23" fmla="*/ 183026 w 888548"/>
                <a:gd name="connsiteY23" fmla="*/ 280235 h 663970"/>
                <a:gd name="connsiteX24" fmla="*/ 233800 w 888548"/>
                <a:gd name="connsiteY24" fmla="*/ 271447 h 663970"/>
                <a:gd name="connsiteX25" fmla="*/ 257234 w 888548"/>
                <a:gd name="connsiteY25" fmla="*/ 214814 h 663970"/>
                <a:gd name="connsiteX26" fmla="*/ 269928 w 888548"/>
                <a:gd name="connsiteY26" fmla="*/ 204073 h 663970"/>
                <a:gd name="connsiteX27" fmla="*/ 274810 w 888548"/>
                <a:gd name="connsiteY27" fmla="*/ 97643 h 663970"/>
                <a:gd name="connsiteX28" fmla="*/ 301173 w 888548"/>
                <a:gd name="connsiteY28" fmla="*/ 44916 h 663970"/>
                <a:gd name="connsiteX29" fmla="*/ 300197 w 888548"/>
                <a:gd name="connsiteY29" fmla="*/ 41010 h 663970"/>
                <a:gd name="connsiteX30" fmla="*/ 280669 w 888548"/>
                <a:gd name="connsiteY30" fmla="*/ 12694 h 663970"/>
                <a:gd name="connsiteX31" fmla="*/ 280669 w 888548"/>
                <a:gd name="connsiteY31" fmla="*/ 0 h 663970"/>
                <a:gd name="connsiteX32" fmla="*/ 894841 w 888548"/>
                <a:gd name="connsiteY32" fmla="*/ 219696 h 663970"/>
                <a:gd name="connsiteX33" fmla="*/ 880195 w 888548"/>
                <a:gd name="connsiteY33" fmla="*/ 262659 h 663970"/>
                <a:gd name="connsiteX34" fmla="*/ 800128 w 888548"/>
                <a:gd name="connsiteY34" fmla="*/ 493096 h 663970"/>
                <a:gd name="connsiteX35" fmla="*/ 780599 w 888548"/>
                <a:gd name="connsiteY35" fmla="*/ 554611 h 663970"/>
                <a:gd name="connsiteX36" fmla="*/ 767906 w 888548"/>
                <a:gd name="connsiteY36" fmla="*/ 625890 h 663970"/>
                <a:gd name="connsiteX37" fmla="*/ 765953 w 888548"/>
                <a:gd name="connsiteY37" fmla="*/ 660065 h 663970"/>
                <a:gd name="connsiteX38" fmla="*/ 765953 w 888548"/>
                <a:gd name="connsiteY38" fmla="*/ 667876 h 663970"/>
                <a:gd name="connsiteX39" fmla="*/ 655616 w 888548"/>
                <a:gd name="connsiteY39" fmla="*/ 646395 h 663970"/>
                <a:gd name="connsiteX40" fmla="*/ 593125 w 888548"/>
                <a:gd name="connsiteY40" fmla="*/ 627843 h 663970"/>
                <a:gd name="connsiteX41" fmla="*/ 560903 w 888548"/>
                <a:gd name="connsiteY41" fmla="*/ 616125 h 663970"/>
                <a:gd name="connsiteX42" fmla="*/ 478883 w 888548"/>
                <a:gd name="connsiteY42" fmla="*/ 606361 h 663970"/>
                <a:gd name="connsiteX43" fmla="*/ 423227 w 888548"/>
                <a:gd name="connsiteY43" fmla="*/ 603432 h 663970"/>
                <a:gd name="connsiteX44" fmla="*/ 361712 w 888548"/>
                <a:gd name="connsiteY44" fmla="*/ 596597 h 663970"/>
                <a:gd name="connsiteX45" fmla="*/ 279692 w 888548"/>
                <a:gd name="connsiteY45" fmla="*/ 588785 h 663970"/>
                <a:gd name="connsiteX46" fmla="*/ 232824 w 888548"/>
                <a:gd name="connsiteY46" fmla="*/ 573163 h 663970"/>
                <a:gd name="connsiteX47" fmla="*/ 215248 w 888548"/>
                <a:gd name="connsiteY47" fmla="*/ 564375 h 663970"/>
                <a:gd name="connsiteX48" fmla="*/ 180097 w 888548"/>
                <a:gd name="connsiteY48" fmla="*/ 565351 h 663970"/>
                <a:gd name="connsiteX49" fmla="*/ 120534 w 888548"/>
                <a:gd name="connsiteY49" fmla="*/ 564375 h 663970"/>
                <a:gd name="connsiteX50" fmla="*/ 103935 w 888548"/>
                <a:gd name="connsiteY50" fmla="*/ 536058 h 663970"/>
                <a:gd name="connsiteX51" fmla="*/ 103935 w 888548"/>
                <a:gd name="connsiteY51" fmla="*/ 500907 h 663970"/>
                <a:gd name="connsiteX52" fmla="*/ 102959 w 888548"/>
                <a:gd name="connsiteY52" fmla="*/ 469661 h 663970"/>
                <a:gd name="connsiteX53" fmla="*/ 80501 w 888548"/>
                <a:gd name="connsiteY53" fmla="*/ 430604 h 663970"/>
                <a:gd name="connsiteX54" fmla="*/ 25821 w 888548"/>
                <a:gd name="connsiteY54" fmla="*/ 394477 h 663970"/>
                <a:gd name="connsiteX55" fmla="*/ 18010 w 888548"/>
                <a:gd name="connsiteY55" fmla="*/ 389594 h 66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888548" h="663970">
                  <a:moveTo>
                    <a:pt x="18010" y="389594"/>
                  </a:moveTo>
                  <a:cubicBezTo>
                    <a:pt x="16057" y="385689"/>
                    <a:pt x="11175" y="380807"/>
                    <a:pt x="434" y="373972"/>
                  </a:cubicBezTo>
                  <a:cubicBezTo>
                    <a:pt x="-542" y="372995"/>
                    <a:pt x="434" y="371042"/>
                    <a:pt x="434" y="369089"/>
                  </a:cubicBezTo>
                  <a:cubicBezTo>
                    <a:pt x="4340" y="361278"/>
                    <a:pt x="6293" y="360302"/>
                    <a:pt x="10198" y="353467"/>
                  </a:cubicBezTo>
                  <a:cubicBezTo>
                    <a:pt x="31680" y="350537"/>
                    <a:pt x="19963" y="333938"/>
                    <a:pt x="39491" y="319292"/>
                  </a:cubicBezTo>
                  <a:cubicBezTo>
                    <a:pt x="41444" y="318315"/>
                    <a:pt x="41444" y="308551"/>
                    <a:pt x="40467" y="306598"/>
                  </a:cubicBezTo>
                  <a:cubicBezTo>
                    <a:pt x="39491" y="306598"/>
                    <a:pt x="30703" y="292928"/>
                    <a:pt x="30703" y="292928"/>
                  </a:cubicBezTo>
                  <a:cubicBezTo>
                    <a:pt x="-12260" y="275352"/>
                    <a:pt x="52185" y="263635"/>
                    <a:pt x="52185" y="258753"/>
                  </a:cubicBezTo>
                  <a:cubicBezTo>
                    <a:pt x="56090" y="216767"/>
                    <a:pt x="9222" y="252895"/>
                    <a:pt x="38515" y="167945"/>
                  </a:cubicBezTo>
                  <a:cubicBezTo>
                    <a:pt x="54137" y="122053"/>
                    <a:pt x="30703" y="103501"/>
                    <a:pt x="38515" y="56633"/>
                  </a:cubicBezTo>
                  <a:cubicBezTo>
                    <a:pt x="64878" y="26364"/>
                    <a:pt x="29727" y="-22458"/>
                    <a:pt x="107841" y="30269"/>
                  </a:cubicBezTo>
                  <a:cubicBezTo>
                    <a:pt x="108817" y="30269"/>
                    <a:pt x="123464" y="51751"/>
                    <a:pt x="126393" y="52727"/>
                  </a:cubicBezTo>
                  <a:cubicBezTo>
                    <a:pt x="127369" y="55656"/>
                    <a:pt x="133228" y="57609"/>
                    <a:pt x="133228" y="64444"/>
                  </a:cubicBezTo>
                  <a:cubicBezTo>
                    <a:pt x="134204" y="64444"/>
                    <a:pt x="149827" y="79091"/>
                    <a:pt x="155686" y="83973"/>
                  </a:cubicBezTo>
                  <a:cubicBezTo>
                    <a:pt x="169356" y="94713"/>
                    <a:pt x="163497" y="98619"/>
                    <a:pt x="180097" y="100572"/>
                  </a:cubicBezTo>
                  <a:cubicBezTo>
                    <a:pt x="183026" y="103501"/>
                    <a:pt x="202554" y="100572"/>
                    <a:pt x="208413" y="115218"/>
                  </a:cubicBezTo>
                  <a:cubicBezTo>
                    <a:pt x="209389" y="117171"/>
                    <a:pt x="226965" y="140606"/>
                    <a:pt x="228918" y="142558"/>
                  </a:cubicBezTo>
                  <a:cubicBezTo>
                    <a:pt x="247470" y="155252"/>
                    <a:pt x="236729" y="169898"/>
                    <a:pt x="216224" y="167945"/>
                  </a:cubicBezTo>
                  <a:cubicBezTo>
                    <a:pt x="204507" y="193333"/>
                    <a:pt x="196696" y="186498"/>
                    <a:pt x="195719" y="188450"/>
                  </a:cubicBezTo>
                  <a:cubicBezTo>
                    <a:pt x="186932" y="223602"/>
                    <a:pt x="143969" y="187474"/>
                    <a:pt x="171309" y="247036"/>
                  </a:cubicBezTo>
                  <a:cubicBezTo>
                    <a:pt x="171309" y="247036"/>
                    <a:pt x="171309" y="249965"/>
                    <a:pt x="171309" y="249965"/>
                  </a:cubicBezTo>
                  <a:cubicBezTo>
                    <a:pt x="171309" y="251918"/>
                    <a:pt x="171309" y="255824"/>
                    <a:pt x="169356" y="256800"/>
                  </a:cubicBezTo>
                  <a:cubicBezTo>
                    <a:pt x="169356" y="256800"/>
                    <a:pt x="125417" y="283164"/>
                    <a:pt x="163497" y="294881"/>
                  </a:cubicBezTo>
                  <a:cubicBezTo>
                    <a:pt x="182049" y="300739"/>
                    <a:pt x="174238" y="283164"/>
                    <a:pt x="183026" y="280235"/>
                  </a:cubicBezTo>
                  <a:cubicBezTo>
                    <a:pt x="184002" y="278282"/>
                    <a:pt x="233800" y="272423"/>
                    <a:pt x="233800" y="271447"/>
                  </a:cubicBezTo>
                  <a:cubicBezTo>
                    <a:pt x="248446" y="270470"/>
                    <a:pt x="256258" y="215790"/>
                    <a:pt x="257234" y="214814"/>
                  </a:cubicBezTo>
                  <a:cubicBezTo>
                    <a:pt x="258211" y="212861"/>
                    <a:pt x="269928" y="204073"/>
                    <a:pt x="269928" y="204073"/>
                  </a:cubicBezTo>
                  <a:cubicBezTo>
                    <a:pt x="291409" y="156228"/>
                    <a:pt x="306056" y="156228"/>
                    <a:pt x="274810" y="97643"/>
                  </a:cubicBezTo>
                  <a:cubicBezTo>
                    <a:pt x="250399" y="51751"/>
                    <a:pt x="308985" y="94713"/>
                    <a:pt x="301173" y="44916"/>
                  </a:cubicBezTo>
                  <a:lnTo>
                    <a:pt x="300197" y="41010"/>
                  </a:lnTo>
                  <a:cubicBezTo>
                    <a:pt x="297268" y="33199"/>
                    <a:pt x="287504" y="14646"/>
                    <a:pt x="280669" y="12694"/>
                  </a:cubicBezTo>
                  <a:cubicBezTo>
                    <a:pt x="278716" y="4882"/>
                    <a:pt x="279692" y="1953"/>
                    <a:pt x="280669" y="0"/>
                  </a:cubicBezTo>
                  <a:cubicBezTo>
                    <a:pt x="369523" y="37104"/>
                    <a:pt x="593125" y="124983"/>
                    <a:pt x="894841" y="219696"/>
                  </a:cubicBezTo>
                  <a:cubicBezTo>
                    <a:pt x="890935" y="230437"/>
                    <a:pt x="886053" y="245083"/>
                    <a:pt x="880195" y="262659"/>
                  </a:cubicBezTo>
                  <a:cubicBezTo>
                    <a:pt x="854808" y="336867"/>
                    <a:pt x="813798" y="460874"/>
                    <a:pt x="800128" y="493096"/>
                  </a:cubicBezTo>
                  <a:cubicBezTo>
                    <a:pt x="792316" y="511648"/>
                    <a:pt x="786458" y="534106"/>
                    <a:pt x="780599" y="554611"/>
                  </a:cubicBezTo>
                  <a:cubicBezTo>
                    <a:pt x="773764" y="583903"/>
                    <a:pt x="769858" y="610267"/>
                    <a:pt x="767906" y="625890"/>
                  </a:cubicBezTo>
                  <a:cubicBezTo>
                    <a:pt x="766929" y="638583"/>
                    <a:pt x="765953" y="650300"/>
                    <a:pt x="765953" y="660065"/>
                  </a:cubicBezTo>
                  <a:cubicBezTo>
                    <a:pt x="765953" y="662994"/>
                    <a:pt x="765953" y="664947"/>
                    <a:pt x="765953" y="667876"/>
                  </a:cubicBezTo>
                  <a:cubicBezTo>
                    <a:pt x="746424" y="663970"/>
                    <a:pt x="688815" y="652253"/>
                    <a:pt x="655616" y="646395"/>
                  </a:cubicBezTo>
                  <a:cubicBezTo>
                    <a:pt x="628277" y="641513"/>
                    <a:pt x="611677" y="634678"/>
                    <a:pt x="593125" y="627843"/>
                  </a:cubicBezTo>
                  <a:cubicBezTo>
                    <a:pt x="583361" y="623937"/>
                    <a:pt x="573597" y="620031"/>
                    <a:pt x="560903" y="616125"/>
                  </a:cubicBezTo>
                  <a:cubicBezTo>
                    <a:pt x="535516" y="607338"/>
                    <a:pt x="509152" y="607338"/>
                    <a:pt x="478883" y="606361"/>
                  </a:cubicBezTo>
                  <a:cubicBezTo>
                    <a:pt x="462284" y="606361"/>
                    <a:pt x="443732" y="605385"/>
                    <a:pt x="423227" y="603432"/>
                  </a:cubicBezTo>
                  <a:cubicBezTo>
                    <a:pt x="399793" y="601479"/>
                    <a:pt x="380264" y="598550"/>
                    <a:pt x="361712" y="596597"/>
                  </a:cubicBezTo>
                  <a:cubicBezTo>
                    <a:pt x="335348" y="592691"/>
                    <a:pt x="310938" y="589762"/>
                    <a:pt x="279692" y="588785"/>
                  </a:cubicBezTo>
                  <a:cubicBezTo>
                    <a:pt x="248446" y="586833"/>
                    <a:pt x="239659" y="579021"/>
                    <a:pt x="232824" y="573163"/>
                  </a:cubicBezTo>
                  <a:cubicBezTo>
                    <a:pt x="227941" y="568281"/>
                    <a:pt x="224036" y="564375"/>
                    <a:pt x="215248" y="564375"/>
                  </a:cubicBezTo>
                  <a:cubicBezTo>
                    <a:pt x="207436" y="563398"/>
                    <a:pt x="194743" y="564375"/>
                    <a:pt x="180097" y="565351"/>
                  </a:cubicBezTo>
                  <a:cubicBezTo>
                    <a:pt x="158615" y="566328"/>
                    <a:pt x="134204" y="568281"/>
                    <a:pt x="120534" y="564375"/>
                  </a:cubicBezTo>
                  <a:cubicBezTo>
                    <a:pt x="110770" y="562422"/>
                    <a:pt x="105888" y="549728"/>
                    <a:pt x="103935" y="536058"/>
                  </a:cubicBezTo>
                  <a:cubicBezTo>
                    <a:pt x="101982" y="521412"/>
                    <a:pt x="102959" y="506766"/>
                    <a:pt x="103935" y="500907"/>
                  </a:cubicBezTo>
                  <a:cubicBezTo>
                    <a:pt x="104912" y="495049"/>
                    <a:pt x="104912" y="482355"/>
                    <a:pt x="102959" y="469661"/>
                  </a:cubicBezTo>
                  <a:cubicBezTo>
                    <a:pt x="100030" y="455991"/>
                    <a:pt x="94171" y="441345"/>
                    <a:pt x="80501" y="430604"/>
                  </a:cubicBezTo>
                  <a:cubicBezTo>
                    <a:pt x="65855" y="418887"/>
                    <a:pt x="47302" y="406194"/>
                    <a:pt x="25821" y="394477"/>
                  </a:cubicBezTo>
                  <a:cubicBezTo>
                    <a:pt x="24845" y="393500"/>
                    <a:pt x="21915" y="391547"/>
                    <a:pt x="18010" y="389594"/>
                  </a:cubicBezTo>
                </a:path>
              </a:pathLst>
            </a:custGeom>
            <a:solidFill>
              <a:srgbClr val="C0C0C0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EE5D3F7-C6D4-4D4F-97F3-8C0448ADF302}"/>
                </a:ext>
              </a:extLst>
            </p:cNvPr>
            <p:cNvSpPr/>
            <p:nvPr/>
          </p:nvSpPr>
          <p:spPr>
            <a:xfrm>
              <a:off x="11319292" y="2011450"/>
              <a:ext cx="214814" cy="410099"/>
            </a:xfrm>
            <a:custGeom>
              <a:avLst/>
              <a:gdLst>
                <a:gd name="connsiteX0" fmla="*/ 977 w 214813"/>
                <a:gd name="connsiteY0" fmla="*/ 69326 h 410099"/>
                <a:gd name="connsiteX1" fmla="*/ 37104 w 214813"/>
                <a:gd name="connsiteY1" fmla="*/ 59562 h 410099"/>
                <a:gd name="connsiteX2" fmla="*/ 45892 w 214813"/>
                <a:gd name="connsiteY2" fmla="*/ 59562 h 410099"/>
                <a:gd name="connsiteX3" fmla="*/ 48821 w 214813"/>
                <a:gd name="connsiteY3" fmla="*/ 50774 h 410099"/>
                <a:gd name="connsiteX4" fmla="*/ 74209 w 214813"/>
                <a:gd name="connsiteY4" fmla="*/ 43939 h 410099"/>
                <a:gd name="connsiteX5" fmla="*/ 84949 w 214813"/>
                <a:gd name="connsiteY5" fmla="*/ 40034 h 410099"/>
                <a:gd name="connsiteX6" fmla="*/ 106431 w 214813"/>
                <a:gd name="connsiteY6" fmla="*/ 35151 h 410099"/>
                <a:gd name="connsiteX7" fmla="*/ 183568 w 214813"/>
                <a:gd name="connsiteY7" fmla="*/ 14646 h 410099"/>
                <a:gd name="connsiteX8" fmla="*/ 202121 w 214813"/>
                <a:gd name="connsiteY8" fmla="*/ 2929 h 410099"/>
                <a:gd name="connsiteX9" fmla="*/ 202121 w 214813"/>
                <a:gd name="connsiteY9" fmla="*/ 2929 h 410099"/>
                <a:gd name="connsiteX10" fmla="*/ 206026 w 214813"/>
                <a:gd name="connsiteY10" fmla="*/ 0 h 410099"/>
                <a:gd name="connsiteX11" fmla="*/ 203097 w 214813"/>
                <a:gd name="connsiteY11" fmla="*/ 22458 h 410099"/>
                <a:gd name="connsiteX12" fmla="*/ 212861 w 214813"/>
                <a:gd name="connsiteY12" fmla="*/ 44916 h 410099"/>
                <a:gd name="connsiteX13" fmla="*/ 216767 w 214813"/>
                <a:gd name="connsiteY13" fmla="*/ 68350 h 410099"/>
                <a:gd name="connsiteX14" fmla="*/ 199191 w 214813"/>
                <a:gd name="connsiteY14" fmla="*/ 95690 h 410099"/>
                <a:gd name="connsiteX15" fmla="*/ 181616 w 214813"/>
                <a:gd name="connsiteY15" fmla="*/ 130841 h 410099"/>
                <a:gd name="connsiteX16" fmla="*/ 185521 w 214813"/>
                <a:gd name="connsiteY16" fmla="*/ 159158 h 410099"/>
                <a:gd name="connsiteX17" fmla="*/ 189427 w 214813"/>
                <a:gd name="connsiteY17" fmla="*/ 202121 h 410099"/>
                <a:gd name="connsiteX18" fmla="*/ 185521 w 214813"/>
                <a:gd name="connsiteY18" fmla="*/ 217743 h 410099"/>
                <a:gd name="connsiteX19" fmla="*/ 180639 w 214813"/>
                <a:gd name="connsiteY19" fmla="*/ 268517 h 410099"/>
                <a:gd name="connsiteX20" fmla="*/ 187474 w 214813"/>
                <a:gd name="connsiteY20" fmla="*/ 302692 h 410099"/>
                <a:gd name="connsiteX21" fmla="*/ 192356 w 214813"/>
                <a:gd name="connsiteY21" fmla="*/ 321245 h 410099"/>
                <a:gd name="connsiteX22" fmla="*/ 194309 w 214813"/>
                <a:gd name="connsiteY22" fmla="*/ 397406 h 410099"/>
                <a:gd name="connsiteX23" fmla="*/ 118148 w 214813"/>
                <a:gd name="connsiteY23" fmla="*/ 415958 h 410099"/>
                <a:gd name="connsiteX24" fmla="*/ 103502 w 214813"/>
                <a:gd name="connsiteY24" fmla="*/ 357372 h 410099"/>
                <a:gd name="connsiteX25" fmla="*/ 95690 w 214813"/>
                <a:gd name="connsiteY25" fmla="*/ 327103 h 410099"/>
                <a:gd name="connsiteX26" fmla="*/ 70303 w 214813"/>
                <a:gd name="connsiteY26" fmla="*/ 280235 h 410099"/>
                <a:gd name="connsiteX27" fmla="*/ 60539 w 214813"/>
                <a:gd name="connsiteY27" fmla="*/ 266565 h 410099"/>
                <a:gd name="connsiteX28" fmla="*/ 52727 w 214813"/>
                <a:gd name="connsiteY28" fmla="*/ 241178 h 410099"/>
                <a:gd name="connsiteX29" fmla="*/ 43939 w 214813"/>
                <a:gd name="connsiteY29" fmla="*/ 217743 h 410099"/>
                <a:gd name="connsiteX30" fmla="*/ 37104 w 214813"/>
                <a:gd name="connsiteY30" fmla="*/ 199191 h 410099"/>
                <a:gd name="connsiteX31" fmla="*/ 33199 w 214813"/>
                <a:gd name="connsiteY31" fmla="*/ 163063 h 410099"/>
                <a:gd name="connsiteX32" fmla="*/ 13670 w 214813"/>
                <a:gd name="connsiteY32" fmla="*/ 114242 h 410099"/>
                <a:gd name="connsiteX33" fmla="*/ 7811 w 214813"/>
                <a:gd name="connsiteY33" fmla="*/ 106431 h 410099"/>
                <a:gd name="connsiteX34" fmla="*/ 0 w 214813"/>
                <a:gd name="connsiteY34" fmla="*/ 70303 h 410099"/>
                <a:gd name="connsiteX35" fmla="*/ 977 w 214813"/>
                <a:gd name="connsiteY35" fmla="*/ 69326 h 41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4813" h="410099">
                  <a:moveTo>
                    <a:pt x="977" y="69326"/>
                  </a:moveTo>
                  <a:cubicBezTo>
                    <a:pt x="19529" y="63468"/>
                    <a:pt x="33199" y="59562"/>
                    <a:pt x="37104" y="59562"/>
                  </a:cubicBezTo>
                  <a:lnTo>
                    <a:pt x="45892" y="59562"/>
                  </a:lnTo>
                  <a:lnTo>
                    <a:pt x="48821" y="50774"/>
                  </a:lnTo>
                  <a:cubicBezTo>
                    <a:pt x="50774" y="46869"/>
                    <a:pt x="63468" y="48821"/>
                    <a:pt x="74209" y="43939"/>
                  </a:cubicBezTo>
                  <a:cubicBezTo>
                    <a:pt x="79091" y="41986"/>
                    <a:pt x="82996" y="41010"/>
                    <a:pt x="84949" y="40034"/>
                  </a:cubicBezTo>
                  <a:cubicBezTo>
                    <a:pt x="87878" y="39057"/>
                    <a:pt x="96667" y="37104"/>
                    <a:pt x="106431" y="35151"/>
                  </a:cubicBezTo>
                  <a:cubicBezTo>
                    <a:pt x="131818" y="30269"/>
                    <a:pt x="167946" y="22458"/>
                    <a:pt x="183568" y="14646"/>
                  </a:cubicBezTo>
                  <a:cubicBezTo>
                    <a:pt x="188450" y="12694"/>
                    <a:pt x="196262" y="7811"/>
                    <a:pt x="202121" y="2929"/>
                  </a:cubicBezTo>
                  <a:lnTo>
                    <a:pt x="202121" y="2929"/>
                  </a:lnTo>
                  <a:cubicBezTo>
                    <a:pt x="203097" y="1953"/>
                    <a:pt x="205050" y="976"/>
                    <a:pt x="206026" y="0"/>
                  </a:cubicBezTo>
                  <a:cubicBezTo>
                    <a:pt x="204073" y="5859"/>
                    <a:pt x="203097" y="11717"/>
                    <a:pt x="203097" y="22458"/>
                  </a:cubicBezTo>
                  <a:cubicBezTo>
                    <a:pt x="204073" y="33199"/>
                    <a:pt x="207979" y="39057"/>
                    <a:pt x="212861" y="44916"/>
                  </a:cubicBezTo>
                  <a:cubicBezTo>
                    <a:pt x="217743" y="50774"/>
                    <a:pt x="221649" y="56633"/>
                    <a:pt x="216767" y="68350"/>
                  </a:cubicBezTo>
                  <a:cubicBezTo>
                    <a:pt x="212861" y="79091"/>
                    <a:pt x="206026" y="87878"/>
                    <a:pt x="199191" y="95690"/>
                  </a:cubicBezTo>
                  <a:cubicBezTo>
                    <a:pt x="190403" y="107407"/>
                    <a:pt x="181616" y="117171"/>
                    <a:pt x="181616" y="130841"/>
                  </a:cubicBezTo>
                  <a:cubicBezTo>
                    <a:pt x="181616" y="139629"/>
                    <a:pt x="183568" y="149393"/>
                    <a:pt x="185521" y="159158"/>
                  </a:cubicBezTo>
                  <a:cubicBezTo>
                    <a:pt x="188450" y="173804"/>
                    <a:pt x="192356" y="188450"/>
                    <a:pt x="189427" y="202121"/>
                  </a:cubicBezTo>
                  <a:cubicBezTo>
                    <a:pt x="188450" y="207979"/>
                    <a:pt x="186498" y="213838"/>
                    <a:pt x="185521" y="217743"/>
                  </a:cubicBezTo>
                  <a:cubicBezTo>
                    <a:pt x="181616" y="231413"/>
                    <a:pt x="178686" y="242154"/>
                    <a:pt x="180639" y="268517"/>
                  </a:cubicBezTo>
                  <a:cubicBezTo>
                    <a:pt x="182592" y="289022"/>
                    <a:pt x="185521" y="295857"/>
                    <a:pt x="187474" y="302692"/>
                  </a:cubicBezTo>
                  <a:cubicBezTo>
                    <a:pt x="189427" y="306598"/>
                    <a:pt x="191380" y="311480"/>
                    <a:pt x="192356" y="321245"/>
                  </a:cubicBezTo>
                  <a:cubicBezTo>
                    <a:pt x="195285" y="341749"/>
                    <a:pt x="194309" y="385689"/>
                    <a:pt x="194309" y="397406"/>
                  </a:cubicBezTo>
                  <a:cubicBezTo>
                    <a:pt x="159157" y="406194"/>
                    <a:pt x="129865" y="413029"/>
                    <a:pt x="118148" y="415958"/>
                  </a:cubicBezTo>
                  <a:cubicBezTo>
                    <a:pt x="115218" y="397406"/>
                    <a:pt x="109360" y="375924"/>
                    <a:pt x="103502" y="357372"/>
                  </a:cubicBezTo>
                  <a:cubicBezTo>
                    <a:pt x="99596" y="345655"/>
                    <a:pt x="96667" y="334915"/>
                    <a:pt x="95690" y="327103"/>
                  </a:cubicBezTo>
                  <a:cubicBezTo>
                    <a:pt x="92761" y="310504"/>
                    <a:pt x="81043" y="293905"/>
                    <a:pt x="70303" y="280235"/>
                  </a:cubicBezTo>
                  <a:cubicBezTo>
                    <a:pt x="66397" y="275353"/>
                    <a:pt x="63468" y="270470"/>
                    <a:pt x="60539" y="266565"/>
                  </a:cubicBezTo>
                  <a:cubicBezTo>
                    <a:pt x="56633" y="259730"/>
                    <a:pt x="54680" y="249965"/>
                    <a:pt x="52727" y="241178"/>
                  </a:cubicBezTo>
                  <a:cubicBezTo>
                    <a:pt x="50774" y="231413"/>
                    <a:pt x="48821" y="222625"/>
                    <a:pt x="43939" y="217743"/>
                  </a:cubicBezTo>
                  <a:cubicBezTo>
                    <a:pt x="41010" y="214814"/>
                    <a:pt x="38081" y="207979"/>
                    <a:pt x="37104" y="199191"/>
                  </a:cubicBezTo>
                  <a:cubicBezTo>
                    <a:pt x="35152" y="189427"/>
                    <a:pt x="34175" y="177710"/>
                    <a:pt x="33199" y="163063"/>
                  </a:cubicBezTo>
                  <a:cubicBezTo>
                    <a:pt x="31246" y="137676"/>
                    <a:pt x="22458" y="125959"/>
                    <a:pt x="13670" y="114242"/>
                  </a:cubicBezTo>
                  <a:cubicBezTo>
                    <a:pt x="11717" y="111313"/>
                    <a:pt x="9764" y="109360"/>
                    <a:pt x="7811" y="106431"/>
                  </a:cubicBezTo>
                  <a:cubicBezTo>
                    <a:pt x="977" y="95690"/>
                    <a:pt x="0" y="83973"/>
                    <a:pt x="0" y="70303"/>
                  </a:cubicBezTo>
                  <a:lnTo>
                    <a:pt x="977" y="69326"/>
                  </a:lnTo>
                  <a:close/>
                </a:path>
              </a:pathLst>
            </a:custGeom>
            <a:solidFill>
              <a:srgbClr val="C0C0C0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4E2508E-BCC1-47F1-8D31-17F1DA4E6A7E}"/>
                </a:ext>
              </a:extLst>
            </p:cNvPr>
            <p:cNvSpPr/>
            <p:nvPr/>
          </p:nvSpPr>
          <p:spPr>
            <a:xfrm>
              <a:off x="11508097" y="1947006"/>
              <a:ext cx="234342" cy="458921"/>
            </a:xfrm>
            <a:custGeom>
              <a:avLst/>
              <a:gdLst>
                <a:gd name="connsiteX0" fmla="*/ 28938 w 234342"/>
                <a:gd name="connsiteY0" fmla="*/ 55656 h 458920"/>
                <a:gd name="connsiteX1" fmla="*/ 38702 w 234342"/>
                <a:gd name="connsiteY1" fmla="*/ 11717 h 458920"/>
                <a:gd name="connsiteX2" fmla="*/ 47490 w 234342"/>
                <a:gd name="connsiteY2" fmla="*/ 0 h 458920"/>
                <a:gd name="connsiteX3" fmla="*/ 130486 w 234342"/>
                <a:gd name="connsiteY3" fmla="*/ 200168 h 458920"/>
                <a:gd name="connsiteX4" fmla="*/ 149039 w 234342"/>
                <a:gd name="connsiteY4" fmla="*/ 252895 h 458920"/>
                <a:gd name="connsiteX5" fmla="*/ 166614 w 234342"/>
                <a:gd name="connsiteY5" fmla="*/ 298787 h 458920"/>
                <a:gd name="connsiteX6" fmla="*/ 231058 w 234342"/>
                <a:gd name="connsiteY6" fmla="*/ 344679 h 458920"/>
                <a:gd name="connsiteX7" fmla="*/ 238870 w 234342"/>
                <a:gd name="connsiteY7" fmla="*/ 372995 h 458920"/>
                <a:gd name="connsiteX8" fmla="*/ 232035 w 234342"/>
                <a:gd name="connsiteY8" fmla="*/ 378854 h 458920"/>
                <a:gd name="connsiteX9" fmla="*/ 170520 w 234342"/>
                <a:gd name="connsiteY9" fmla="*/ 422793 h 458920"/>
                <a:gd name="connsiteX10" fmla="*/ 15268 w 234342"/>
                <a:gd name="connsiteY10" fmla="*/ 460874 h 458920"/>
                <a:gd name="connsiteX11" fmla="*/ 13315 w 234342"/>
                <a:gd name="connsiteY11" fmla="*/ 385689 h 458920"/>
                <a:gd name="connsiteX12" fmla="*/ 7457 w 234342"/>
                <a:gd name="connsiteY12" fmla="*/ 365184 h 458920"/>
                <a:gd name="connsiteX13" fmla="*/ 622 w 234342"/>
                <a:gd name="connsiteY13" fmla="*/ 333938 h 458920"/>
                <a:gd name="connsiteX14" fmla="*/ 5504 w 234342"/>
                <a:gd name="connsiteY14" fmla="*/ 286093 h 458920"/>
                <a:gd name="connsiteX15" fmla="*/ 9409 w 234342"/>
                <a:gd name="connsiteY15" fmla="*/ 269494 h 458920"/>
                <a:gd name="connsiteX16" fmla="*/ 5504 w 234342"/>
                <a:gd name="connsiteY16" fmla="*/ 223602 h 458920"/>
                <a:gd name="connsiteX17" fmla="*/ 1598 w 234342"/>
                <a:gd name="connsiteY17" fmla="*/ 197238 h 458920"/>
                <a:gd name="connsiteX18" fmla="*/ 17221 w 234342"/>
                <a:gd name="connsiteY18" fmla="*/ 167945 h 458920"/>
                <a:gd name="connsiteX19" fmla="*/ 36750 w 234342"/>
                <a:gd name="connsiteY19" fmla="*/ 138653 h 458920"/>
                <a:gd name="connsiteX20" fmla="*/ 31867 w 234342"/>
                <a:gd name="connsiteY20" fmla="*/ 106430 h 458920"/>
                <a:gd name="connsiteX21" fmla="*/ 24056 w 234342"/>
                <a:gd name="connsiteY21" fmla="*/ 88855 h 458920"/>
                <a:gd name="connsiteX22" fmla="*/ 26985 w 234342"/>
                <a:gd name="connsiteY22" fmla="*/ 68350 h 458920"/>
                <a:gd name="connsiteX23" fmla="*/ 28938 w 234342"/>
                <a:gd name="connsiteY23" fmla="*/ 55656 h 45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4342" h="458920">
                  <a:moveTo>
                    <a:pt x="28938" y="55656"/>
                  </a:moveTo>
                  <a:cubicBezTo>
                    <a:pt x="42608" y="34175"/>
                    <a:pt x="40655" y="21481"/>
                    <a:pt x="38702" y="11717"/>
                  </a:cubicBezTo>
                  <a:cubicBezTo>
                    <a:pt x="37726" y="7811"/>
                    <a:pt x="37726" y="5858"/>
                    <a:pt x="47490" y="0"/>
                  </a:cubicBezTo>
                  <a:cubicBezTo>
                    <a:pt x="64089" y="42963"/>
                    <a:pt x="116816" y="177710"/>
                    <a:pt x="130486" y="200168"/>
                  </a:cubicBezTo>
                  <a:cubicBezTo>
                    <a:pt x="138298" y="212861"/>
                    <a:pt x="144157" y="233366"/>
                    <a:pt x="149039" y="252895"/>
                  </a:cubicBezTo>
                  <a:cubicBezTo>
                    <a:pt x="153921" y="273400"/>
                    <a:pt x="158803" y="291952"/>
                    <a:pt x="166614" y="298787"/>
                  </a:cubicBezTo>
                  <a:cubicBezTo>
                    <a:pt x="175402" y="306598"/>
                    <a:pt x="208601" y="329056"/>
                    <a:pt x="231058" y="344679"/>
                  </a:cubicBezTo>
                  <a:cubicBezTo>
                    <a:pt x="230082" y="350537"/>
                    <a:pt x="232035" y="359325"/>
                    <a:pt x="238870" y="372995"/>
                  </a:cubicBezTo>
                  <a:lnTo>
                    <a:pt x="232035" y="378854"/>
                  </a:lnTo>
                  <a:cubicBezTo>
                    <a:pt x="213483" y="395453"/>
                    <a:pt x="186143" y="417911"/>
                    <a:pt x="170520" y="422793"/>
                  </a:cubicBezTo>
                  <a:cubicBezTo>
                    <a:pt x="157826" y="426699"/>
                    <a:pt x="79712" y="445251"/>
                    <a:pt x="15268" y="460874"/>
                  </a:cubicBezTo>
                  <a:cubicBezTo>
                    <a:pt x="15268" y="446227"/>
                    <a:pt x="15268" y="406194"/>
                    <a:pt x="13315" y="385689"/>
                  </a:cubicBezTo>
                  <a:cubicBezTo>
                    <a:pt x="12339" y="374948"/>
                    <a:pt x="10386" y="370066"/>
                    <a:pt x="7457" y="365184"/>
                  </a:cubicBezTo>
                  <a:cubicBezTo>
                    <a:pt x="4527" y="359325"/>
                    <a:pt x="2575" y="353467"/>
                    <a:pt x="622" y="333938"/>
                  </a:cubicBezTo>
                  <a:cubicBezTo>
                    <a:pt x="-1331" y="308551"/>
                    <a:pt x="1598" y="298787"/>
                    <a:pt x="5504" y="286093"/>
                  </a:cubicBezTo>
                  <a:cubicBezTo>
                    <a:pt x="6480" y="281211"/>
                    <a:pt x="8433" y="276329"/>
                    <a:pt x="9409" y="269494"/>
                  </a:cubicBezTo>
                  <a:cubicBezTo>
                    <a:pt x="12339" y="253871"/>
                    <a:pt x="9409" y="238248"/>
                    <a:pt x="5504" y="223602"/>
                  </a:cubicBezTo>
                  <a:cubicBezTo>
                    <a:pt x="3551" y="213837"/>
                    <a:pt x="1598" y="205050"/>
                    <a:pt x="1598" y="197238"/>
                  </a:cubicBezTo>
                  <a:cubicBezTo>
                    <a:pt x="1598" y="187474"/>
                    <a:pt x="9409" y="177710"/>
                    <a:pt x="17221" y="167945"/>
                  </a:cubicBezTo>
                  <a:cubicBezTo>
                    <a:pt x="24056" y="159158"/>
                    <a:pt x="31867" y="149393"/>
                    <a:pt x="36750" y="138653"/>
                  </a:cubicBezTo>
                  <a:cubicBezTo>
                    <a:pt x="42608" y="122053"/>
                    <a:pt x="37726" y="115218"/>
                    <a:pt x="31867" y="106430"/>
                  </a:cubicBezTo>
                  <a:cubicBezTo>
                    <a:pt x="27962" y="101548"/>
                    <a:pt x="25032" y="96666"/>
                    <a:pt x="24056" y="88855"/>
                  </a:cubicBezTo>
                  <a:cubicBezTo>
                    <a:pt x="23079" y="79091"/>
                    <a:pt x="25032" y="73232"/>
                    <a:pt x="26985" y="68350"/>
                  </a:cubicBezTo>
                  <a:cubicBezTo>
                    <a:pt x="27962" y="62491"/>
                    <a:pt x="28938" y="59562"/>
                    <a:pt x="28938" y="55656"/>
                  </a:cubicBezTo>
                </a:path>
              </a:pathLst>
            </a:custGeom>
            <a:solidFill>
              <a:srgbClr val="C0C0C0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3329D00-AD20-44E7-B1F4-6B4422C32A3A}"/>
                </a:ext>
              </a:extLst>
            </p:cNvPr>
            <p:cNvSpPr/>
            <p:nvPr/>
          </p:nvSpPr>
          <p:spPr>
            <a:xfrm>
              <a:off x="11439985" y="2326836"/>
              <a:ext cx="468685" cy="205050"/>
            </a:xfrm>
            <a:custGeom>
              <a:avLst/>
              <a:gdLst>
                <a:gd name="connsiteX0" fmla="*/ 310887 w 468684"/>
                <a:gd name="connsiteY0" fmla="*/ 0 h 205049"/>
                <a:gd name="connsiteX1" fmla="*/ 316745 w 468684"/>
                <a:gd name="connsiteY1" fmla="*/ 53703 h 205049"/>
                <a:gd name="connsiteX2" fmla="*/ 313816 w 468684"/>
                <a:gd name="connsiteY2" fmla="*/ 82996 h 205049"/>
                <a:gd name="connsiteX3" fmla="*/ 373378 w 468684"/>
                <a:gd name="connsiteY3" fmla="*/ 110336 h 205049"/>
                <a:gd name="connsiteX4" fmla="*/ 450516 w 468684"/>
                <a:gd name="connsiteY4" fmla="*/ 140606 h 205049"/>
                <a:gd name="connsiteX5" fmla="*/ 454422 w 468684"/>
                <a:gd name="connsiteY5" fmla="*/ 97643 h 205049"/>
                <a:gd name="connsiteX6" fmla="*/ 454422 w 468684"/>
                <a:gd name="connsiteY6" fmla="*/ 91784 h 205049"/>
                <a:gd name="connsiteX7" fmla="*/ 464186 w 468684"/>
                <a:gd name="connsiteY7" fmla="*/ 146464 h 205049"/>
                <a:gd name="connsiteX8" fmla="*/ 432940 w 468684"/>
                <a:gd name="connsiteY8" fmla="*/ 171851 h 205049"/>
                <a:gd name="connsiteX9" fmla="*/ 418294 w 468684"/>
                <a:gd name="connsiteY9" fmla="*/ 190403 h 205049"/>
                <a:gd name="connsiteX10" fmla="*/ 379237 w 468684"/>
                <a:gd name="connsiteY10" fmla="*/ 187474 h 205049"/>
                <a:gd name="connsiteX11" fmla="*/ 374355 w 468684"/>
                <a:gd name="connsiteY11" fmla="*/ 192356 h 205049"/>
                <a:gd name="connsiteX12" fmla="*/ 359708 w 468684"/>
                <a:gd name="connsiteY12" fmla="*/ 178686 h 205049"/>
                <a:gd name="connsiteX13" fmla="*/ 359708 w 468684"/>
                <a:gd name="connsiteY13" fmla="*/ 178686 h 205049"/>
                <a:gd name="connsiteX14" fmla="*/ 349944 w 468684"/>
                <a:gd name="connsiteY14" fmla="*/ 169898 h 205049"/>
                <a:gd name="connsiteX15" fmla="*/ 319675 w 468684"/>
                <a:gd name="connsiteY15" fmla="*/ 156228 h 205049"/>
                <a:gd name="connsiteX16" fmla="*/ 285500 w 468684"/>
                <a:gd name="connsiteY16" fmla="*/ 152323 h 205049"/>
                <a:gd name="connsiteX17" fmla="*/ 6242 w 468684"/>
                <a:gd name="connsiteY17" fmla="*/ 212861 h 205049"/>
                <a:gd name="connsiteX18" fmla="*/ 2336 w 468684"/>
                <a:gd name="connsiteY18" fmla="*/ 174781 h 205049"/>
                <a:gd name="connsiteX19" fmla="*/ 383 w 468684"/>
                <a:gd name="connsiteY19" fmla="*/ 117171 h 205049"/>
                <a:gd name="connsiteX20" fmla="*/ 383 w 468684"/>
                <a:gd name="connsiteY20" fmla="*/ 109360 h 205049"/>
                <a:gd name="connsiteX21" fmla="*/ 242537 w 468684"/>
                <a:gd name="connsiteY21" fmla="*/ 50774 h 205049"/>
                <a:gd name="connsiteX22" fmla="*/ 306981 w 468684"/>
                <a:gd name="connsiteY22" fmla="*/ 4882 h 205049"/>
                <a:gd name="connsiteX23" fmla="*/ 310887 w 468684"/>
                <a:gd name="connsiteY23" fmla="*/ 0 h 20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8684" h="205049">
                  <a:moveTo>
                    <a:pt x="310887" y="0"/>
                  </a:moveTo>
                  <a:cubicBezTo>
                    <a:pt x="316745" y="16599"/>
                    <a:pt x="347015" y="5859"/>
                    <a:pt x="316745" y="53703"/>
                  </a:cubicBezTo>
                  <a:cubicBezTo>
                    <a:pt x="312840" y="59562"/>
                    <a:pt x="302099" y="79091"/>
                    <a:pt x="313816" y="82996"/>
                  </a:cubicBezTo>
                  <a:cubicBezTo>
                    <a:pt x="315769" y="93737"/>
                    <a:pt x="351897" y="72256"/>
                    <a:pt x="373378" y="110336"/>
                  </a:cubicBezTo>
                  <a:cubicBezTo>
                    <a:pt x="394859" y="133770"/>
                    <a:pt x="420247" y="141582"/>
                    <a:pt x="450516" y="140606"/>
                  </a:cubicBezTo>
                  <a:cubicBezTo>
                    <a:pt x="454422" y="118148"/>
                    <a:pt x="469068" y="147441"/>
                    <a:pt x="454422" y="97643"/>
                  </a:cubicBezTo>
                  <a:cubicBezTo>
                    <a:pt x="454422" y="96666"/>
                    <a:pt x="454422" y="92761"/>
                    <a:pt x="454422" y="91784"/>
                  </a:cubicBezTo>
                  <a:cubicBezTo>
                    <a:pt x="455398" y="91784"/>
                    <a:pt x="489573" y="120101"/>
                    <a:pt x="464186" y="146464"/>
                  </a:cubicBezTo>
                  <a:cubicBezTo>
                    <a:pt x="461257" y="149393"/>
                    <a:pt x="433916" y="170875"/>
                    <a:pt x="432940" y="171851"/>
                  </a:cubicBezTo>
                  <a:cubicBezTo>
                    <a:pt x="432940" y="171851"/>
                    <a:pt x="419270" y="188450"/>
                    <a:pt x="418294" y="190403"/>
                  </a:cubicBezTo>
                  <a:cubicBezTo>
                    <a:pt x="390954" y="187474"/>
                    <a:pt x="416341" y="160134"/>
                    <a:pt x="379237" y="187474"/>
                  </a:cubicBezTo>
                  <a:cubicBezTo>
                    <a:pt x="377284" y="188450"/>
                    <a:pt x="376308" y="190403"/>
                    <a:pt x="374355" y="192356"/>
                  </a:cubicBezTo>
                  <a:cubicBezTo>
                    <a:pt x="369473" y="187474"/>
                    <a:pt x="364590" y="182592"/>
                    <a:pt x="359708" y="178686"/>
                  </a:cubicBezTo>
                  <a:lnTo>
                    <a:pt x="359708" y="178686"/>
                  </a:lnTo>
                  <a:cubicBezTo>
                    <a:pt x="356779" y="175757"/>
                    <a:pt x="352873" y="172828"/>
                    <a:pt x="349944" y="169898"/>
                  </a:cubicBezTo>
                  <a:cubicBezTo>
                    <a:pt x="343109" y="163063"/>
                    <a:pt x="331392" y="159158"/>
                    <a:pt x="319675" y="156228"/>
                  </a:cubicBezTo>
                  <a:cubicBezTo>
                    <a:pt x="307958" y="154276"/>
                    <a:pt x="296240" y="153299"/>
                    <a:pt x="285500" y="152323"/>
                  </a:cubicBezTo>
                  <a:cubicBezTo>
                    <a:pt x="265971" y="151346"/>
                    <a:pt x="39440" y="205050"/>
                    <a:pt x="6242" y="212861"/>
                  </a:cubicBezTo>
                  <a:cubicBezTo>
                    <a:pt x="4289" y="201144"/>
                    <a:pt x="3312" y="188450"/>
                    <a:pt x="2336" y="174781"/>
                  </a:cubicBezTo>
                  <a:cubicBezTo>
                    <a:pt x="383" y="153299"/>
                    <a:pt x="-594" y="130841"/>
                    <a:pt x="383" y="117171"/>
                  </a:cubicBezTo>
                  <a:cubicBezTo>
                    <a:pt x="383" y="114242"/>
                    <a:pt x="383" y="112289"/>
                    <a:pt x="383" y="109360"/>
                  </a:cubicBezTo>
                  <a:cubicBezTo>
                    <a:pt x="29676" y="102525"/>
                    <a:pt x="222032" y="56633"/>
                    <a:pt x="242537" y="50774"/>
                  </a:cubicBezTo>
                  <a:cubicBezTo>
                    <a:pt x="260113" y="45892"/>
                    <a:pt x="287452" y="22458"/>
                    <a:pt x="306981" y="4882"/>
                  </a:cubicBezTo>
                  <a:lnTo>
                    <a:pt x="310887" y="0"/>
                  </a:lnTo>
                  <a:close/>
                </a:path>
              </a:pathLst>
            </a:custGeom>
            <a:solidFill>
              <a:srgbClr val="003E53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9FC206-13A0-4379-BBA1-5569684C7EC4}"/>
                </a:ext>
              </a:extLst>
            </p:cNvPr>
            <p:cNvSpPr/>
            <p:nvPr/>
          </p:nvSpPr>
          <p:spPr>
            <a:xfrm>
              <a:off x="11662994" y="2486846"/>
              <a:ext cx="136700" cy="117171"/>
            </a:xfrm>
            <a:custGeom>
              <a:avLst/>
              <a:gdLst>
                <a:gd name="connsiteX0" fmla="*/ 145488 w 136699"/>
                <a:gd name="connsiteY0" fmla="*/ 39182 h 117171"/>
                <a:gd name="connsiteX1" fmla="*/ 119124 w 136699"/>
                <a:gd name="connsiteY1" fmla="*/ 45040 h 117171"/>
                <a:gd name="connsiteX2" fmla="*/ 104478 w 136699"/>
                <a:gd name="connsiteY2" fmla="*/ 27464 h 117171"/>
                <a:gd name="connsiteX3" fmla="*/ 98619 w 136699"/>
                <a:gd name="connsiteY3" fmla="*/ 36252 h 117171"/>
                <a:gd name="connsiteX4" fmla="*/ 81043 w 136699"/>
                <a:gd name="connsiteY4" fmla="*/ 50899 h 117171"/>
                <a:gd name="connsiteX5" fmla="*/ 87878 w 136699"/>
                <a:gd name="connsiteY5" fmla="*/ 99720 h 117171"/>
                <a:gd name="connsiteX6" fmla="*/ 62492 w 136699"/>
                <a:gd name="connsiteY6" fmla="*/ 122178 h 117171"/>
                <a:gd name="connsiteX7" fmla="*/ 39057 w 136699"/>
                <a:gd name="connsiteY7" fmla="*/ 126083 h 117171"/>
                <a:gd name="connsiteX8" fmla="*/ 0 w 136699"/>
                <a:gd name="connsiteY8" fmla="*/ 10865 h 117171"/>
                <a:gd name="connsiteX9" fmla="*/ 61515 w 136699"/>
                <a:gd name="connsiteY9" fmla="*/ 124 h 117171"/>
                <a:gd name="connsiteX10" fmla="*/ 94714 w 136699"/>
                <a:gd name="connsiteY10" fmla="*/ 4030 h 117171"/>
                <a:gd name="connsiteX11" fmla="*/ 121077 w 136699"/>
                <a:gd name="connsiteY11" fmla="*/ 14771 h 117171"/>
                <a:gd name="connsiteX12" fmla="*/ 130841 w 136699"/>
                <a:gd name="connsiteY12" fmla="*/ 23559 h 117171"/>
                <a:gd name="connsiteX13" fmla="*/ 130841 w 136699"/>
                <a:gd name="connsiteY13" fmla="*/ 23559 h 117171"/>
                <a:gd name="connsiteX14" fmla="*/ 145488 w 136699"/>
                <a:gd name="connsiteY14" fmla="*/ 39182 h 11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699" h="117171">
                  <a:moveTo>
                    <a:pt x="145488" y="39182"/>
                  </a:moveTo>
                  <a:cubicBezTo>
                    <a:pt x="135724" y="55781"/>
                    <a:pt x="126936" y="76286"/>
                    <a:pt x="119124" y="45040"/>
                  </a:cubicBezTo>
                  <a:cubicBezTo>
                    <a:pt x="118147" y="39182"/>
                    <a:pt x="121077" y="11842"/>
                    <a:pt x="104478" y="27464"/>
                  </a:cubicBezTo>
                  <a:cubicBezTo>
                    <a:pt x="105454" y="30394"/>
                    <a:pt x="98619" y="35276"/>
                    <a:pt x="98619" y="36252"/>
                  </a:cubicBezTo>
                  <a:cubicBezTo>
                    <a:pt x="88855" y="35276"/>
                    <a:pt x="84949" y="10865"/>
                    <a:pt x="81043" y="50899"/>
                  </a:cubicBezTo>
                  <a:cubicBezTo>
                    <a:pt x="82020" y="73356"/>
                    <a:pt x="95690" y="87026"/>
                    <a:pt x="87878" y="99720"/>
                  </a:cubicBezTo>
                  <a:cubicBezTo>
                    <a:pt x="78114" y="99720"/>
                    <a:pt x="67374" y="115343"/>
                    <a:pt x="62492" y="122178"/>
                  </a:cubicBezTo>
                  <a:cubicBezTo>
                    <a:pt x="59562" y="126083"/>
                    <a:pt x="50774" y="125107"/>
                    <a:pt x="39057" y="126083"/>
                  </a:cubicBezTo>
                  <a:lnTo>
                    <a:pt x="0" y="10865"/>
                  </a:lnTo>
                  <a:cubicBezTo>
                    <a:pt x="32222" y="4030"/>
                    <a:pt x="55656" y="-852"/>
                    <a:pt x="61515" y="124"/>
                  </a:cubicBezTo>
                  <a:cubicBezTo>
                    <a:pt x="71279" y="1101"/>
                    <a:pt x="82996" y="2077"/>
                    <a:pt x="94714" y="4030"/>
                  </a:cubicBezTo>
                  <a:cubicBezTo>
                    <a:pt x="105454" y="5983"/>
                    <a:pt x="115218" y="9889"/>
                    <a:pt x="121077" y="14771"/>
                  </a:cubicBezTo>
                  <a:cubicBezTo>
                    <a:pt x="124983" y="17700"/>
                    <a:pt x="127912" y="20629"/>
                    <a:pt x="130841" y="23559"/>
                  </a:cubicBezTo>
                  <a:lnTo>
                    <a:pt x="130841" y="23559"/>
                  </a:lnTo>
                  <a:cubicBezTo>
                    <a:pt x="135724" y="29417"/>
                    <a:pt x="140606" y="34299"/>
                    <a:pt x="145488" y="39182"/>
                  </a:cubicBezTo>
                </a:path>
              </a:pathLst>
            </a:custGeom>
            <a:solidFill>
              <a:srgbClr val="003E53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EE5D800-FD76-4CDF-9055-B841D17D5D25}"/>
                </a:ext>
              </a:extLst>
            </p:cNvPr>
            <p:cNvSpPr/>
            <p:nvPr/>
          </p:nvSpPr>
          <p:spPr>
            <a:xfrm>
              <a:off x="11448180" y="2501616"/>
              <a:ext cx="244107" cy="234342"/>
            </a:xfrm>
            <a:custGeom>
              <a:avLst/>
              <a:gdLst>
                <a:gd name="connsiteX0" fmla="*/ 245083 w 244106"/>
                <a:gd name="connsiteY0" fmla="*/ 113265 h 234342"/>
                <a:gd name="connsiteX1" fmla="*/ 234342 w 244106"/>
                <a:gd name="connsiteY1" fmla="*/ 117171 h 234342"/>
                <a:gd name="connsiteX2" fmla="*/ 198215 w 244106"/>
                <a:gd name="connsiteY2" fmla="*/ 141582 h 234342"/>
                <a:gd name="connsiteX3" fmla="*/ 197238 w 244106"/>
                <a:gd name="connsiteY3" fmla="*/ 142558 h 234342"/>
                <a:gd name="connsiteX4" fmla="*/ 139629 w 244106"/>
                <a:gd name="connsiteY4" fmla="*/ 165993 h 234342"/>
                <a:gd name="connsiteX5" fmla="*/ 72256 w 244106"/>
                <a:gd name="connsiteY5" fmla="*/ 211885 h 234342"/>
                <a:gd name="connsiteX6" fmla="*/ 54680 w 244106"/>
                <a:gd name="connsiteY6" fmla="*/ 226531 h 234342"/>
                <a:gd name="connsiteX7" fmla="*/ 48821 w 244106"/>
                <a:gd name="connsiteY7" fmla="*/ 238248 h 234342"/>
                <a:gd name="connsiteX8" fmla="*/ 34175 w 244106"/>
                <a:gd name="connsiteY8" fmla="*/ 188450 h 234342"/>
                <a:gd name="connsiteX9" fmla="*/ 22458 w 244106"/>
                <a:gd name="connsiteY9" fmla="*/ 150370 h 234342"/>
                <a:gd name="connsiteX10" fmla="*/ 22458 w 244106"/>
                <a:gd name="connsiteY10" fmla="*/ 148417 h 234342"/>
                <a:gd name="connsiteX11" fmla="*/ 22458 w 244106"/>
                <a:gd name="connsiteY11" fmla="*/ 148417 h 234342"/>
                <a:gd name="connsiteX12" fmla="*/ 2929 w 244106"/>
                <a:gd name="connsiteY12" fmla="*/ 64444 h 234342"/>
                <a:gd name="connsiteX13" fmla="*/ 1953 w 244106"/>
                <a:gd name="connsiteY13" fmla="*/ 58586 h 234342"/>
                <a:gd name="connsiteX14" fmla="*/ 1953 w 244106"/>
                <a:gd name="connsiteY14" fmla="*/ 58586 h 234342"/>
                <a:gd name="connsiteX15" fmla="*/ 976 w 244106"/>
                <a:gd name="connsiteY15" fmla="*/ 51751 h 234342"/>
                <a:gd name="connsiteX16" fmla="*/ 0 w 244106"/>
                <a:gd name="connsiteY16" fmla="*/ 47845 h 234342"/>
                <a:gd name="connsiteX17" fmla="*/ 207003 w 244106"/>
                <a:gd name="connsiteY17" fmla="*/ 0 h 234342"/>
                <a:gd name="connsiteX18" fmla="*/ 245083 w 244106"/>
                <a:gd name="connsiteY18" fmla="*/ 113265 h 23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4106" h="234342">
                  <a:moveTo>
                    <a:pt x="245083" y="113265"/>
                  </a:moveTo>
                  <a:cubicBezTo>
                    <a:pt x="241178" y="114242"/>
                    <a:pt x="237272" y="115218"/>
                    <a:pt x="234342" y="117171"/>
                  </a:cubicBezTo>
                  <a:cubicBezTo>
                    <a:pt x="210908" y="127912"/>
                    <a:pt x="215790" y="117171"/>
                    <a:pt x="198215" y="141582"/>
                  </a:cubicBezTo>
                  <a:lnTo>
                    <a:pt x="197238" y="142558"/>
                  </a:lnTo>
                  <a:cubicBezTo>
                    <a:pt x="195285" y="150370"/>
                    <a:pt x="149393" y="155252"/>
                    <a:pt x="139629" y="165993"/>
                  </a:cubicBezTo>
                  <a:cubicBezTo>
                    <a:pt x="128888" y="183568"/>
                    <a:pt x="76161" y="201144"/>
                    <a:pt x="72256" y="211885"/>
                  </a:cubicBezTo>
                  <a:cubicBezTo>
                    <a:pt x="72256" y="211885"/>
                    <a:pt x="54680" y="226531"/>
                    <a:pt x="54680" y="226531"/>
                  </a:cubicBezTo>
                  <a:cubicBezTo>
                    <a:pt x="53703" y="231413"/>
                    <a:pt x="51751" y="235319"/>
                    <a:pt x="48821" y="238248"/>
                  </a:cubicBezTo>
                  <a:cubicBezTo>
                    <a:pt x="44915" y="224578"/>
                    <a:pt x="39057" y="205050"/>
                    <a:pt x="34175" y="188450"/>
                  </a:cubicBezTo>
                  <a:cubicBezTo>
                    <a:pt x="28317" y="169898"/>
                    <a:pt x="23434" y="153299"/>
                    <a:pt x="22458" y="150370"/>
                  </a:cubicBezTo>
                  <a:lnTo>
                    <a:pt x="22458" y="148417"/>
                  </a:lnTo>
                  <a:lnTo>
                    <a:pt x="22458" y="148417"/>
                  </a:lnTo>
                  <a:cubicBezTo>
                    <a:pt x="19529" y="135723"/>
                    <a:pt x="9764" y="87878"/>
                    <a:pt x="2929" y="64444"/>
                  </a:cubicBezTo>
                  <a:cubicBezTo>
                    <a:pt x="2929" y="62491"/>
                    <a:pt x="1953" y="60538"/>
                    <a:pt x="1953" y="58586"/>
                  </a:cubicBezTo>
                  <a:lnTo>
                    <a:pt x="1953" y="58586"/>
                  </a:lnTo>
                  <a:cubicBezTo>
                    <a:pt x="976" y="56633"/>
                    <a:pt x="976" y="53703"/>
                    <a:pt x="976" y="51751"/>
                  </a:cubicBezTo>
                  <a:lnTo>
                    <a:pt x="0" y="47845"/>
                  </a:lnTo>
                  <a:cubicBezTo>
                    <a:pt x="19529" y="42963"/>
                    <a:pt x="130841" y="16599"/>
                    <a:pt x="207003" y="0"/>
                  </a:cubicBezTo>
                  <a:lnTo>
                    <a:pt x="245083" y="113265"/>
                  </a:lnTo>
                  <a:close/>
                </a:path>
              </a:pathLst>
            </a:custGeom>
            <a:solidFill>
              <a:srgbClr val="003E53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D3DDB56-C74B-4D3D-82DC-D352A290079F}"/>
                </a:ext>
              </a:extLst>
            </p:cNvPr>
            <p:cNvSpPr/>
            <p:nvPr/>
          </p:nvSpPr>
          <p:spPr>
            <a:xfrm>
              <a:off x="11480510" y="2675572"/>
              <a:ext cx="214814" cy="136700"/>
            </a:xfrm>
            <a:custGeom>
              <a:avLst/>
              <a:gdLst>
                <a:gd name="connsiteX0" fmla="*/ 208847 w 214813"/>
                <a:gd name="connsiteY0" fmla="*/ 825 h 136699"/>
                <a:gd name="connsiteX1" fmla="*/ 159049 w 214813"/>
                <a:gd name="connsiteY1" fmla="*/ 21330 h 136699"/>
                <a:gd name="connsiteX2" fmla="*/ 110228 w 214813"/>
                <a:gd name="connsiteY2" fmla="*/ 32070 h 136699"/>
                <a:gd name="connsiteX3" fmla="*/ 29184 w 214813"/>
                <a:gd name="connsiteY3" fmla="*/ 77962 h 136699"/>
                <a:gd name="connsiteX4" fmla="*/ 868 w 214813"/>
                <a:gd name="connsiteY4" fmla="*/ 136548 h 136699"/>
                <a:gd name="connsiteX5" fmla="*/ 96558 w 214813"/>
                <a:gd name="connsiteY5" fmla="*/ 101397 h 136699"/>
                <a:gd name="connsiteX6" fmla="*/ 159049 w 214813"/>
                <a:gd name="connsiteY6" fmla="*/ 58434 h 136699"/>
                <a:gd name="connsiteX7" fmla="*/ 208847 w 214813"/>
                <a:gd name="connsiteY7" fmla="*/ 825 h 13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813" h="136699">
                  <a:moveTo>
                    <a:pt x="208847" y="825"/>
                  </a:moveTo>
                  <a:cubicBezTo>
                    <a:pt x="187366" y="15471"/>
                    <a:pt x="166861" y="29141"/>
                    <a:pt x="159049" y="21330"/>
                  </a:cubicBezTo>
                  <a:cubicBezTo>
                    <a:pt x="151238" y="13518"/>
                    <a:pt x="133662" y="17424"/>
                    <a:pt x="110228" y="32070"/>
                  </a:cubicBezTo>
                  <a:cubicBezTo>
                    <a:pt x="87770" y="46717"/>
                    <a:pt x="37972" y="57457"/>
                    <a:pt x="29184" y="77962"/>
                  </a:cubicBezTo>
                  <a:cubicBezTo>
                    <a:pt x="20397" y="98467"/>
                    <a:pt x="-4991" y="126784"/>
                    <a:pt x="868" y="136548"/>
                  </a:cubicBezTo>
                  <a:cubicBezTo>
                    <a:pt x="6727" y="145336"/>
                    <a:pt x="77030" y="122878"/>
                    <a:pt x="96558" y="101397"/>
                  </a:cubicBezTo>
                  <a:cubicBezTo>
                    <a:pt x="116087" y="79915"/>
                    <a:pt x="125851" y="84797"/>
                    <a:pt x="159049" y="58434"/>
                  </a:cubicBezTo>
                  <a:cubicBezTo>
                    <a:pt x="193224" y="31094"/>
                    <a:pt x="252786" y="-6010"/>
                    <a:pt x="208847" y="825"/>
                  </a:cubicBezTo>
                </a:path>
              </a:pathLst>
            </a:custGeom>
            <a:solidFill>
              <a:srgbClr val="003E53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F6C7AD3-BAA8-47EB-9433-4A3625441E8C}"/>
                </a:ext>
              </a:extLst>
            </p:cNvPr>
            <p:cNvSpPr/>
            <p:nvPr/>
          </p:nvSpPr>
          <p:spPr>
            <a:xfrm>
              <a:off x="11563398" y="1495896"/>
              <a:ext cx="497978" cy="781142"/>
            </a:xfrm>
            <a:custGeom>
              <a:avLst/>
              <a:gdLst>
                <a:gd name="connsiteX0" fmla="*/ 0 w 497977"/>
                <a:gd name="connsiteY0" fmla="*/ 446227 h 781141"/>
                <a:gd name="connsiteX1" fmla="*/ 22458 w 497977"/>
                <a:gd name="connsiteY1" fmla="*/ 435486 h 781141"/>
                <a:gd name="connsiteX2" fmla="*/ 56633 w 497977"/>
                <a:gd name="connsiteY2" fmla="*/ 383736 h 781141"/>
                <a:gd name="connsiteX3" fmla="*/ 58586 w 497977"/>
                <a:gd name="connsiteY3" fmla="*/ 347608 h 781141"/>
                <a:gd name="connsiteX4" fmla="*/ 72256 w 497977"/>
                <a:gd name="connsiteY4" fmla="*/ 314410 h 781141"/>
                <a:gd name="connsiteX5" fmla="*/ 79091 w 497977"/>
                <a:gd name="connsiteY5" fmla="*/ 298787 h 781141"/>
                <a:gd name="connsiteX6" fmla="*/ 79091 w 497977"/>
                <a:gd name="connsiteY6" fmla="*/ 298787 h 781141"/>
                <a:gd name="connsiteX7" fmla="*/ 76161 w 497977"/>
                <a:gd name="connsiteY7" fmla="*/ 280235 h 781141"/>
                <a:gd name="connsiteX8" fmla="*/ 68350 w 497977"/>
                <a:gd name="connsiteY8" fmla="*/ 270470 h 781141"/>
                <a:gd name="connsiteX9" fmla="*/ 59562 w 497977"/>
                <a:gd name="connsiteY9" fmla="*/ 258753 h 781141"/>
                <a:gd name="connsiteX10" fmla="*/ 58586 w 497977"/>
                <a:gd name="connsiteY10" fmla="*/ 251918 h 781141"/>
                <a:gd name="connsiteX11" fmla="*/ 52727 w 497977"/>
                <a:gd name="connsiteY11" fmla="*/ 248989 h 781141"/>
                <a:gd name="connsiteX12" fmla="*/ 55656 w 497977"/>
                <a:gd name="connsiteY12" fmla="*/ 247036 h 781141"/>
                <a:gd name="connsiteX13" fmla="*/ 59562 w 497977"/>
                <a:gd name="connsiteY13" fmla="*/ 222625 h 781141"/>
                <a:gd name="connsiteX14" fmla="*/ 63468 w 497977"/>
                <a:gd name="connsiteY14" fmla="*/ 215790 h 781141"/>
                <a:gd name="connsiteX15" fmla="*/ 66397 w 497977"/>
                <a:gd name="connsiteY15" fmla="*/ 207003 h 781141"/>
                <a:gd name="connsiteX16" fmla="*/ 67374 w 497977"/>
                <a:gd name="connsiteY16" fmla="*/ 199191 h 781141"/>
                <a:gd name="connsiteX17" fmla="*/ 65421 w 497977"/>
                <a:gd name="connsiteY17" fmla="*/ 188450 h 781141"/>
                <a:gd name="connsiteX18" fmla="*/ 63468 w 497977"/>
                <a:gd name="connsiteY18" fmla="*/ 97643 h 781141"/>
                <a:gd name="connsiteX19" fmla="*/ 78114 w 497977"/>
                <a:gd name="connsiteY19" fmla="*/ 42963 h 781141"/>
                <a:gd name="connsiteX20" fmla="*/ 83973 w 497977"/>
                <a:gd name="connsiteY20" fmla="*/ 9764 h 781141"/>
                <a:gd name="connsiteX21" fmla="*/ 91784 w 497977"/>
                <a:gd name="connsiteY21" fmla="*/ 23434 h 781141"/>
                <a:gd name="connsiteX22" fmla="*/ 178686 w 497977"/>
                <a:gd name="connsiteY22" fmla="*/ 3906 h 781141"/>
                <a:gd name="connsiteX23" fmla="*/ 192356 w 497977"/>
                <a:gd name="connsiteY23" fmla="*/ 0 h 781141"/>
                <a:gd name="connsiteX24" fmla="*/ 229460 w 497977"/>
                <a:gd name="connsiteY24" fmla="*/ 7811 h 781141"/>
                <a:gd name="connsiteX25" fmla="*/ 267541 w 497977"/>
                <a:gd name="connsiteY25" fmla="*/ 36128 h 781141"/>
                <a:gd name="connsiteX26" fmla="*/ 289999 w 497977"/>
                <a:gd name="connsiteY26" fmla="*/ 98619 h 781141"/>
                <a:gd name="connsiteX27" fmla="*/ 299763 w 497977"/>
                <a:gd name="connsiteY27" fmla="*/ 123030 h 781141"/>
                <a:gd name="connsiteX28" fmla="*/ 322221 w 497977"/>
                <a:gd name="connsiteY28" fmla="*/ 193333 h 781141"/>
                <a:gd name="connsiteX29" fmla="*/ 322221 w 497977"/>
                <a:gd name="connsiteY29" fmla="*/ 193333 h 781141"/>
                <a:gd name="connsiteX30" fmla="*/ 325150 w 497977"/>
                <a:gd name="connsiteY30" fmla="*/ 201144 h 781141"/>
                <a:gd name="connsiteX31" fmla="*/ 333938 w 497977"/>
                <a:gd name="connsiteY31" fmla="*/ 222625 h 781141"/>
                <a:gd name="connsiteX32" fmla="*/ 334914 w 497977"/>
                <a:gd name="connsiteY32" fmla="*/ 232390 h 781141"/>
                <a:gd name="connsiteX33" fmla="*/ 344679 w 497977"/>
                <a:gd name="connsiteY33" fmla="*/ 234343 h 781141"/>
                <a:gd name="connsiteX34" fmla="*/ 370066 w 497977"/>
                <a:gd name="connsiteY34" fmla="*/ 237272 h 781141"/>
                <a:gd name="connsiteX35" fmla="*/ 405217 w 497977"/>
                <a:gd name="connsiteY35" fmla="*/ 275352 h 781141"/>
                <a:gd name="connsiteX36" fmla="*/ 406194 w 497977"/>
                <a:gd name="connsiteY36" fmla="*/ 282187 h 781141"/>
                <a:gd name="connsiteX37" fmla="*/ 413029 w 497977"/>
                <a:gd name="connsiteY37" fmla="*/ 285117 h 781141"/>
                <a:gd name="connsiteX38" fmla="*/ 482355 w 497977"/>
                <a:gd name="connsiteY38" fmla="*/ 298787 h 781141"/>
                <a:gd name="connsiteX39" fmla="*/ 483331 w 497977"/>
                <a:gd name="connsiteY39" fmla="*/ 316362 h 781141"/>
                <a:gd name="connsiteX40" fmla="*/ 476496 w 497977"/>
                <a:gd name="connsiteY40" fmla="*/ 361278 h 781141"/>
                <a:gd name="connsiteX41" fmla="*/ 465756 w 497977"/>
                <a:gd name="connsiteY41" fmla="*/ 373972 h 781141"/>
                <a:gd name="connsiteX42" fmla="*/ 433534 w 497977"/>
                <a:gd name="connsiteY42" fmla="*/ 399359 h 781141"/>
                <a:gd name="connsiteX43" fmla="*/ 432557 w 497977"/>
                <a:gd name="connsiteY43" fmla="*/ 400335 h 781141"/>
                <a:gd name="connsiteX44" fmla="*/ 424746 w 497977"/>
                <a:gd name="connsiteY44" fmla="*/ 404241 h 781141"/>
                <a:gd name="connsiteX45" fmla="*/ 421817 w 497977"/>
                <a:gd name="connsiteY45" fmla="*/ 406194 h 781141"/>
                <a:gd name="connsiteX46" fmla="*/ 419864 w 497977"/>
                <a:gd name="connsiteY46" fmla="*/ 408146 h 781141"/>
                <a:gd name="connsiteX47" fmla="*/ 408146 w 497977"/>
                <a:gd name="connsiteY47" fmla="*/ 429628 h 781141"/>
                <a:gd name="connsiteX48" fmla="*/ 366160 w 497977"/>
                <a:gd name="connsiteY48" fmla="*/ 451109 h 781141"/>
                <a:gd name="connsiteX49" fmla="*/ 327103 w 497977"/>
                <a:gd name="connsiteY49" fmla="*/ 464779 h 781141"/>
                <a:gd name="connsiteX50" fmla="*/ 307575 w 497977"/>
                <a:gd name="connsiteY50" fmla="*/ 494072 h 781141"/>
                <a:gd name="connsiteX51" fmla="*/ 307575 w 497977"/>
                <a:gd name="connsiteY51" fmla="*/ 537035 h 781141"/>
                <a:gd name="connsiteX52" fmla="*/ 306598 w 497977"/>
                <a:gd name="connsiteY52" fmla="*/ 553634 h 781141"/>
                <a:gd name="connsiteX53" fmla="*/ 264612 w 497977"/>
                <a:gd name="connsiteY53" fmla="*/ 567304 h 781141"/>
                <a:gd name="connsiteX54" fmla="*/ 240201 w 497977"/>
                <a:gd name="connsiteY54" fmla="*/ 572186 h 781141"/>
                <a:gd name="connsiteX55" fmla="*/ 208956 w 497977"/>
                <a:gd name="connsiteY55" fmla="*/ 627843 h 781141"/>
                <a:gd name="connsiteX56" fmla="*/ 207979 w 497977"/>
                <a:gd name="connsiteY56" fmla="*/ 630772 h 781141"/>
                <a:gd name="connsiteX57" fmla="*/ 203097 w 497977"/>
                <a:gd name="connsiteY57" fmla="*/ 654206 h 781141"/>
                <a:gd name="connsiteX58" fmla="*/ 199191 w 497977"/>
                <a:gd name="connsiteY58" fmla="*/ 691310 h 781141"/>
                <a:gd name="connsiteX59" fmla="*/ 190403 w 497977"/>
                <a:gd name="connsiteY59" fmla="*/ 765519 h 781141"/>
                <a:gd name="connsiteX60" fmla="*/ 177710 w 497977"/>
                <a:gd name="connsiteY60" fmla="*/ 786024 h 781141"/>
                <a:gd name="connsiteX61" fmla="*/ 116195 w 497977"/>
                <a:gd name="connsiteY61" fmla="*/ 742085 h 781141"/>
                <a:gd name="connsiteX62" fmla="*/ 101549 w 497977"/>
                <a:gd name="connsiteY62" fmla="*/ 700098 h 781141"/>
                <a:gd name="connsiteX63" fmla="*/ 82020 w 497977"/>
                <a:gd name="connsiteY63" fmla="*/ 644442 h 781141"/>
                <a:gd name="connsiteX64" fmla="*/ 0 w 497977"/>
                <a:gd name="connsiteY64" fmla="*/ 446227 h 78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97977" h="781141">
                  <a:moveTo>
                    <a:pt x="0" y="446227"/>
                  </a:moveTo>
                  <a:cubicBezTo>
                    <a:pt x="5859" y="443298"/>
                    <a:pt x="12693" y="440369"/>
                    <a:pt x="22458" y="435486"/>
                  </a:cubicBezTo>
                  <a:cubicBezTo>
                    <a:pt x="61515" y="418887"/>
                    <a:pt x="59562" y="407170"/>
                    <a:pt x="56633" y="383736"/>
                  </a:cubicBezTo>
                  <a:cubicBezTo>
                    <a:pt x="55656" y="374948"/>
                    <a:pt x="53703" y="363231"/>
                    <a:pt x="58586" y="347608"/>
                  </a:cubicBezTo>
                  <a:cubicBezTo>
                    <a:pt x="61515" y="335891"/>
                    <a:pt x="67374" y="324174"/>
                    <a:pt x="72256" y="314410"/>
                  </a:cubicBezTo>
                  <a:cubicBezTo>
                    <a:pt x="75185" y="308551"/>
                    <a:pt x="78114" y="302692"/>
                    <a:pt x="79091" y="298787"/>
                  </a:cubicBezTo>
                  <a:lnTo>
                    <a:pt x="79091" y="298787"/>
                  </a:lnTo>
                  <a:cubicBezTo>
                    <a:pt x="82020" y="289999"/>
                    <a:pt x="81043" y="284140"/>
                    <a:pt x="76161" y="280235"/>
                  </a:cubicBezTo>
                  <a:cubicBezTo>
                    <a:pt x="74209" y="276329"/>
                    <a:pt x="71279" y="273400"/>
                    <a:pt x="68350" y="270470"/>
                  </a:cubicBezTo>
                  <a:cubicBezTo>
                    <a:pt x="64445" y="266565"/>
                    <a:pt x="60539" y="261682"/>
                    <a:pt x="59562" y="258753"/>
                  </a:cubicBezTo>
                  <a:lnTo>
                    <a:pt x="58586" y="251918"/>
                  </a:lnTo>
                  <a:lnTo>
                    <a:pt x="52727" y="248989"/>
                  </a:lnTo>
                  <a:cubicBezTo>
                    <a:pt x="50774" y="248012"/>
                    <a:pt x="55656" y="248989"/>
                    <a:pt x="55656" y="247036"/>
                  </a:cubicBezTo>
                  <a:cubicBezTo>
                    <a:pt x="55656" y="239225"/>
                    <a:pt x="58586" y="228484"/>
                    <a:pt x="59562" y="222625"/>
                  </a:cubicBezTo>
                  <a:cubicBezTo>
                    <a:pt x="61515" y="220673"/>
                    <a:pt x="62492" y="218720"/>
                    <a:pt x="63468" y="215790"/>
                  </a:cubicBezTo>
                  <a:cubicBezTo>
                    <a:pt x="64445" y="212861"/>
                    <a:pt x="65421" y="209932"/>
                    <a:pt x="66397" y="207003"/>
                  </a:cubicBezTo>
                  <a:cubicBezTo>
                    <a:pt x="66397" y="204073"/>
                    <a:pt x="67374" y="201144"/>
                    <a:pt x="67374" y="199191"/>
                  </a:cubicBezTo>
                  <a:cubicBezTo>
                    <a:pt x="67374" y="195285"/>
                    <a:pt x="66397" y="191380"/>
                    <a:pt x="65421" y="188450"/>
                  </a:cubicBezTo>
                  <a:cubicBezTo>
                    <a:pt x="52727" y="134747"/>
                    <a:pt x="52727" y="132794"/>
                    <a:pt x="63468" y="97643"/>
                  </a:cubicBezTo>
                  <a:cubicBezTo>
                    <a:pt x="67374" y="84949"/>
                    <a:pt x="72256" y="68350"/>
                    <a:pt x="78114" y="42963"/>
                  </a:cubicBezTo>
                  <a:cubicBezTo>
                    <a:pt x="85925" y="25387"/>
                    <a:pt x="83973" y="13670"/>
                    <a:pt x="83973" y="9764"/>
                  </a:cubicBezTo>
                  <a:cubicBezTo>
                    <a:pt x="85925" y="13670"/>
                    <a:pt x="87878" y="18552"/>
                    <a:pt x="91784" y="23434"/>
                  </a:cubicBezTo>
                  <a:cubicBezTo>
                    <a:pt x="104478" y="38081"/>
                    <a:pt x="126936" y="45892"/>
                    <a:pt x="178686" y="3906"/>
                  </a:cubicBezTo>
                  <a:cubicBezTo>
                    <a:pt x="181616" y="1953"/>
                    <a:pt x="186498" y="976"/>
                    <a:pt x="192356" y="0"/>
                  </a:cubicBezTo>
                  <a:cubicBezTo>
                    <a:pt x="203097" y="0"/>
                    <a:pt x="216767" y="1953"/>
                    <a:pt x="229460" y="7811"/>
                  </a:cubicBezTo>
                  <a:cubicBezTo>
                    <a:pt x="243131" y="13670"/>
                    <a:pt x="256800" y="23434"/>
                    <a:pt x="267541" y="36128"/>
                  </a:cubicBezTo>
                  <a:cubicBezTo>
                    <a:pt x="280235" y="51751"/>
                    <a:pt x="289999" y="72256"/>
                    <a:pt x="289999" y="98619"/>
                  </a:cubicBezTo>
                  <a:cubicBezTo>
                    <a:pt x="289999" y="109360"/>
                    <a:pt x="293905" y="115218"/>
                    <a:pt x="299763" y="123030"/>
                  </a:cubicBezTo>
                  <a:cubicBezTo>
                    <a:pt x="306598" y="133771"/>
                    <a:pt x="317339" y="149393"/>
                    <a:pt x="322221" y="193333"/>
                  </a:cubicBezTo>
                  <a:lnTo>
                    <a:pt x="322221" y="193333"/>
                  </a:lnTo>
                  <a:cubicBezTo>
                    <a:pt x="322221" y="195285"/>
                    <a:pt x="323198" y="197238"/>
                    <a:pt x="325150" y="201144"/>
                  </a:cubicBezTo>
                  <a:cubicBezTo>
                    <a:pt x="328080" y="207003"/>
                    <a:pt x="333938" y="219696"/>
                    <a:pt x="333938" y="222625"/>
                  </a:cubicBezTo>
                  <a:lnTo>
                    <a:pt x="334914" y="232390"/>
                  </a:lnTo>
                  <a:lnTo>
                    <a:pt x="344679" y="234343"/>
                  </a:lnTo>
                  <a:cubicBezTo>
                    <a:pt x="354443" y="236295"/>
                    <a:pt x="362255" y="236295"/>
                    <a:pt x="370066" y="237272"/>
                  </a:cubicBezTo>
                  <a:cubicBezTo>
                    <a:pt x="387642" y="238248"/>
                    <a:pt x="399359" y="239225"/>
                    <a:pt x="405217" y="275352"/>
                  </a:cubicBezTo>
                  <a:lnTo>
                    <a:pt x="406194" y="282187"/>
                  </a:lnTo>
                  <a:lnTo>
                    <a:pt x="413029" y="285117"/>
                  </a:lnTo>
                  <a:cubicBezTo>
                    <a:pt x="437439" y="295857"/>
                    <a:pt x="457945" y="297810"/>
                    <a:pt x="482355" y="298787"/>
                  </a:cubicBezTo>
                  <a:cubicBezTo>
                    <a:pt x="483331" y="303669"/>
                    <a:pt x="483331" y="309527"/>
                    <a:pt x="483331" y="316362"/>
                  </a:cubicBezTo>
                  <a:cubicBezTo>
                    <a:pt x="483331" y="333938"/>
                    <a:pt x="526294" y="322221"/>
                    <a:pt x="476496" y="361278"/>
                  </a:cubicBezTo>
                  <a:cubicBezTo>
                    <a:pt x="472591" y="364207"/>
                    <a:pt x="466732" y="369089"/>
                    <a:pt x="465756" y="373972"/>
                  </a:cubicBezTo>
                  <a:cubicBezTo>
                    <a:pt x="441345" y="384712"/>
                    <a:pt x="473567" y="377877"/>
                    <a:pt x="433534" y="399359"/>
                  </a:cubicBezTo>
                  <a:cubicBezTo>
                    <a:pt x="432557" y="399359"/>
                    <a:pt x="433534" y="399359"/>
                    <a:pt x="432557" y="400335"/>
                  </a:cubicBezTo>
                  <a:cubicBezTo>
                    <a:pt x="429628" y="401312"/>
                    <a:pt x="426699" y="402288"/>
                    <a:pt x="424746" y="404241"/>
                  </a:cubicBezTo>
                  <a:cubicBezTo>
                    <a:pt x="423770" y="404241"/>
                    <a:pt x="422793" y="405217"/>
                    <a:pt x="421817" y="406194"/>
                  </a:cubicBezTo>
                  <a:cubicBezTo>
                    <a:pt x="420840" y="407170"/>
                    <a:pt x="420840" y="406194"/>
                    <a:pt x="419864" y="408146"/>
                  </a:cubicBezTo>
                  <a:cubicBezTo>
                    <a:pt x="415958" y="415958"/>
                    <a:pt x="412052" y="422793"/>
                    <a:pt x="408146" y="429628"/>
                  </a:cubicBezTo>
                  <a:cubicBezTo>
                    <a:pt x="405217" y="442321"/>
                    <a:pt x="375924" y="405217"/>
                    <a:pt x="366160" y="451109"/>
                  </a:cubicBezTo>
                  <a:cubicBezTo>
                    <a:pt x="365184" y="454039"/>
                    <a:pt x="335891" y="511648"/>
                    <a:pt x="327103" y="464779"/>
                  </a:cubicBezTo>
                  <a:cubicBezTo>
                    <a:pt x="322221" y="438416"/>
                    <a:pt x="298787" y="459897"/>
                    <a:pt x="307575" y="494072"/>
                  </a:cubicBezTo>
                  <a:cubicBezTo>
                    <a:pt x="309527" y="503836"/>
                    <a:pt x="299763" y="502860"/>
                    <a:pt x="307575" y="537035"/>
                  </a:cubicBezTo>
                  <a:cubicBezTo>
                    <a:pt x="308551" y="540941"/>
                    <a:pt x="308551" y="548752"/>
                    <a:pt x="306598" y="553634"/>
                  </a:cubicBezTo>
                  <a:cubicBezTo>
                    <a:pt x="306598" y="567304"/>
                    <a:pt x="290975" y="545823"/>
                    <a:pt x="264612" y="567304"/>
                  </a:cubicBezTo>
                  <a:cubicBezTo>
                    <a:pt x="263635" y="568281"/>
                    <a:pt x="240201" y="572186"/>
                    <a:pt x="240201" y="572186"/>
                  </a:cubicBezTo>
                  <a:cubicBezTo>
                    <a:pt x="227507" y="590738"/>
                    <a:pt x="232390" y="618078"/>
                    <a:pt x="208956" y="627843"/>
                  </a:cubicBezTo>
                  <a:cubicBezTo>
                    <a:pt x="207979" y="627843"/>
                    <a:pt x="208956" y="628819"/>
                    <a:pt x="207979" y="630772"/>
                  </a:cubicBezTo>
                  <a:cubicBezTo>
                    <a:pt x="207003" y="631748"/>
                    <a:pt x="203097" y="654206"/>
                    <a:pt x="203097" y="654206"/>
                  </a:cubicBezTo>
                  <a:cubicBezTo>
                    <a:pt x="207979" y="670805"/>
                    <a:pt x="204073" y="678617"/>
                    <a:pt x="199191" y="691310"/>
                  </a:cubicBezTo>
                  <a:cubicBezTo>
                    <a:pt x="188450" y="722556"/>
                    <a:pt x="191380" y="762590"/>
                    <a:pt x="190403" y="765519"/>
                  </a:cubicBezTo>
                  <a:cubicBezTo>
                    <a:pt x="187474" y="775283"/>
                    <a:pt x="181616" y="780165"/>
                    <a:pt x="177710" y="786024"/>
                  </a:cubicBezTo>
                  <a:cubicBezTo>
                    <a:pt x="156228" y="771377"/>
                    <a:pt x="124983" y="749896"/>
                    <a:pt x="116195" y="742085"/>
                  </a:cubicBezTo>
                  <a:cubicBezTo>
                    <a:pt x="110336" y="737203"/>
                    <a:pt x="106431" y="719627"/>
                    <a:pt x="101549" y="700098"/>
                  </a:cubicBezTo>
                  <a:cubicBezTo>
                    <a:pt x="96667" y="680570"/>
                    <a:pt x="90808" y="658112"/>
                    <a:pt x="82020" y="644442"/>
                  </a:cubicBezTo>
                  <a:cubicBezTo>
                    <a:pt x="69327" y="622960"/>
                    <a:pt x="16599" y="488214"/>
                    <a:pt x="0" y="446227"/>
                  </a:cubicBezTo>
                </a:path>
              </a:pathLst>
            </a:custGeom>
            <a:solidFill>
              <a:srgbClr val="003E53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9C27C9-9336-496F-9009-4759144F3C2E}"/>
                </a:ext>
              </a:extLst>
            </p:cNvPr>
            <p:cNvSpPr/>
            <p:nvPr/>
          </p:nvSpPr>
          <p:spPr>
            <a:xfrm>
              <a:off x="9641790" y="2959561"/>
              <a:ext cx="410099" cy="693263"/>
            </a:xfrm>
            <a:custGeom>
              <a:avLst/>
              <a:gdLst>
                <a:gd name="connsiteX0" fmla="*/ 17576 w 410099"/>
                <a:gd name="connsiteY0" fmla="*/ 44916 h 693263"/>
                <a:gd name="connsiteX1" fmla="*/ 63468 w 410099"/>
                <a:gd name="connsiteY1" fmla="*/ 63468 h 693263"/>
                <a:gd name="connsiteX2" fmla="*/ 106430 w 410099"/>
                <a:gd name="connsiteY2" fmla="*/ 31246 h 693263"/>
                <a:gd name="connsiteX3" fmla="*/ 188450 w 410099"/>
                <a:gd name="connsiteY3" fmla="*/ 23434 h 693263"/>
                <a:gd name="connsiteX4" fmla="*/ 361278 w 410099"/>
                <a:gd name="connsiteY4" fmla="*/ 0 h 693263"/>
                <a:gd name="connsiteX5" fmla="*/ 393500 w 410099"/>
                <a:gd name="connsiteY5" fmla="*/ 225555 h 693263"/>
                <a:gd name="connsiteX6" fmla="*/ 418887 w 410099"/>
                <a:gd name="connsiteY6" fmla="*/ 407170 h 693263"/>
                <a:gd name="connsiteX7" fmla="*/ 418887 w 410099"/>
                <a:gd name="connsiteY7" fmla="*/ 411076 h 693263"/>
                <a:gd name="connsiteX8" fmla="*/ 418887 w 410099"/>
                <a:gd name="connsiteY8" fmla="*/ 414982 h 693263"/>
                <a:gd name="connsiteX9" fmla="*/ 418887 w 410099"/>
                <a:gd name="connsiteY9" fmla="*/ 424746 h 693263"/>
                <a:gd name="connsiteX10" fmla="*/ 417911 w 410099"/>
                <a:gd name="connsiteY10" fmla="*/ 460874 h 693263"/>
                <a:gd name="connsiteX11" fmla="*/ 410099 w 410099"/>
                <a:gd name="connsiteY11" fmla="*/ 476496 h 693263"/>
                <a:gd name="connsiteX12" fmla="*/ 399359 w 410099"/>
                <a:gd name="connsiteY12" fmla="*/ 480402 h 693263"/>
                <a:gd name="connsiteX13" fmla="*/ 374948 w 410099"/>
                <a:gd name="connsiteY13" fmla="*/ 487237 h 693263"/>
                <a:gd name="connsiteX14" fmla="*/ 363231 w 410099"/>
                <a:gd name="connsiteY14" fmla="*/ 489190 h 693263"/>
                <a:gd name="connsiteX15" fmla="*/ 349561 w 410099"/>
                <a:gd name="connsiteY15" fmla="*/ 499931 h 693263"/>
                <a:gd name="connsiteX16" fmla="*/ 349561 w 410099"/>
                <a:gd name="connsiteY16" fmla="*/ 499931 h 693263"/>
                <a:gd name="connsiteX17" fmla="*/ 346632 w 410099"/>
                <a:gd name="connsiteY17" fmla="*/ 518483 h 693263"/>
                <a:gd name="connsiteX18" fmla="*/ 332961 w 410099"/>
                <a:gd name="connsiteY18" fmla="*/ 545823 h 693263"/>
                <a:gd name="connsiteX19" fmla="*/ 329056 w 410099"/>
                <a:gd name="connsiteY19" fmla="*/ 550705 h 693263"/>
                <a:gd name="connsiteX20" fmla="*/ 321245 w 410099"/>
                <a:gd name="connsiteY20" fmla="*/ 567304 h 693263"/>
                <a:gd name="connsiteX21" fmla="*/ 315386 w 410099"/>
                <a:gd name="connsiteY21" fmla="*/ 577068 h 693263"/>
                <a:gd name="connsiteX22" fmla="*/ 308551 w 410099"/>
                <a:gd name="connsiteY22" fmla="*/ 580974 h 693263"/>
                <a:gd name="connsiteX23" fmla="*/ 308551 w 410099"/>
                <a:gd name="connsiteY23" fmla="*/ 580974 h 693263"/>
                <a:gd name="connsiteX24" fmla="*/ 295857 w 410099"/>
                <a:gd name="connsiteY24" fmla="*/ 600503 h 693263"/>
                <a:gd name="connsiteX25" fmla="*/ 298786 w 410099"/>
                <a:gd name="connsiteY25" fmla="*/ 614173 h 693263"/>
                <a:gd name="connsiteX26" fmla="*/ 298786 w 410099"/>
                <a:gd name="connsiteY26" fmla="*/ 626866 h 693263"/>
                <a:gd name="connsiteX27" fmla="*/ 298786 w 410099"/>
                <a:gd name="connsiteY27" fmla="*/ 626866 h 693263"/>
                <a:gd name="connsiteX28" fmla="*/ 277306 w 410099"/>
                <a:gd name="connsiteY28" fmla="*/ 630772 h 693263"/>
                <a:gd name="connsiteX29" fmla="*/ 257777 w 410099"/>
                <a:gd name="connsiteY29" fmla="*/ 626866 h 693263"/>
                <a:gd name="connsiteX30" fmla="*/ 250942 w 410099"/>
                <a:gd name="connsiteY30" fmla="*/ 621008 h 693263"/>
                <a:gd name="connsiteX31" fmla="*/ 225554 w 410099"/>
                <a:gd name="connsiteY31" fmla="*/ 612220 h 693263"/>
                <a:gd name="connsiteX32" fmla="*/ 216767 w 410099"/>
                <a:gd name="connsiteY32" fmla="*/ 633701 h 693263"/>
                <a:gd name="connsiteX33" fmla="*/ 209932 w 410099"/>
                <a:gd name="connsiteY33" fmla="*/ 653230 h 693263"/>
                <a:gd name="connsiteX34" fmla="*/ 193332 w 410099"/>
                <a:gd name="connsiteY34" fmla="*/ 658112 h 693263"/>
                <a:gd name="connsiteX35" fmla="*/ 180639 w 410099"/>
                <a:gd name="connsiteY35" fmla="*/ 656159 h 693263"/>
                <a:gd name="connsiteX36" fmla="*/ 157205 w 410099"/>
                <a:gd name="connsiteY36" fmla="*/ 663970 h 693263"/>
                <a:gd name="connsiteX37" fmla="*/ 157205 w 410099"/>
                <a:gd name="connsiteY37" fmla="*/ 663970 h 693263"/>
                <a:gd name="connsiteX38" fmla="*/ 141582 w 410099"/>
                <a:gd name="connsiteY38" fmla="*/ 673735 h 693263"/>
                <a:gd name="connsiteX39" fmla="*/ 105454 w 410099"/>
                <a:gd name="connsiteY39" fmla="*/ 671782 h 693263"/>
                <a:gd name="connsiteX40" fmla="*/ 87878 w 410099"/>
                <a:gd name="connsiteY40" fmla="*/ 670806 h 693263"/>
                <a:gd name="connsiteX41" fmla="*/ 82020 w 410099"/>
                <a:gd name="connsiteY41" fmla="*/ 672758 h 693263"/>
                <a:gd name="connsiteX42" fmla="*/ 29293 w 410099"/>
                <a:gd name="connsiteY42" fmla="*/ 681546 h 693263"/>
                <a:gd name="connsiteX43" fmla="*/ 0 w 410099"/>
                <a:gd name="connsiteY43" fmla="*/ 695216 h 693263"/>
                <a:gd name="connsiteX44" fmla="*/ 6835 w 410099"/>
                <a:gd name="connsiteY44" fmla="*/ 643465 h 693263"/>
                <a:gd name="connsiteX45" fmla="*/ 16599 w 410099"/>
                <a:gd name="connsiteY45" fmla="*/ 598550 h 693263"/>
                <a:gd name="connsiteX46" fmla="*/ 32222 w 410099"/>
                <a:gd name="connsiteY46" fmla="*/ 569257 h 693263"/>
                <a:gd name="connsiteX47" fmla="*/ 55656 w 410099"/>
                <a:gd name="connsiteY47" fmla="*/ 518483 h 693263"/>
                <a:gd name="connsiteX48" fmla="*/ 44916 w 410099"/>
                <a:gd name="connsiteY48" fmla="*/ 468685 h 693263"/>
                <a:gd name="connsiteX49" fmla="*/ 38081 w 410099"/>
                <a:gd name="connsiteY49" fmla="*/ 453062 h 693263"/>
                <a:gd name="connsiteX50" fmla="*/ 38081 w 410099"/>
                <a:gd name="connsiteY50" fmla="*/ 453062 h 693263"/>
                <a:gd name="connsiteX51" fmla="*/ 40034 w 410099"/>
                <a:gd name="connsiteY51" fmla="*/ 409123 h 693263"/>
                <a:gd name="connsiteX52" fmla="*/ 44916 w 410099"/>
                <a:gd name="connsiteY52" fmla="*/ 382760 h 693263"/>
                <a:gd name="connsiteX53" fmla="*/ 32222 w 410099"/>
                <a:gd name="connsiteY53" fmla="*/ 222625 h 693263"/>
                <a:gd name="connsiteX54" fmla="*/ 17576 w 410099"/>
                <a:gd name="connsiteY54" fmla="*/ 44916 h 69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10099" h="693263">
                  <a:moveTo>
                    <a:pt x="17576" y="44916"/>
                  </a:moveTo>
                  <a:cubicBezTo>
                    <a:pt x="27340" y="54680"/>
                    <a:pt x="41986" y="61515"/>
                    <a:pt x="63468" y="63468"/>
                  </a:cubicBezTo>
                  <a:cubicBezTo>
                    <a:pt x="74209" y="61515"/>
                    <a:pt x="93737" y="44916"/>
                    <a:pt x="106430" y="31246"/>
                  </a:cubicBezTo>
                  <a:cubicBezTo>
                    <a:pt x="125959" y="30269"/>
                    <a:pt x="154275" y="27340"/>
                    <a:pt x="188450" y="23434"/>
                  </a:cubicBezTo>
                  <a:cubicBezTo>
                    <a:pt x="239225" y="17576"/>
                    <a:pt x="301716" y="8788"/>
                    <a:pt x="361278" y="0"/>
                  </a:cubicBezTo>
                  <a:cubicBezTo>
                    <a:pt x="363231" y="26364"/>
                    <a:pt x="378854" y="129865"/>
                    <a:pt x="393500" y="225555"/>
                  </a:cubicBezTo>
                  <a:cubicBezTo>
                    <a:pt x="407170" y="317339"/>
                    <a:pt x="419864" y="401312"/>
                    <a:pt x="418887" y="407170"/>
                  </a:cubicBezTo>
                  <a:cubicBezTo>
                    <a:pt x="418887" y="408146"/>
                    <a:pt x="418887" y="409123"/>
                    <a:pt x="418887" y="411076"/>
                  </a:cubicBezTo>
                  <a:cubicBezTo>
                    <a:pt x="418887" y="412052"/>
                    <a:pt x="418887" y="413029"/>
                    <a:pt x="418887" y="414982"/>
                  </a:cubicBezTo>
                  <a:cubicBezTo>
                    <a:pt x="418887" y="418887"/>
                    <a:pt x="418887" y="421817"/>
                    <a:pt x="418887" y="424746"/>
                  </a:cubicBezTo>
                  <a:cubicBezTo>
                    <a:pt x="418887" y="435487"/>
                    <a:pt x="419864" y="447203"/>
                    <a:pt x="417911" y="460874"/>
                  </a:cubicBezTo>
                  <a:cubicBezTo>
                    <a:pt x="415958" y="474544"/>
                    <a:pt x="414981" y="474544"/>
                    <a:pt x="410099" y="476496"/>
                  </a:cubicBezTo>
                  <a:cubicBezTo>
                    <a:pt x="407170" y="477473"/>
                    <a:pt x="404241" y="478449"/>
                    <a:pt x="399359" y="480402"/>
                  </a:cubicBezTo>
                  <a:cubicBezTo>
                    <a:pt x="389595" y="485284"/>
                    <a:pt x="381783" y="486261"/>
                    <a:pt x="374948" y="487237"/>
                  </a:cubicBezTo>
                  <a:cubicBezTo>
                    <a:pt x="371042" y="487237"/>
                    <a:pt x="367136" y="488214"/>
                    <a:pt x="363231" y="489190"/>
                  </a:cubicBezTo>
                  <a:cubicBezTo>
                    <a:pt x="356396" y="491143"/>
                    <a:pt x="352490" y="495049"/>
                    <a:pt x="349561" y="499931"/>
                  </a:cubicBezTo>
                  <a:lnTo>
                    <a:pt x="349561" y="499931"/>
                  </a:lnTo>
                  <a:cubicBezTo>
                    <a:pt x="347608" y="504813"/>
                    <a:pt x="346632" y="510671"/>
                    <a:pt x="346632" y="518483"/>
                  </a:cubicBezTo>
                  <a:cubicBezTo>
                    <a:pt x="346632" y="529224"/>
                    <a:pt x="339796" y="537035"/>
                    <a:pt x="332961" y="545823"/>
                  </a:cubicBezTo>
                  <a:cubicBezTo>
                    <a:pt x="331985" y="547776"/>
                    <a:pt x="330032" y="549728"/>
                    <a:pt x="329056" y="550705"/>
                  </a:cubicBezTo>
                  <a:cubicBezTo>
                    <a:pt x="324174" y="557540"/>
                    <a:pt x="322221" y="562422"/>
                    <a:pt x="321245" y="567304"/>
                  </a:cubicBezTo>
                  <a:cubicBezTo>
                    <a:pt x="320268" y="571210"/>
                    <a:pt x="319292" y="574139"/>
                    <a:pt x="315386" y="577068"/>
                  </a:cubicBezTo>
                  <a:cubicBezTo>
                    <a:pt x="313433" y="579021"/>
                    <a:pt x="310504" y="579998"/>
                    <a:pt x="308551" y="580974"/>
                  </a:cubicBezTo>
                  <a:lnTo>
                    <a:pt x="308551" y="580974"/>
                  </a:lnTo>
                  <a:cubicBezTo>
                    <a:pt x="300739" y="583903"/>
                    <a:pt x="293904" y="586833"/>
                    <a:pt x="295857" y="600503"/>
                  </a:cubicBezTo>
                  <a:cubicBezTo>
                    <a:pt x="296834" y="605385"/>
                    <a:pt x="297810" y="610267"/>
                    <a:pt x="298786" y="614173"/>
                  </a:cubicBezTo>
                  <a:cubicBezTo>
                    <a:pt x="300739" y="620031"/>
                    <a:pt x="302692" y="624913"/>
                    <a:pt x="298786" y="626866"/>
                  </a:cubicBezTo>
                  <a:lnTo>
                    <a:pt x="298786" y="626866"/>
                  </a:lnTo>
                  <a:cubicBezTo>
                    <a:pt x="293904" y="629795"/>
                    <a:pt x="286093" y="630772"/>
                    <a:pt x="277306" y="630772"/>
                  </a:cubicBezTo>
                  <a:cubicBezTo>
                    <a:pt x="269494" y="630772"/>
                    <a:pt x="261682" y="629795"/>
                    <a:pt x="257777" y="626866"/>
                  </a:cubicBezTo>
                  <a:cubicBezTo>
                    <a:pt x="255824" y="624913"/>
                    <a:pt x="252895" y="622960"/>
                    <a:pt x="250942" y="621008"/>
                  </a:cubicBezTo>
                  <a:cubicBezTo>
                    <a:pt x="243131" y="613196"/>
                    <a:pt x="234342" y="606361"/>
                    <a:pt x="225554" y="612220"/>
                  </a:cubicBezTo>
                  <a:cubicBezTo>
                    <a:pt x="219696" y="616126"/>
                    <a:pt x="217743" y="624913"/>
                    <a:pt x="216767" y="633701"/>
                  </a:cubicBezTo>
                  <a:cubicBezTo>
                    <a:pt x="215790" y="640536"/>
                    <a:pt x="213838" y="649324"/>
                    <a:pt x="209932" y="653230"/>
                  </a:cubicBezTo>
                  <a:cubicBezTo>
                    <a:pt x="205050" y="660065"/>
                    <a:pt x="203097" y="660065"/>
                    <a:pt x="193332" y="658112"/>
                  </a:cubicBezTo>
                  <a:cubicBezTo>
                    <a:pt x="190403" y="657135"/>
                    <a:pt x="186497" y="657135"/>
                    <a:pt x="180639" y="656159"/>
                  </a:cubicBezTo>
                  <a:cubicBezTo>
                    <a:pt x="165993" y="654206"/>
                    <a:pt x="162087" y="659088"/>
                    <a:pt x="157205" y="663970"/>
                  </a:cubicBezTo>
                  <a:lnTo>
                    <a:pt x="157205" y="663970"/>
                  </a:lnTo>
                  <a:cubicBezTo>
                    <a:pt x="154275" y="667876"/>
                    <a:pt x="151346" y="671782"/>
                    <a:pt x="141582" y="673735"/>
                  </a:cubicBezTo>
                  <a:cubicBezTo>
                    <a:pt x="127912" y="676664"/>
                    <a:pt x="115218" y="673735"/>
                    <a:pt x="105454" y="671782"/>
                  </a:cubicBezTo>
                  <a:cubicBezTo>
                    <a:pt x="98619" y="669829"/>
                    <a:pt x="92761" y="668853"/>
                    <a:pt x="87878" y="670806"/>
                  </a:cubicBezTo>
                  <a:cubicBezTo>
                    <a:pt x="86902" y="670806"/>
                    <a:pt x="83973" y="671782"/>
                    <a:pt x="82020" y="672758"/>
                  </a:cubicBezTo>
                  <a:cubicBezTo>
                    <a:pt x="68350" y="676664"/>
                    <a:pt x="38081" y="685452"/>
                    <a:pt x="29293" y="681546"/>
                  </a:cubicBezTo>
                  <a:cubicBezTo>
                    <a:pt x="19529" y="677640"/>
                    <a:pt x="6835" y="687405"/>
                    <a:pt x="0" y="695216"/>
                  </a:cubicBezTo>
                  <a:cubicBezTo>
                    <a:pt x="976" y="684475"/>
                    <a:pt x="3906" y="663970"/>
                    <a:pt x="6835" y="643465"/>
                  </a:cubicBezTo>
                  <a:cubicBezTo>
                    <a:pt x="9764" y="624913"/>
                    <a:pt x="13670" y="607338"/>
                    <a:pt x="16599" y="598550"/>
                  </a:cubicBezTo>
                  <a:cubicBezTo>
                    <a:pt x="19529" y="589762"/>
                    <a:pt x="26364" y="579998"/>
                    <a:pt x="32222" y="569257"/>
                  </a:cubicBezTo>
                  <a:cubicBezTo>
                    <a:pt x="42963" y="552658"/>
                    <a:pt x="53703" y="534106"/>
                    <a:pt x="55656" y="518483"/>
                  </a:cubicBezTo>
                  <a:cubicBezTo>
                    <a:pt x="57609" y="497978"/>
                    <a:pt x="52727" y="486261"/>
                    <a:pt x="44916" y="468685"/>
                  </a:cubicBezTo>
                  <a:cubicBezTo>
                    <a:pt x="42963" y="463803"/>
                    <a:pt x="41010" y="458921"/>
                    <a:pt x="38081" y="453062"/>
                  </a:cubicBezTo>
                  <a:lnTo>
                    <a:pt x="38081" y="453062"/>
                  </a:lnTo>
                  <a:cubicBezTo>
                    <a:pt x="32222" y="437439"/>
                    <a:pt x="36128" y="422793"/>
                    <a:pt x="40034" y="409123"/>
                  </a:cubicBezTo>
                  <a:cubicBezTo>
                    <a:pt x="41986" y="400335"/>
                    <a:pt x="44916" y="392524"/>
                    <a:pt x="44916" y="382760"/>
                  </a:cubicBezTo>
                  <a:cubicBezTo>
                    <a:pt x="44916" y="372019"/>
                    <a:pt x="39057" y="299763"/>
                    <a:pt x="32222" y="222625"/>
                  </a:cubicBezTo>
                  <a:cubicBezTo>
                    <a:pt x="26364" y="156228"/>
                    <a:pt x="20505" y="84949"/>
                    <a:pt x="17576" y="44916"/>
                  </a:cubicBezTo>
                </a:path>
              </a:pathLst>
            </a:custGeom>
            <a:solidFill>
              <a:srgbClr val="C0C0C0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1C31A30-6235-4E68-9160-9FA35B8FC297}"/>
                </a:ext>
              </a:extLst>
            </p:cNvPr>
            <p:cNvSpPr/>
            <p:nvPr/>
          </p:nvSpPr>
          <p:spPr>
            <a:xfrm>
              <a:off x="10009903" y="2816026"/>
              <a:ext cx="585856" cy="615149"/>
            </a:xfrm>
            <a:custGeom>
              <a:avLst/>
              <a:gdLst>
                <a:gd name="connsiteX0" fmla="*/ 186497 w 585856"/>
                <a:gd name="connsiteY0" fmla="*/ 109360 h 615149"/>
                <a:gd name="connsiteX1" fmla="*/ 190403 w 585856"/>
                <a:gd name="connsiteY1" fmla="*/ 111313 h 615149"/>
                <a:gd name="connsiteX2" fmla="*/ 254847 w 585856"/>
                <a:gd name="connsiteY2" fmla="*/ 137676 h 615149"/>
                <a:gd name="connsiteX3" fmla="*/ 324174 w 585856"/>
                <a:gd name="connsiteY3" fmla="*/ 144511 h 615149"/>
                <a:gd name="connsiteX4" fmla="*/ 389594 w 585856"/>
                <a:gd name="connsiteY4" fmla="*/ 119124 h 615149"/>
                <a:gd name="connsiteX5" fmla="*/ 418887 w 585856"/>
                <a:gd name="connsiteY5" fmla="*/ 108383 h 615149"/>
                <a:gd name="connsiteX6" fmla="*/ 421817 w 585856"/>
                <a:gd name="connsiteY6" fmla="*/ 107407 h 615149"/>
                <a:gd name="connsiteX7" fmla="*/ 458921 w 585856"/>
                <a:gd name="connsiteY7" fmla="*/ 79091 h 615149"/>
                <a:gd name="connsiteX8" fmla="*/ 496025 w 585856"/>
                <a:gd name="connsiteY8" fmla="*/ 41010 h 615149"/>
                <a:gd name="connsiteX9" fmla="*/ 552657 w 585856"/>
                <a:gd name="connsiteY9" fmla="*/ 0 h 615149"/>
                <a:gd name="connsiteX10" fmla="*/ 592691 w 585856"/>
                <a:gd name="connsiteY10" fmla="*/ 200167 h 615149"/>
                <a:gd name="connsiteX11" fmla="*/ 582927 w 585856"/>
                <a:gd name="connsiteY11" fmla="*/ 206026 h 615149"/>
                <a:gd name="connsiteX12" fmla="*/ 572186 w 585856"/>
                <a:gd name="connsiteY12" fmla="*/ 218720 h 615149"/>
                <a:gd name="connsiteX13" fmla="*/ 569257 w 585856"/>
                <a:gd name="connsiteY13" fmla="*/ 248013 h 615149"/>
                <a:gd name="connsiteX14" fmla="*/ 575115 w 585856"/>
                <a:gd name="connsiteY14" fmla="*/ 305622 h 615149"/>
                <a:gd name="connsiteX15" fmla="*/ 575115 w 585856"/>
                <a:gd name="connsiteY15" fmla="*/ 346631 h 615149"/>
                <a:gd name="connsiteX16" fmla="*/ 567304 w 585856"/>
                <a:gd name="connsiteY16" fmla="*/ 380806 h 615149"/>
                <a:gd name="connsiteX17" fmla="*/ 556563 w 585856"/>
                <a:gd name="connsiteY17" fmla="*/ 402288 h 615149"/>
                <a:gd name="connsiteX18" fmla="*/ 547775 w 585856"/>
                <a:gd name="connsiteY18" fmla="*/ 414981 h 615149"/>
                <a:gd name="connsiteX19" fmla="*/ 525318 w 585856"/>
                <a:gd name="connsiteY19" fmla="*/ 419863 h 615149"/>
                <a:gd name="connsiteX20" fmla="*/ 498954 w 585856"/>
                <a:gd name="connsiteY20" fmla="*/ 426699 h 615149"/>
                <a:gd name="connsiteX21" fmla="*/ 490166 w 585856"/>
                <a:gd name="connsiteY21" fmla="*/ 444274 h 615149"/>
                <a:gd name="connsiteX22" fmla="*/ 489190 w 585856"/>
                <a:gd name="connsiteY22" fmla="*/ 455015 h 615149"/>
                <a:gd name="connsiteX23" fmla="*/ 482355 w 585856"/>
                <a:gd name="connsiteY23" fmla="*/ 467709 h 615149"/>
                <a:gd name="connsiteX24" fmla="*/ 482355 w 585856"/>
                <a:gd name="connsiteY24" fmla="*/ 467709 h 615149"/>
                <a:gd name="connsiteX25" fmla="*/ 473567 w 585856"/>
                <a:gd name="connsiteY25" fmla="*/ 478449 h 615149"/>
                <a:gd name="connsiteX26" fmla="*/ 471614 w 585856"/>
                <a:gd name="connsiteY26" fmla="*/ 503836 h 615149"/>
                <a:gd name="connsiteX27" fmla="*/ 471614 w 585856"/>
                <a:gd name="connsiteY27" fmla="*/ 515554 h 615149"/>
                <a:gd name="connsiteX28" fmla="*/ 471614 w 585856"/>
                <a:gd name="connsiteY28" fmla="*/ 515554 h 615149"/>
                <a:gd name="connsiteX29" fmla="*/ 467708 w 585856"/>
                <a:gd name="connsiteY29" fmla="*/ 521412 h 615149"/>
                <a:gd name="connsiteX30" fmla="*/ 456968 w 585856"/>
                <a:gd name="connsiteY30" fmla="*/ 521412 h 615149"/>
                <a:gd name="connsiteX31" fmla="*/ 456968 w 585856"/>
                <a:gd name="connsiteY31" fmla="*/ 521412 h 615149"/>
                <a:gd name="connsiteX32" fmla="*/ 450133 w 585856"/>
                <a:gd name="connsiteY32" fmla="*/ 519459 h 615149"/>
                <a:gd name="connsiteX33" fmla="*/ 429628 w 585856"/>
                <a:gd name="connsiteY33" fmla="*/ 526294 h 615149"/>
                <a:gd name="connsiteX34" fmla="*/ 426699 w 585856"/>
                <a:gd name="connsiteY34" fmla="*/ 558516 h 615149"/>
                <a:gd name="connsiteX35" fmla="*/ 426699 w 585856"/>
                <a:gd name="connsiteY35" fmla="*/ 572186 h 615149"/>
                <a:gd name="connsiteX36" fmla="*/ 425722 w 585856"/>
                <a:gd name="connsiteY36" fmla="*/ 594644 h 615149"/>
                <a:gd name="connsiteX37" fmla="*/ 419864 w 585856"/>
                <a:gd name="connsiteY37" fmla="*/ 611243 h 615149"/>
                <a:gd name="connsiteX38" fmla="*/ 391547 w 585856"/>
                <a:gd name="connsiteY38" fmla="*/ 622961 h 615149"/>
                <a:gd name="connsiteX39" fmla="*/ 390571 w 585856"/>
                <a:gd name="connsiteY39" fmla="*/ 619055 h 615149"/>
                <a:gd name="connsiteX40" fmla="*/ 358349 w 585856"/>
                <a:gd name="connsiteY40" fmla="*/ 603432 h 615149"/>
                <a:gd name="connsiteX41" fmla="*/ 342726 w 585856"/>
                <a:gd name="connsiteY41" fmla="*/ 602455 h 615149"/>
                <a:gd name="connsiteX42" fmla="*/ 331985 w 585856"/>
                <a:gd name="connsiteY42" fmla="*/ 591715 h 615149"/>
                <a:gd name="connsiteX43" fmla="*/ 319292 w 585856"/>
                <a:gd name="connsiteY43" fmla="*/ 579021 h 615149"/>
                <a:gd name="connsiteX44" fmla="*/ 290975 w 585856"/>
                <a:gd name="connsiteY44" fmla="*/ 597573 h 615149"/>
                <a:gd name="connsiteX45" fmla="*/ 278282 w 585856"/>
                <a:gd name="connsiteY45" fmla="*/ 610267 h 615149"/>
                <a:gd name="connsiteX46" fmla="*/ 269494 w 585856"/>
                <a:gd name="connsiteY46" fmla="*/ 610267 h 615149"/>
                <a:gd name="connsiteX47" fmla="*/ 258753 w 585856"/>
                <a:gd name="connsiteY47" fmla="*/ 603432 h 615149"/>
                <a:gd name="connsiteX48" fmla="*/ 229460 w 585856"/>
                <a:gd name="connsiteY48" fmla="*/ 607338 h 615149"/>
                <a:gd name="connsiteX49" fmla="*/ 214814 w 585856"/>
                <a:gd name="connsiteY49" fmla="*/ 612220 h 615149"/>
                <a:gd name="connsiteX50" fmla="*/ 203097 w 585856"/>
                <a:gd name="connsiteY50" fmla="*/ 605385 h 615149"/>
                <a:gd name="connsiteX51" fmla="*/ 194309 w 585856"/>
                <a:gd name="connsiteY51" fmla="*/ 593668 h 615149"/>
                <a:gd name="connsiteX52" fmla="*/ 166969 w 585856"/>
                <a:gd name="connsiteY52" fmla="*/ 588786 h 615149"/>
                <a:gd name="connsiteX53" fmla="*/ 166969 w 585856"/>
                <a:gd name="connsiteY53" fmla="*/ 588786 h 615149"/>
                <a:gd name="connsiteX54" fmla="*/ 141582 w 585856"/>
                <a:gd name="connsiteY54" fmla="*/ 589762 h 615149"/>
                <a:gd name="connsiteX55" fmla="*/ 128888 w 585856"/>
                <a:gd name="connsiteY55" fmla="*/ 576092 h 615149"/>
                <a:gd name="connsiteX56" fmla="*/ 120100 w 585856"/>
                <a:gd name="connsiteY56" fmla="*/ 555587 h 615149"/>
                <a:gd name="connsiteX57" fmla="*/ 78114 w 585856"/>
                <a:gd name="connsiteY57" fmla="*/ 548752 h 615149"/>
                <a:gd name="connsiteX58" fmla="*/ 57609 w 585856"/>
                <a:gd name="connsiteY58" fmla="*/ 550705 h 615149"/>
                <a:gd name="connsiteX59" fmla="*/ 32222 w 585856"/>
                <a:gd name="connsiteY59" fmla="*/ 368113 h 615149"/>
                <a:gd name="connsiteX60" fmla="*/ 0 w 585856"/>
                <a:gd name="connsiteY60" fmla="*/ 142558 h 615149"/>
                <a:gd name="connsiteX61" fmla="*/ 127912 w 585856"/>
                <a:gd name="connsiteY61" fmla="*/ 121077 h 615149"/>
                <a:gd name="connsiteX62" fmla="*/ 186497 w 585856"/>
                <a:gd name="connsiteY62" fmla="*/ 109360 h 61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85856" h="615149">
                  <a:moveTo>
                    <a:pt x="186497" y="109360"/>
                  </a:moveTo>
                  <a:cubicBezTo>
                    <a:pt x="187474" y="110336"/>
                    <a:pt x="189426" y="111313"/>
                    <a:pt x="190403" y="111313"/>
                  </a:cubicBezTo>
                  <a:cubicBezTo>
                    <a:pt x="191379" y="121077"/>
                    <a:pt x="231413" y="111313"/>
                    <a:pt x="254847" y="137676"/>
                  </a:cubicBezTo>
                  <a:cubicBezTo>
                    <a:pt x="250942" y="158181"/>
                    <a:pt x="297810" y="137676"/>
                    <a:pt x="324174" y="144511"/>
                  </a:cubicBezTo>
                  <a:cubicBezTo>
                    <a:pt x="366160" y="155252"/>
                    <a:pt x="320268" y="149393"/>
                    <a:pt x="389594" y="119124"/>
                  </a:cubicBezTo>
                  <a:cubicBezTo>
                    <a:pt x="414981" y="108383"/>
                    <a:pt x="379830" y="125959"/>
                    <a:pt x="418887" y="108383"/>
                  </a:cubicBezTo>
                  <a:lnTo>
                    <a:pt x="421817" y="107407"/>
                  </a:lnTo>
                  <a:cubicBezTo>
                    <a:pt x="432557" y="102525"/>
                    <a:pt x="432557" y="90808"/>
                    <a:pt x="458921" y="79091"/>
                  </a:cubicBezTo>
                  <a:cubicBezTo>
                    <a:pt x="460874" y="78114"/>
                    <a:pt x="490166" y="46869"/>
                    <a:pt x="496025" y="41010"/>
                  </a:cubicBezTo>
                  <a:cubicBezTo>
                    <a:pt x="505789" y="31246"/>
                    <a:pt x="528247" y="16599"/>
                    <a:pt x="552657" y="0"/>
                  </a:cubicBezTo>
                  <a:lnTo>
                    <a:pt x="592691" y="200167"/>
                  </a:lnTo>
                  <a:cubicBezTo>
                    <a:pt x="588785" y="202120"/>
                    <a:pt x="585856" y="204073"/>
                    <a:pt x="582927" y="206026"/>
                  </a:cubicBezTo>
                  <a:cubicBezTo>
                    <a:pt x="579021" y="208955"/>
                    <a:pt x="575115" y="213838"/>
                    <a:pt x="572186" y="218720"/>
                  </a:cubicBezTo>
                  <a:cubicBezTo>
                    <a:pt x="569257" y="223602"/>
                    <a:pt x="569257" y="234342"/>
                    <a:pt x="569257" y="248013"/>
                  </a:cubicBezTo>
                  <a:cubicBezTo>
                    <a:pt x="570233" y="267541"/>
                    <a:pt x="573163" y="291952"/>
                    <a:pt x="575115" y="305622"/>
                  </a:cubicBezTo>
                  <a:cubicBezTo>
                    <a:pt x="577068" y="316362"/>
                    <a:pt x="577068" y="331985"/>
                    <a:pt x="575115" y="346631"/>
                  </a:cubicBezTo>
                  <a:cubicBezTo>
                    <a:pt x="574139" y="360302"/>
                    <a:pt x="571210" y="372995"/>
                    <a:pt x="567304" y="380806"/>
                  </a:cubicBezTo>
                  <a:cubicBezTo>
                    <a:pt x="563399" y="389594"/>
                    <a:pt x="559493" y="396429"/>
                    <a:pt x="556563" y="402288"/>
                  </a:cubicBezTo>
                  <a:cubicBezTo>
                    <a:pt x="553634" y="408147"/>
                    <a:pt x="549728" y="413029"/>
                    <a:pt x="547775" y="414981"/>
                  </a:cubicBezTo>
                  <a:cubicBezTo>
                    <a:pt x="545822" y="416934"/>
                    <a:pt x="536058" y="418887"/>
                    <a:pt x="525318" y="419863"/>
                  </a:cubicBezTo>
                  <a:cubicBezTo>
                    <a:pt x="514577" y="421816"/>
                    <a:pt x="503836" y="423769"/>
                    <a:pt x="498954" y="426699"/>
                  </a:cubicBezTo>
                  <a:cubicBezTo>
                    <a:pt x="491143" y="431581"/>
                    <a:pt x="491143" y="436463"/>
                    <a:pt x="490166" y="444274"/>
                  </a:cubicBezTo>
                  <a:cubicBezTo>
                    <a:pt x="490166" y="447204"/>
                    <a:pt x="490166" y="450133"/>
                    <a:pt x="489190" y="455015"/>
                  </a:cubicBezTo>
                  <a:cubicBezTo>
                    <a:pt x="488214" y="461850"/>
                    <a:pt x="485284" y="464779"/>
                    <a:pt x="482355" y="467709"/>
                  </a:cubicBezTo>
                  <a:lnTo>
                    <a:pt x="482355" y="467709"/>
                  </a:lnTo>
                  <a:cubicBezTo>
                    <a:pt x="479425" y="470638"/>
                    <a:pt x="476496" y="473567"/>
                    <a:pt x="473567" y="478449"/>
                  </a:cubicBezTo>
                  <a:cubicBezTo>
                    <a:pt x="469661" y="486261"/>
                    <a:pt x="470638" y="496025"/>
                    <a:pt x="471614" y="503836"/>
                  </a:cubicBezTo>
                  <a:cubicBezTo>
                    <a:pt x="471614" y="507742"/>
                    <a:pt x="472590" y="512624"/>
                    <a:pt x="471614" y="515554"/>
                  </a:cubicBezTo>
                  <a:lnTo>
                    <a:pt x="471614" y="515554"/>
                  </a:lnTo>
                  <a:cubicBezTo>
                    <a:pt x="471614" y="518483"/>
                    <a:pt x="469661" y="520436"/>
                    <a:pt x="467708" y="521412"/>
                  </a:cubicBezTo>
                  <a:cubicBezTo>
                    <a:pt x="465756" y="522388"/>
                    <a:pt x="461850" y="522388"/>
                    <a:pt x="456968" y="521412"/>
                  </a:cubicBezTo>
                  <a:lnTo>
                    <a:pt x="456968" y="521412"/>
                  </a:lnTo>
                  <a:cubicBezTo>
                    <a:pt x="454039" y="520436"/>
                    <a:pt x="452086" y="519459"/>
                    <a:pt x="450133" y="519459"/>
                  </a:cubicBezTo>
                  <a:cubicBezTo>
                    <a:pt x="440368" y="515554"/>
                    <a:pt x="434510" y="513601"/>
                    <a:pt x="429628" y="526294"/>
                  </a:cubicBezTo>
                  <a:cubicBezTo>
                    <a:pt x="425722" y="536059"/>
                    <a:pt x="425722" y="544846"/>
                    <a:pt x="426699" y="558516"/>
                  </a:cubicBezTo>
                  <a:cubicBezTo>
                    <a:pt x="426699" y="562422"/>
                    <a:pt x="426699" y="567304"/>
                    <a:pt x="426699" y="572186"/>
                  </a:cubicBezTo>
                  <a:cubicBezTo>
                    <a:pt x="426699" y="582927"/>
                    <a:pt x="426699" y="588786"/>
                    <a:pt x="425722" y="594644"/>
                  </a:cubicBezTo>
                  <a:cubicBezTo>
                    <a:pt x="424746" y="599526"/>
                    <a:pt x="422793" y="604408"/>
                    <a:pt x="419864" y="611243"/>
                  </a:cubicBezTo>
                  <a:cubicBezTo>
                    <a:pt x="415958" y="621008"/>
                    <a:pt x="401311" y="621984"/>
                    <a:pt x="391547" y="622961"/>
                  </a:cubicBezTo>
                  <a:cubicBezTo>
                    <a:pt x="391547" y="621984"/>
                    <a:pt x="391547" y="620031"/>
                    <a:pt x="390571" y="619055"/>
                  </a:cubicBezTo>
                  <a:cubicBezTo>
                    <a:pt x="387642" y="603432"/>
                    <a:pt x="372995" y="603432"/>
                    <a:pt x="358349" y="603432"/>
                  </a:cubicBezTo>
                  <a:cubicBezTo>
                    <a:pt x="352490" y="603432"/>
                    <a:pt x="346632" y="603432"/>
                    <a:pt x="342726" y="602455"/>
                  </a:cubicBezTo>
                  <a:cubicBezTo>
                    <a:pt x="335891" y="600503"/>
                    <a:pt x="333938" y="596597"/>
                    <a:pt x="331985" y="591715"/>
                  </a:cubicBezTo>
                  <a:cubicBezTo>
                    <a:pt x="329056" y="586833"/>
                    <a:pt x="327103" y="580974"/>
                    <a:pt x="319292" y="579021"/>
                  </a:cubicBezTo>
                  <a:cubicBezTo>
                    <a:pt x="308551" y="575116"/>
                    <a:pt x="299763" y="586833"/>
                    <a:pt x="290975" y="597573"/>
                  </a:cubicBezTo>
                  <a:cubicBezTo>
                    <a:pt x="286093" y="603432"/>
                    <a:pt x="282187" y="608314"/>
                    <a:pt x="278282" y="610267"/>
                  </a:cubicBezTo>
                  <a:cubicBezTo>
                    <a:pt x="273400" y="613196"/>
                    <a:pt x="272423" y="612220"/>
                    <a:pt x="269494" y="610267"/>
                  </a:cubicBezTo>
                  <a:cubicBezTo>
                    <a:pt x="266564" y="608314"/>
                    <a:pt x="263635" y="605385"/>
                    <a:pt x="258753" y="603432"/>
                  </a:cubicBezTo>
                  <a:cubicBezTo>
                    <a:pt x="248012" y="598550"/>
                    <a:pt x="239225" y="603432"/>
                    <a:pt x="229460" y="607338"/>
                  </a:cubicBezTo>
                  <a:cubicBezTo>
                    <a:pt x="224578" y="609291"/>
                    <a:pt x="219696" y="611243"/>
                    <a:pt x="214814" y="612220"/>
                  </a:cubicBezTo>
                  <a:cubicBezTo>
                    <a:pt x="207979" y="613196"/>
                    <a:pt x="206026" y="610267"/>
                    <a:pt x="203097" y="605385"/>
                  </a:cubicBezTo>
                  <a:cubicBezTo>
                    <a:pt x="201144" y="601479"/>
                    <a:pt x="198215" y="597573"/>
                    <a:pt x="194309" y="593668"/>
                  </a:cubicBezTo>
                  <a:cubicBezTo>
                    <a:pt x="186497" y="585856"/>
                    <a:pt x="177710" y="587809"/>
                    <a:pt x="166969" y="588786"/>
                  </a:cubicBezTo>
                  <a:lnTo>
                    <a:pt x="166969" y="588786"/>
                  </a:lnTo>
                  <a:cubicBezTo>
                    <a:pt x="159157" y="589762"/>
                    <a:pt x="151346" y="591715"/>
                    <a:pt x="141582" y="589762"/>
                  </a:cubicBezTo>
                  <a:cubicBezTo>
                    <a:pt x="130841" y="587809"/>
                    <a:pt x="129865" y="581950"/>
                    <a:pt x="128888" y="576092"/>
                  </a:cubicBezTo>
                  <a:cubicBezTo>
                    <a:pt x="127912" y="570234"/>
                    <a:pt x="126936" y="562422"/>
                    <a:pt x="120100" y="555587"/>
                  </a:cubicBezTo>
                  <a:cubicBezTo>
                    <a:pt x="109360" y="544846"/>
                    <a:pt x="94714" y="546799"/>
                    <a:pt x="78114" y="548752"/>
                  </a:cubicBezTo>
                  <a:cubicBezTo>
                    <a:pt x="71279" y="549728"/>
                    <a:pt x="63468" y="550705"/>
                    <a:pt x="57609" y="550705"/>
                  </a:cubicBezTo>
                  <a:cubicBezTo>
                    <a:pt x="57609" y="538988"/>
                    <a:pt x="44915" y="456968"/>
                    <a:pt x="32222" y="368113"/>
                  </a:cubicBezTo>
                  <a:cubicBezTo>
                    <a:pt x="17576" y="271447"/>
                    <a:pt x="2929" y="166969"/>
                    <a:pt x="0" y="142558"/>
                  </a:cubicBezTo>
                  <a:cubicBezTo>
                    <a:pt x="46868" y="135723"/>
                    <a:pt x="91784" y="127912"/>
                    <a:pt x="127912" y="121077"/>
                  </a:cubicBezTo>
                  <a:cubicBezTo>
                    <a:pt x="153299" y="117171"/>
                    <a:pt x="172828" y="113265"/>
                    <a:pt x="186497" y="109360"/>
                  </a:cubicBezTo>
                </a:path>
              </a:pathLst>
            </a:custGeom>
            <a:solidFill>
              <a:srgbClr val="C0C0C0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FB697A-ECA1-4511-A371-960BA07F7E80}"/>
                </a:ext>
              </a:extLst>
            </p:cNvPr>
            <p:cNvSpPr/>
            <p:nvPr/>
          </p:nvSpPr>
          <p:spPr>
            <a:xfrm>
              <a:off x="9736521" y="2259617"/>
              <a:ext cx="546799" cy="712792"/>
            </a:xfrm>
            <a:custGeom>
              <a:avLst/>
              <a:gdLst>
                <a:gd name="connsiteX0" fmla="*/ 20487 w 546799"/>
                <a:gd name="connsiteY0" fmla="*/ 721426 h 712791"/>
                <a:gd name="connsiteX1" fmla="*/ 26346 w 546799"/>
                <a:gd name="connsiteY1" fmla="*/ 715567 h 712791"/>
                <a:gd name="connsiteX2" fmla="*/ 28299 w 546799"/>
                <a:gd name="connsiteY2" fmla="*/ 708732 h 712791"/>
                <a:gd name="connsiteX3" fmla="*/ 69309 w 546799"/>
                <a:gd name="connsiteY3" fmla="*/ 606207 h 712791"/>
                <a:gd name="connsiteX4" fmla="*/ 23417 w 546799"/>
                <a:gd name="connsiteY4" fmla="*/ 362100 h 712791"/>
                <a:gd name="connsiteX5" fmla="*/ 18535 w 546799"/>
                <a:gd name="connsiteY5" fmla="*/ 286915 h 712791"/>
                <a:gd name="connsiteX6" fmla="*/ 29275 w 546799"/>
                <a:gd name="connsiteY6" fmla="*/ 200990 h 712791"/>
                <a:gd name="connsiteX7" fmla="*/ 40992 w 546799"/>
                <a:gd name="connsiteY7" fmla="*/ 163886 h 712791"/>
                <a:gd name="connsiteX8" fmla="*/ 41969 w 546799"/>
                <a:gd name="connsiteY8" fmla="*/ 160956 h 712791"/>
                <a:gd name="connsiteX9" fmla="*/ 41969 w 546799"/>
                <a:gd name="connsiteY9" fmla="*/ 158027 h 712791"/>
                <a:gd name="connsiteX10" fmla="*/ 56615 w 546799"/>
                <a:gd name="connsiteY10" fmla="*/ 153145 h 712791"/>
                <a:gd name="connsiteX11" fmla="*/ 82002 w 546799"/>
                <a:gd name="connsiteY11" fmla="*/ 125805 h 712791"/>
                <a:gd name="connsiteX12" fmla="*/ 118130 w 546799"/>
                <a:gd name="connsiteY12" fmla="*/ 124829 h 712791"/>
                <a:gd name="connsiteX13" fmla="*/ 123012 w 546799"/>
                <a:gd name="connsiteY13" fmla="*/ 93583 h 712791"/>
                <a:gd name="connsiteX14" fmla="*/ 134729 w 546799"/>
                <a:gd name="connsiteY14" fmla="*/ 79913 h 712791"/>
                <a:gd name="connsiteX15" fmla="*/ 188433 w 546799"/>
                <a:gd name="connsiteY15" fmla="*/ 7657 h 712791"/>
                <a:gd name="connsiteX16" fmla="*/ 197221 w 546799"/>
                <a:gd name="connsiteY16" fmla="*/ 11563 h 712791"/>
                <a:gd name="connsiteX17" fmla="*/ 366143 w 546799"/>
                <a:gd name="connsiteY17" fmla="*/ 69172 h 712791"/>
                <a:gd name="connsiteX18" fmla="*/ 378836 w 546799"/>
                <a:gd name="connsiteY18" fmla="*/ 171697 h 712791"/>
                <a:gd name="connsiteX19" fmla="*/ 366143 w 546799"/>
                <a:gd name="connsiteY19" fmla="*/ 226377 h 712791"/>
                <a:gd name="connsiteX20" fmla="*/ 356378 w 546799"/>
                <a:gd name="connsiteY20" fmla="*/ 271293 h 712791"/>
                <a:gd name="connsiteX21" fmla="*/ 362237 w 546799"/>
                <a:gd name="connsiteY21" fmla="*/ 352336 h 712791"/>
                <a:gd name="connsiteX22" fmla="*/ 410082 w 546799"/>
                <a:gd name="connsiteY22" fmla="*/ 306444 h 712791"/>
                <a:gd name="connsiteX23" fmla="*/ 482337 w 546799"/>
                <a:gd name="connsiteY23" fmla="*/ 295703 h 712791"/>
                <a:gd name="connsiteX24" fmla="*/ 520418 w 546799"/>
                <a:gd name="connsiteY24" fmla="*/ 369912 h 712791"/>
                <a:gd name="connsiteX25" fmla="*/ 544829 w 546799"/>
                <a:gd name="connsiteY25" fmla="*/ 412875 h 712791"/>
                <a:gd name="connsiteX26" fmla="*/ 511630 w 546799"/>
                <a:gd name="connsiteY26" fmla="*/ 508564 h 712791"/>
                <a:gd name="connsiteX27" fmla="*/ 483314 w 546799"/>
                <a:gd name="connsiteY27" fmla="*/ 622806 h 712791"/>
                <a:gd name="connsiteX28" fmla="*/ 478432 w 546799"/>
                <a:gd name="connsiteY28" fmla="*/ 631594 h 712791"/>
                <a:gd name="connsiteX29" fmla="*/ 454997 w 546799"/>
                <a:gd name="connsiteY29" fmla="*/ 657958 h 712791"/>
                <a:gd name="connsiteX30" fmla="*/ 398365 w 546799"/>
                <a:gd name="connsiteY30" fmla="*/ 669675 h 712791"/>
                <a:gd name="connsiteX31" fmla="*/ 268500 w 546799"/>
                <a:gd name="connsiteY31" fmla="*/ 691156 h 712791"/>
                <a:gd name="connsiteX32" fmla="*/ 89814 w 546799"/>
                <a:gd name="connsiteY32" fmla="*/ 715567 h 712791"/>
                <a:gd name="connsiteX33" fmla="*/ 20487 w 546799"/>
                <a:gd name="connsiteY33" fmla="*/ 721426 h 71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46799" h="712791">
                  <a:moveTo>
                    <a:pt x="20487" y="721426"/>
                  </a:moveTo>
                  <a:cubicBezTo>
                    <a:pt x="24393" y="717520"/>
                    <a:pt x="26346" y="715567"/>
                    <a:pt x="26346" y="715567"/>
                  </a:cubicBezTo>
                  <a:cubicBezTo>
                    <a:pt x="27322" y="712637"/>
                    <a:pt x="27322" y="714590"/>
                    <a:pt x="28299" y="708732"/>
                  </a:cubicBezTo>
                  <a:cubicBezTo>
                    <a:pt x="71262" y="625735"/>
                    <a:pt x="45875" y="718496"/>
                    <a:pt x="69309" y="606207"/>
                  </a:cubicBezTo>
                  <a:cubicBezTo>
                    <a:pt x="101531" y="452908"/>
                    <a:pt x="28299" y="498800"/>
                    <a:pt x="23417" y="362100"/>
                  </a:cubicBezTo>
                  <a:cubicBezTo>
                    <a:pt x="22440" y="323043"/>
                    <a:pt x="-25405" y="342572"/>
                    <a:pt x="18535" y="286915"/>
                  </a:cubicBezTo>
                  <a:cubicBezTo>
                    <a:pt x="40016" y="258599"/>
                    <a:pt x="-1970" y="208801"/>
                    <a:pt x="29275" y="200990"/>
                  </a:cubicBezTo>
                  <a:cubicBezTo>
                    <a:pt x="47827" y="197084"/>
                    <a:pt x="34158" y="176579"/>
                    <a:pt x="40992" y="163886"/>
                  </a:cubicBezTo>
                  <a:lnTo>
                    <a:pt x="41969" y="160956"/>
                  </a:lnTo>
                  <a:cubicBezTo>
                    <a:pt x="41969" y="158027"/>
                    <a:pt x="41969" y="159980"/>
                    <a:pt x="41969" y="158027"/>
                  </a:cubicBezTo>
                  <a:cubicBezTo>
                    <a:pt x="45875" y="158027"/>
                    <a:pt x="50757" y="154121"/>
                    <a:pt x="56615" y="153145"/>
                  </a:cubicBezTo>
                  <a:cubicBezTo>
                    <a:pt x="56615" y="152168"/>
                    <a:pt x="81026" y="125805"/>
                    <a:pt x="82002" y="125805"/>
                  </a:cubicBezTo>
                  <a:cubicBezTo>
                    <a:pt x="93719" y="208801"/>
                    <a:pt x="164022" y="182438"/>
                    <a:pt x="118130" y="124829"/>
                  </a:cubicBezTo>
                  <a:cubicBezTo>
                    <a:pt x="111295" y="117017"/>
                    <a:pt x="123012" y="93583"/>
                    <a:pt x="123012" y="93583"/>
                  </a:cubicBezTo>
                  <a:cubicBezTo>
                    <a:pt x="124965" y="89677"/>
                    <a:pt x="128871" y="81866"/>
                    <a:pt x="134729" y="79913"/>
                  </a:cubicBezTo>
                  <a:cubicBezTo>
                    <a:pt x="180622" y="69172"/>
                    <a:pt x="113248" y="-27494"/>
                    <a:pt x="188433" y="7657"/>
                  </a:cubicBezTo>
                  <a:cubicBezTo>
                    <a:pt x="195268" y="10586"/>
                    <a:pt x="191362" y="8634"/>
                    <a:pt x="197221" y="11563"/>
                  </a:cubicBezTo>
                  <a:cubicBezTo>
                    <a:pt x="200150" y="19374"/>
                    <a:pt x="363214" y="52573"/>
                    <a:pt x="366143" y="69172"/>
                  </a:cubicBezTo>
                  <a:cubicBezTo>
                    <a:pt x="348567" y="167791"/>
                    <a:pt x="391530" y="110182"/>
                    <a:pt x="378836" y="171697"/>
                  </a:cubicBezTo>
                  <a:cubicBezTo>
                    <a:pt x="369072" y="216613"/>
                    <a:pt x="403247" y="174626"/>
                    <a:pt x="366143" y="226377"/>
                  </a:cubicBezTo>
                  <a:cubicBezTo>
                    <a:pt x="351496" y="245905"/>
                    <a:pt x="381765" y="222471"/>
                    <a:pt x="356378" y="271293"/>
                  </a:cubicBezTo>
                  <a:cubicBezTo>
                    <a:pt x="355402" y="272269"/>
                    <a:pt x="295840" y="352336"/>
                    <a:pt x="362237" y="352336"/>
                  </a:cubicBezTo>
                  <a:cubicBezTo>
                    <a:pt x="370048" y="349407"/>
                    <a:pt x="408129" y="310350"/>
                    <a:pt x="410082" y="306444"/>
                  </a:cubicBezTo>
                  <a:cubicBezTo>
                    <a:pt x="413987" y="305468"/>
                    <a:pt x="427658" y="203919"/>
                    <a:pt x="482337" y="295703"/>
                  </a:cubicBezTo>
                  <a:cubicBezTo>
                    <a:pt x="485267" y="304491"/>
                    <a:pt x="520418" y="369912"/>
                    <a:pt x="520418" y="369912"/>
                  </a:cubicBezTo>
                  <a:cubicBezTo>
                    <a:pt x="520418" y="370888"/>
                    <a:pt x="531159" y="399204"/>
                    <a:pt x="544829" y="412875"/>
                  </a:cubicBezTo>
                  <a:cubicBezTo>
                    <a:pt x="554593" y="455837"/>
                    <a:pt x="533112" y="483177"/>
                    <a:pt x="511630" y="508564"/>
                  </a:cubicBezTo>
                  <a:cubicBezTo>
                    <a:pt x="485267" y="541763"/>
                    <a:pt x="459880" y="572032"/>
                    <a:pt x="483314" y="622806"/>
                  </a:cubicBezTo>
                  <a:cubicBezTo>
                    <a:pt x="482337" y="625735"/>
                    <a:pt x="480385" y="628665"/>
                    <a:pt x="478432" y="631594"/>
                  </a:cubicBezTo>
                  <a:cubicBezTo>
                    <a:pt x="478432" y="631594"/>
                    <a:pt x="459880" y="647217"/>
                    <a:pt x="454997" y="657958"/>
                  </a:cubicBezTo>
                  <a:cubicBezTo>
                    <a:pt x="441328" y="660887"/>
                    <a:pt x="421799" y="665769"/>
                    <a:pt x="398365" y="669675"/>
                  </a:cubicBezTo>
                  <a:cubicBezTo>
                    <a:pt x="362237" y="676510"/>
                    <a:pt x="316345" y="684321"/>
                    <a:pt x="268500" y="691156"/>
                  </a:cubicBezTo>
                  <a:cubicBezTo>
                    <a:pt x="206985" y="699944"/>
                    <a:pt x="142541" y="708732"/>
                    <a:pt x="89814" y="715567"/>
                  </a:cubicBezTo>
                  <a:cubicBezTo>
                    <a:pt x="64427" y="717520"/>
                    <a:pt x="39040" y="720449"/>
                    <a:pt x="20487" y="721426"/>
                  </a:cubicBezTo>
                </a:path>
              </a:pathLst>
            </a:custGeom>
            <a:solidFill>
              <a:srgbClr val="003E53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3D85D8C-1343-46BD-A3CB-DF7E32D56EEB}"/>
                </a:ext>
              </a:extLst>
            </p:cNvPr>
            <p:cNvSpPr/>
            <p:nvPr/>
          </p:nvSpPr>
          <p:spPr>
            <a:xfrm>
              <a:off x="10399850" y="3025957"/>
              <a:ext cx="615149" cy="605385"/>
            </a:xfrm>
            <a:custGeom>
              <a:avLst/>
              <a:gdLst>
                <a:gd name="connsiteX0" fmla="*/ 364831 w 615148"/>
                <a:gd name="connsiteY0" fmla="*/ 109360 h 605384"/>
                <a:gd name="connsiteX1" fmla="*/ 235942 w 615148"/>
                <a:gd name="connsiteY1" fmla="*/ 139629 h 605384"/>
                <a:gd name="connsiteX2" fmla="*/ 231060 w 615148"/>
                <a:gd name="connsiteY2" fmla="*/ 140606 h 605384"/>
                <a:gd name="connsiteX3" fmla="*/ 230084 w 615148"/>
                <a:gd name="connsiteY3" fmla="*/ 135724 h 605384"/>
                <a:gd name="connsiteX4" fmla="*/ 202744 w 615148"/>
                <a:gd name="connsiteY4" fmla="*/ 0 h 605384"/>
                <a:gd name="connsiteX5" fmla="*/ 196885 w 615148"/>
                <a:gd name="connsiteY5" fmla="*/ 3906 h 605384"/>
                <a:gd name="connsiteX6" fmla="*/ 188098 w 615148"/>
                <a:gd name="connsiteY6" fmla="*/ 14646 h 605384"/>
                <a:gd name="connsiteX7" fmla="*/ 187121 w 615148"/>
                <a:gd name="connsiteY7" fmla="*/ 39057 h 605384"/>
                <a:gd name="connsiteX8" fmla="*/ 192980 w 615148"/>
                <a:gd name="connsiteY8" fmla="*/ 95690 h 605384"/>
                <a:gd name="connsiteX9" fmla="*/ 192980 w 615148"/>
                <a:gd name="connsiteY9" fmla="*/ 139629 h 605384"/>
                <a:gd name="connsiteX10" fmla="*/ 184192 w 615148"/>
                <a:gd name="connsiteY10" fmla="*/ 176733 h 605384"/>
                <a:gd name="connsiteX11" fmla="*/ 172475 w 615148"/>
                <a:gd name="connsiteY11" fmla="*/ 199191 h 605384"/>
                <a:gd name="connsiteX12" fmla="*/ 162710 w 615148"/>
                <a:gd name="connsiteY12" fmla="*/ 213838 h 605384"/>
                <a:gd name="connsiteX13" fmla="*/ 135371 w 615148"/>
                <a:gd name="connsiteY13" fmla="*/ 221649 h 605384"/>
                <a:gd name="connsiteX14" fmla="*/ 112913 w 615148"/>
                <a:gd name="connsiteY14" fmla="*/ 226531 h 605384"/>
                <a:gd name="connsiteX15" fmla="*/ 109007 w 615148"/>
                <a:gd name="connsiteY15" fmla="*/ 237272 h 605384"/>
                <a:gd name="connsiteX16" fmla="*/ 108031 w 615148"/>
                <a:gd name="connsiteY16" fmla="*/ 248989 h 605384"/>
                <a:gd name="connsiteX17" fmla="*/ 98267 w 615148"/>
                <a:gd name="connsiteY17" fmla="*/ 266565 h 605384"/>
                <a:gd name="connsiteX18" fmla="*/ 98267 w 615148"/>
                <a:gd name="connsiteY18" fmla="*/ 266565 h 605384"/>
                <a:gd name="connsiteX19" fmla="*/ 91431 w 615148"/>
                <a:gd name="connsiteY19" fmla="*/ 274376 h 605384"/>
                <a:gd name="connsiteX20" fmla="*/ 90455 w 615148"/>
                <a:gd name="connsiteY20" fmla="*/ 294881 h 605384"/>
                <a:gd name="connsiteX21" fmla="*/ 90455 w 615148"/>
                <a:gd name="connsiteY21" fmla="*/ 294881 h 605384"/>
                <a:gd name="connsiteX22" fmla="*/ 90455 w 615148"/>
                <a:gd name="connsiteY22" fmla="*/ 308551 h 605384"/>
                <a:gd name="connsiteX23" fmla="*/ 81667 w 615148"/>
                <a:gd name="connsiteY23" fmla="*/ 321245 h 605384"/>
                <a:gd name="connsiteX24" fmla="*/ 65068 w 615148"/>
                <a:gd name="connsiteY24" fmla="*/ 321245 h 605384"/>
                <a:gd name="connsiteX25" fmla="*/ 57256 w 615148"/>
                <a:gd name="connsiteY25" fmla="*/ 318315 h 605384"/>
                <a:gd name="connsiteX26" fmla="*/ 47492 w 615148"/>
                <a:gd name="connsiteY26" fmla="*/ 320268 h 605384"/>
                <a:gd name="connsiteX27" fmla="*/ 45539 w 615148"/>
                <a:gd name="connsiteY27" fmla="*/ 348585 h 605384"/>
                <a:gd name="connsiteX28" fmla="*/ 45539 w 615148"/>
                <a:gd name="connsiteY28" fmla="*/ 362255 h 605384"/>
                <a:gd name="connsiteX29" fmla="*/ 44563 w 615148"/>
                <a:gd name="connsiteY29" fmla="*/ 386665 h 605384"/>
                <a:gd name="connsiteX30" fmla="*/ 38704 w 615148"/>
                <a:gd name="connsiteY30" fmla="*/ 405217 h 605384"/>
                <a:gd name="connsiteX31" fmla="*/ 2577 w 615148"/>
                <a:gd name="connsiteY31" fmla="*/ 422793 h 605384"/>
                <a:gd name="connsiteX32" fmla="*/ 2577 w 615148"/>
                <a:gd name="connsiteY32" fmla="*/ 422793 h 605384"/>
                <a:gd name="connsiteX33" fmla="*/ 1600 w 615148"/>
                <a:gd name="connsiteY33" fmla="*/ 430604 h 605384"/>
                <a:gd name="connsiteX34" fmla="*/ 3553 w 615148"/>
                <a:gd name="connsiteY34" fmla="*/ 459897 h 605384"/>
                <a:gd name="connsiteX35" fmla="*/ 31870 w 615148"/>
                <a:gd name="connsiteY35" fmla="*/ 508719 h 605384"/>
                <a:gd name="connsiteX36" fmla="*/ 64092 w 615148"/>
                <a:gd name="connsiteY36" fmla="*/ 541917 h 605384"/>
                <a:gd name="connsiteX37" fmla="*/ 85573 w 615148"/>
                <a:gd name="connsiteY37" fmla="*/ 550705 h 605384"/>
                <a:gd name="connsiteX38" fmla="*/ 106078 w 615148"/>
                <a:gd name="connsiteY38" fmla="*/ 560469 h 605384"/>
                <a:gd name="connsiteX39" fmla="*/ 113889 w 615148"/>
                <a:gd name="connsiteY39" fmla="*/ 576092 h 605384"/>
                <a:gd name="connsiteX40" fmla="*/ 130488 w 615148"/>
                <a:gd name="connsiteY40" fmla="*/ 597573 h 605384"/>
                <a:gd name="connsiteX41" fmla="*/ 150017 w 615148"/>
                <a:gd name="connsiteY41" fmla="*/ 603432 h 605384"/>
                <a:gd name="connsiteX42" fmla="*/ 172475 w 615148"/>
                <a:gd name="connsiteY42" fmla="*/ 605385 h 605384"/>
                <a:gd name="connsiteX43" fmla="*/ 179310 w 615148"/>
                <a:gd name="connsiteY43" fmla="*/ 598550 h 605384"/>
                <a:gd name="connsiteX44" fmla="*/ 206650 w 615148"/>
                <a:gd name="connsiteY44" fmla="*/ 585856 h 605384"/>
                <a:gd name="connsiteX45" fmla="*/ 227155 w 615148"/>
                <a:gd name="connsiteY45" fmla="*/ 585856 h 605384"/>
                <a:gd name="connsiteX46" fmla="*/ 246684 w 615148"/>
                <a:gd name="connsiteY46" fmla="*/ 577068 h 605384"/>
                <a:gd name="connsiteX47" fmla="*/ 266212 w 615148"/>
                <a:gd name="connsiteY47" fmla="*/ 560469 h 605384"/>
                <a:gd name="connsiteX48" fmla="*/ 287693 w 615148"/>
                <a:gd name="connsiteY48" fmla="*/ 550705 h 605384"/>
                <a:gd name="connsiteX49" fmla="*/ 291599 w 615148"/>
                <a:gd name="connsiteY49" fmla="*/ 552658 h 605384"/>
                <a:gd name="connsiteX50" fmla="*/ 291599 w 615148"/>
                <a:gd name="connsiteY50" fmla="*/ 551681 h 605384"/>
                <a:gd name="connsiteX51" fmla="*/ 291599 w 615148"/>
                <a:gd name="connsiteY51" fmla="*/ 551681 h 605384"/>
                <a:gd name="connsiteX52" fmla="*/ 290623 w 615148"/>
                <a:gd name="connsiteY52" fmla="*/ 549729 h 605384"/>
                <a:gd name="connsiteX53" fmla="*/ 305269 w 615148"/>
                <a:gd name="connsiteY53" fmla="*/ 538988 h 605384"/>
                <a:gd name="connsiteX54" fmla="*/ 327727 w 615148"/>
                <a:gd name="connsiteY54" fmla="*/ 539964 h 605384"/>
                <a:gd name="connsiteX55" fmla="*/ 342373 w 615148"/>
                <a:gd name="connsiteY55" fmla="*/ 534106 h 605384"/>
                <a:gd name="connsiteX56" fmla="*/ 341396 w 615148"/>
                <a:gd name="connsiteY56" fmla="*/ 514577 h 605384"/>
                <a:gd name="connsiteX57" fmla="*/ 341396 w 615148"/>
                <a:gd name="connsiteY57" fmla="*/ 492119 h 605384"/>
                <a:gd name="connsiteX58" fmla="*/ 342373 w 615148"/>
                <a:gd name="connsiteY58" fmla="*/ 477473 h 605384"/>
                <a:gd name="connsiteX59" fmla="*/ 342373 w 615148"/>
                <a:gd name="connsiteY59" fmla="*/ 477473 h 605384"/>
                <a:gd name="connsiteX60" fmla="*/ 344326 w 615148"/>
                <a:gd name="connsiteY60" fmla="*/ 460874 h 605384"/>
                <a:gd name="connsiteX61" fmla="*/ 353114 w 615148"/>
                <a:gd name="connsiteY61" fmla="*/ 444274 h 605384"/>
                <a:gd name="connsiteX62" fmla="*/ 367760 w 615148"/>
                <a:gd name="connsiteY62" fmla="*/ 417911 h 605384"/>
                <a:gd name="connsiteX63" fmla="*/ 375571 w 615148"/>
                <a:gd name="connsiteY63" fmla="*/ 397406 h 605384"/>
                <a:gd name="connsiteX64" fmla="*/ 386312 w 615148"/>
                <a:gd name="connsiteY64" fmla="*/ 372995 h 605384"/>
                <a:gd name="connsiteX65" fmla="*/ 388265 w 615148"/>
                <a:gd name="connsiteY65" fmla="*/ 349561 h 605384"/>
                <a:gd name="connsiteX66" fmla="*/ 395100 w 615148"/>
                <a:gd name="connsiteY66" fmla="*/ 321245 h 605384"/>
                <a:gd name="connsiteX67" fmla="*/ 438063 w 615148"/>
                <a:gd name="connsiteY67" fmla="*/ 322221 h 605384"/>
                <a:gd name="connsiteX68" fmla="*/ 443921 w 615148"/>
                <a:gd name="connsiteY68" fmla="*/ 324174 h 605384"/>
                <a:gd name="connsiteX69" fmla="*/ 446851 w 615148"/>
                <a:gd name="connsiteY69" fmla="*/ 319292 h 605384"/>
                <a:gd name="connsiteX70" fmla="*/ 452709 w 615148"/>
                <a:gd name="connsiteY70" fmla="*/ 296834 h 605384"/>
                <a:gd name="connsiteX71" fmla="*/ 463450 w 615148"/>
                <a:gd name="connsiteY71" fmla="*/ 267541 h 605384"/>
                <a:gd name="connsiteX72" fmla="*/ 479073 w 615148"/>
                <a:gd name="connsiteY72" fmla="*/ 250942 h 605384"/>
                <a:gd name="connsiteX73" fmla="*/ 494696 w 615148"/>
                <a:gd name="connsiteY73" fmla="*/ 241178 h 605384"/>
                <a:gd name="connsiteX74" fmla="*/ 506413 w 615148"/>
                <a:gd name="connsiteY74" fmla="*/ 226531 h 605384"/>
                <a:gd name="connsiteX75" fmla="*/ 514224 w 615148"/>
                <a:gd name="connsiteY75" fmla="*/ 213838 h 605384"/>
                <a:gd name="connsiteX76" fmla="*/ 527894 w 615148"/>
                <a:gd name="connsiteY76" fmla="*/ 182592 h 605384"/>
                <a:gd name="connsiteX77" fmla="*/ 529847 w 615148"/>
                <a:gd name="connsiteY77" fmla="*/ 155252 h 605384"/>
                <a:gd name="connsiteX78" fmla="*/ 537659 w 615148"/>
                <a:gd name="connsiteY78" fmla="*/ 131818 h 605384"/>
                <a:gd name="connsiteX79" fmla="*/ 573787 w 615148"/>
                <a:gd name="connsiteY79" fmla="*/ 141582 h 605384"/>
                <a:gd name="connsiteX80" fmla="*/ 593315 w 615148"/>
                <a:gd name="connsiteY80" fmla="*/ 148417 h 605384"/>
                <a:gd name="connsiteX81" fmla="*/ 600150 w 615148"/>
                <a:gd name="connsiteY81" fmla="*/ 150370 h 605384"/>
                <a:gd name="connsiteX82" fmla="*/ 611867 w 615148"/>
                <a:gd name="connsiteY82" fmla="*/ 152323 h 605384"/>
                <a:gd name="connsiteX83" fmla="*/ 620655 w 615148"/>
                <a:gd name="connsiteY83" fmla="*/ 133771 h 605384"/>
                <a:gd name="connsiteX84" fmla="*/ 591362 w 615148"/>
                <a:gd name="connsiteY84" fmla="*/ 112289 h 605384"/>
                <a:gd name="connsiteX85" fmla="*/ 569881 w 615148"/>
                <a:gd name="connsiteY85" fmla="*/ 101549 h 605384"/>
                <a:gd name="connsiteX86" fmla="*/ 542541 w 615148"/>
                <a:gd name="connsiteY86" fmla="*/ 107407 h 605384"/>
                <a:gd name="connsiteX87" fmla="*/ 530824 w 615148"/>
                <a:gd name="connsiteY87" fmla="*/ 112289 h 605384"/>
                <a:gd name="connsiteX88" fmla="*/ 504460 w 615148"/>
                <a:gd name="connsiteY88" fmla="*/ 121077 h 605384"/>
                <a:gd name="connsiteX89" fmla="*/ 472238 w 615148"/>
                <a:gd name="connsiteY89" fmla="*/ 127912 h 605384"/>
                <a:gd name="connsiteX90" fmla="*/ 452709 w 615148"/>
                <a:gd name="connsiteY90" fmla="*/ 140606 h 605384"/>
                <a:gd name="connsiteX91" fmla="*/ 438063 w 615148"/>
                <a:gd name="connsiteY91" fmla="*/ 155252 h 605384"/>
                <a:gd name="connsiteX92" fmla="*/ 419511 w 615148"/>
                <a:gd name="connsiteY92" fmla="*/ 170875 h 605384"/>
                <a:gd name="connsiteX93" fmla="*/ 397053 w 615148"/>
                <a:gd name="connsiteY93" fmla="*/ 198215 h 605384"/>
                <a:gd name="connsiteX94" fmla="*/ 397053 w 615148"/>
                <a:gd name="connsiteY94" fmla="*/ 198215 h 605384"/>
                <a:gd name="connsiteX95" fmla="*/ 390218 w 615148"/>
                <a:gd name="connsiteY95" fmla="*/ 199191 h 605384"/>
                <a:gd name="connsiteX96" fmla="*/ 390218 w 615148"/>
                <a:gd name="connsiteY96" fmla="*/ 199191 h 605384"/>
                <a:gd name="connsiteX97" fmla="*/ 369713 w 615148"/>
                <a:gd name="connsiteY97" fmla="*/ 133771 h 605384"/>
                <a:gd name="connsiteX98" fmla="*/ 364831 w 615148"/>
                <a:gd name="connsiteY98" fmla="*/ 109360 h 60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615148" h="605384">
                  <a:moveTo>
                    <a:pt x="364831" y="109360"/>
                  </a:moveTo>
                  <a:lnTo>
                    <a:pt x="235942" y="139629"/>
                  </a:lnTo>
                  <a:lnTo>
                    <a:pt x="231060" y="140606"/>
                  </a:lnTo>
                  <a:lnTo>
                    <a:pt x="230084" y="135724"/>
                  </a:lnTo>
                  <a:lnTo>
                    <a:pt x="202744" y="0"/>
                  </a:lnTo>
                  <a:cubicBezTo>
                    <a:pt x="200791" y="976"/>
                    <a:pt x="198838" y="2929"/>
                    <a:pt x="196885" y="3906"/>
                  </a:cubicBezTo>
                  <a:cubicBezTo>
                    <a:pt x="193956" y="6835"/>
                    <a:pt x="191027" y="9764"/>
                    <a:pt x="188098" y="14646"/>
                  </a:cubicBezTo>
                  <a:cubicBezTo>
                    <a:pt x="186145" y="17576"/>
                    <a:pt x="186145" y="27340"/>
                    <a:pt x="187121" y="39057"/>
                  </a:cubicBezTo>
                  <a:cubicBezTo>
                    <a:pt x="188098" y="58586"/>
                    <a:pt x="191027" y="82020"/>
                    <a:pt x="192980" y="95690"/>
                  </a:cubicBezTo>
                  <a:cubicBezTo>
                    <a:pt x="194932" y="107407"/>
                    <a:pt x="194932" y="124006"/>
                    <a:pt x="192980" y="139629"/>
                  </a:cubicBezTo>
                  <a:cubicBezTo>
                    <a:pt x="192003" y="154276"/>
                    <a:pt x="189074" y="167946"/>
                    <a:pt x="184192" y="176733"/>
                  </a:cubicBezTo>
                  <a:cubicBezTo>
                    <a:pt x="180286" y="185521"/>
                    <a:pt x="176381" y="193333"/>
                    <a:pt x="172475" y="199191"/>
                  </a:cubicBezTo>
                  <a:cubicBezTo>
                    <a:pt x="168569" y="206026"/>
                    <a:pt x="165640" y="210908"/>
                    <a:pt x="162710" y="213838"/>
                  </a:cubicBezTo>
                  <a:cubicBezTo>
                    <a:pt x="158805" y="217743"/>
                    <a:pt x="147088" y="219696"/>
                    <a:pt x="135371" y="221649"/>
                  </a:cubicBezTo>
                  <a:cubicBezTo>
                    <a:pt x="125606" y="223602"/>
                    <a:pt x="115842" y="224578"/>
                    <a:pt x="112913" y="226531"/>
                  </a:cubicBezTo>
                  <a:cubicBezTo>
                    <a:pt x="109007" y="229460"/>
                    <a:pt x="109007" y="231413"/>
                    <a:pt x="109007" y="237272"/>
                  </a:cubicBezTo>
                  <a:cubicBezTo>
                    <a:pt x="109007" y="240201"/>
                    <a:pt x="109007" y="244107"/>
                    <a:pt x="108031" y="248989"/>
                  </a:cubicBezTo>
                  <a:cubicBezTo>
                    <a:pt x="107054" y="259730"/>
                    <a:pt x="102172" y="262659"/>
                    <a:pt x="98267" y="266565"/>
                  </a:cubicBezTo>
                  <a:lnTo>
                    <a:pt x="98267" y="266565"/>
                  </a:lnTo>
                  <a:cubicBezTo>
                    <a:pt x="96314" y="268517"/>
                    <a:pt x="93384" y="270470"/>
                    <a:pt x="91431" y="274376"/>
                  </a:cubicBezTo>
                  <a:cubicBezTo>
                    <a:pt x="88502" y="280235"/>
                    <a:pt x="89478" y="288046"/>
                    <a:pt x="90455" y="294881"/>
                  </a:cubicBezTo>
                  <a:lnTo>
                    <a:pt x="90455" y="294881"/>
                  </a:lnTo>
                  <a:cubicBezTo>
                    <a:pt x="91431" y="299763"/>
                    <a:pt x="91431" y="304645"/>
                    <a:pt x="90455" y="308551"/>
                  </a:cubicBezTo>
                  <a:cubicBezTo>
                    <a:pt x="89478" y="315386"/>
                    <a:pt x="86549" y="319292"/>
                    <a:pt x="81667" y="321245"/>
                  </a:cubicBezTo>
                  <a:cubicBezTo>
                    <a:pt x="77761" y="323197"/>
                    <a:pt x="71903" y="323197"/>
                    <a:pt x="65068" y="321245"/>
                  </a:cubicBezTo>
                  <a:cubicBezTo>
                    <a:pt x="62139" y="320268"/>
                    <a:pt x="59209" y="319292"/>
                    <a:pt x="57256" y="318315"/>
                  </a:cubicBezTo>
                  <a:cubicBezTo>
                    <a:pt x="52374" y="316363"/>
                    <a:pt x="49445" y="315386"/>
                    <a:pt x="47492" y="320268"/>
                  </a:cubicBezTo>
                  <a:cubicBezTo>
                    <a:pt x="44563" y="328080"/>
                    <a:pt x="44563" y="335891"/>
                    <a:pt x="45539" y="348585"/>
                  </a:cubicBezTo>
                  <a:cubicBezTo>
                    <a:pt x="45539" y="352490"/>
                    <a:pt x="45539" y="357372"/>
                    <a:pt x="45539" y="362255"/>
                  </a:cubicBezTo>
                  <a:cubicBezTo>
                    <a:pt x="45539" y="373972"/>
                    <a:pt x="45539" y="380807"/>
                    <a:pt x="44563" y="386665"/>
                  </a:cubicBezTo>
                  <a:cubicBezTo>
                    <a:pt x="43586" y="392524"/>
                    <a:pt x="41634" y="397406"/>
                    <a:pt x="38704" y="405217"/>
                  </a:cubicBezTo>
                  <a:cubicBezTo>
                    <a:pt x="32846" y="419864"/>
                    <a:pt x="13317" y="421817"/>
                    <a:pt x="2577" y="422793"/>
                  </a:cubicBezTo>
                  <a:lnTo>
                    <a:pt x="2577" y="422793"/>
                  </a:lnTo>
                  <a:cubicBezTo>
                    <a:pt x="2577" y="425722"/>
                    <a:pt x="1600" y="427675"/>
                    <a:pt x="1600" y="430604"/>
                  </a:cubicBezTo>
                  <a:cubicBezTo>
                    <a:pt x="-353" y="438416"/>
                    <a:pt x="-1329" y="446227"/>
                    <a:pt x="3553" y="459897"/>
                  </a:cubicBezTo>
                  <a:cubicBezTo>
                    <a:pt x="7459" y="472591"/>
                    <a:pt x="19176" y="492119"/>
                    <a:pt x="31870" y="508719"/>
                  </a:cubicBezTo>
                  <a:cubicBezTo>
                    <a:pt x="43586" y="524341"/>
                    <a:pt x="56280" y="538011"/>
                    <a:pt x="64092" y="541917"/>
                  </a:cubicBezTo>
                  <a:cubicBezTo>
                    <a:pt x="71903" y="545823"/>
                    <a:pt x="79714" y="548752"/>
                    <a:pt x="85573" y="550705"/>
                  </a:cubicBezTo>
                  <a:cubicBezTo>
                    <a:pt x="93384" y="553634"/>
                    <a:pt x="100219" y="555587"/>
                    <a:pt x="106078" y="560469"/>
                  </a:cubicBezTo>
                  <a:cubicBezTo>
                    <a:pt x="109984" y="564375"/>
                    <a:pt x="111936" y="570234"/>
                    <a:pt x="113889" y="576092"/>
                  </a:cubicBezTo>
                  <a:cubicBezTo>
                    <a:pt x="116818" y="584880"/>
                    <a:pt x="119748" y="595621"/>
                    <a:pt x="130488" y="597573"/>
                  </a:cubicBezTo>
                  <a:cubicBezTo>
                    <a:pt x="138300" y="599526"/>
                    <a:pt x="144159" y="601479"/>
                    <a:pt x="150017" y="603432"/>
                  </a:cubicBezTo>
                  <a:cubicBezTo>
                    <a:pt x="158805" y="606361"/>
                    <a:pt x="165640" y="609291"/>
                    <a:pt x="172475" y="605385"/>
                  </a:cubicBezTo>
                  <a:cubicBezTo>
                    <a:pt x="176381" y="603432"/>
                    <a:pt x="178334" y="600503"/>
                    <a:pt x="179310" y="598550"/>
                  </a:cubicBezTo>
                  <a:cubicBezTo>
                    <a:pt x="183216" y="592691"/>
                    <a:pt x="186145" y="588786"/>
                    <a:pt x="206650" y="585856"/>
                  </a:cubicBezTo>
                  <a:cubicBezTo>
                    <a:pt x="218367" y="583904"/>
                    <a:pt x="223249" y="584880"/>
                    <a:pt x="227155" y="585856"/>
                  </a:cubicBezTo>
                  <a:cubicBezTo>
                    <a:pt x="231060" y="586833"/>
                    <a:pt x="232037" y="586833"/>
                    <a:pt x="246684" y="577068"/>
                  </a:cubicBezTo>
                  <a:cubicBezTo>
                    <a:pt x="257424" y="570234"/>
                    <a:pt x="263282" y="564375"/>
                    <a:pt x="266212" y="560469"/>
                  </a:cubicBezTo>
                  <a:cubicBezTo>
                    <a:pt x="272070" y="554611"/>
                    <a:pt x="275000" y="551681"/>
                    <a:pt x="287693" y="550705"/>
                  </a:cubicBezTo>
                  <a:cubicBezTo>
                    <a:pt x="290623" y="550705"/>
                    <a:pt x="291599" y="553634"/>
                    <a:pt x="291599" y="552658"/>
                  </a:cubicBezTo>
                  <a:lnTo>
                    <a:pt x="291599" y="551681"/>
                  </a:lnTo>
                  <a:lnTo>
                    <a:pt x="291599" y="551681"/>
                  </a:lnTo>
                  <a:cubicBezTo>
                    <a:pt x="291599" y="550705"/>
                    <a:pt x="291599" y="550705"/>
                    <a:pt x="290623" y="549729"/>
                  </a:cubicBezTo>
                  <a:cubicBezTo>
                    <a:pt x="289646" y="544846"/>
                    <a:pt x="291599" y="540941"/>
                    <a:pt x="305269" y="538988"/>
                  </a:cubicBezTo>
                  <a:cubicBezTo>
                    <a:pt x="314057" y="538011"/>
                    <a:pt x="320892" y="538988"/>
                    <a:pt x="327727" y="539964"/>
                  </a:cubicBezTo>
                  <a:cubicBezTo>
                    <a:pt x="335538" y="540941"/>
                    <a:pt x="340420" y="541917"/>
                    <a:pt x="342373" y="534106"/>
                  </a:cubicBezTo>
                  <a:cubicBezTo>
                    <a:pt x="344326" y="525318"/>
                    <a:pt x="342373" y="519459"/>
                    <a:pt x="341396" y="514577"/>
                  </a:cubicBezTo>
                  <a:cubicBezTo>
                    <a:pt x="339444" y="507742"/>
                    <a:pt x="338467" y="501884"/>
                    <a:pt x="341396" y="492119"/>
                  </a:cubicBezTo>
                  <a:cubicBezTo>
                    <a:pt x="344326" y="485284"/>
                    <a:pt x="343349" y="481379"/>
                    <a:pt x="342373" y="477473"/>
                  </a:cubicBezTo>
                  <a:lnTo>
                    <a:pt x="342373" y="477473"/>
                  </a:lnTo>
                  <a:cubicBezTo>
                    <a:pt x="341396" y="472591"/>
                    <a:pt x="340420" y="467709"/>
                    <a:pt x="344326" y="460874"/>
                  </a:cubicBezTo>
                  <a:cubicBezTo>
                    <a:pt x="347255" y="455992"/>
                    <a:pt x="350185" y="450133"/>
                    <a:pt x="353114" y="444274"/>
                  </a:cubicBezTo>
                  <a:cubicBezTo>
                    <a:pt x="357020" y="436463"/>
                    <a:pt x="362878" y="427675"/>
                    <a:pt x="367760" y="417911"/>
                  </a:cubicBezTo>
                  <a:cubicBezTo>
                    <a:pt x="372642" y="410099"/>
                    <a:pt x="373619" y="403265"/>
                    <a:pt x="375571" y="397406"/>
                  </a:cubicBezTo>
                  <a:cubicBezTo>
                    <a:pt x="377524" y="389595"/>
                    <a:pt x="379477" y="382760"/>
                    <a:pt x="386312" y="372995"/>
                  </a:cubicBezTo>
                  <a:cubicBezTo>
                    <a:pt x="390218" y="366160"/>
                    <a:pt x="389242" y="357372"/>
                    <a:pt x="388265" y="349561"/>
                  </a:cubicBezTo>
                  <a:cubicBezTo>
                    <a:pt x="386312" y="337844"/>
                    <a:pt x="385336" y="328080"/>
                    <a:pt x="395100" y="321245"/>
                  </a:cubicBezTo>
                  <a:cubicBezTo>
                    <a:pt x="408770" y="313433"/>
                    <a:pt x="427323" y="319292"/>
                    <a:pt x="438063" y="322221"/>
                  </a:cubicBezTo>
                  <a:cubicBezTo>
                    <a:pt x="440992" y="323197"/>
                    <a:pt x="442945" y="324174"/>
                    <a:pt x="443921" y="324174"/>
                  </a:cubicBezTo>
                  <a:cubicBezTo>
                    <a:pt x="443921" y="324174"/>
                    <a:pt x="444898" y="322221"/>
                    <a:pt x="446851" y="319292"/>
                  </a:cubicBezTo>
                  <a:cubicBezTo>
                    <a:pt x="449780" y="313433"/>
                    <a:pt x="451733" y="304645"/>
                    <a:pt x="452709" y="296834"/>
                  </a:cubicBezTo>
                  <a:cubicBezTo>
                    <a:pt x="453686" y="289022"/>
                    <a:pt x="457592" y="277306"/>
                    <a:pt x="463450" y="267541"/>
                  </a:cubicBezTo>
                  <a:cubicBezTo>
                    <a:pt x="467356" y="259730"/>
                    <a:pt x="473214" y="252895"/>
                    <a:pt x="479073" y="250942"/>
                  </a:cubicBezTo>
                  <a:cubicBezTo>
                    <a:pt x="484931" y="248013"/>
                    <a:pt x="490790" y="245083"/>
                    <a:pt x="494696" y="241178"/>
                  </a:cubicBezTo>
                  <a:cubicBezTo>
                    <a:pt x="499578" y="237272"/>
                    <a:pt x="503484" y="232390"/>
                    <a:pt x="506413" y="226531"/>
                  </a:cubicBezTo>
                  <a:cubicBezTo>
                    <a:pt x="508366" y="221649"/>
                    <a:pt x="511295" y="217743"/>
                    <a:pt x="514224" y="213838"/>
                  </a:cubicBezTo>
                  <a:cubicBezTo>
                    <a:pt x="519106" y="206026"/>
                    <a:pt x="524965" y="197238"/>
                    <a:pt x="527894" y="182592"/>
                  </a:cubicBezTo>
                  <a:cubicBezTo>
                    <a:pt x="529847" y="172828"/>
                    <a:pt x="529847" y="163063"/>
                    <a:pt x="529847" y="155252"/>
                  </a:cubicBezTo>
                  <a:cubicBezTo>
                    <a:pt x="529847" y="142558"/>
                    <a:pt x="528871" y="133771"/>
                    <a:pt x="537659" y="131818"/>
                  </a:cubicBezTo>
                  <a:cubicBezTo>
                    <a:pt x="544494" y="130841"/>
                    <a:pt x="560116" y="135724"/>
                    <a:pt x="573787" y="141582"/>
                  </a:cubicBezTo>
                  <a:cubicBezTo>
                    <a:pt x="581598" y="144511"/>
                    <a:pt x="588433" y="147441"/>
                    <a:pt x="593315" y="148417"/>
                  </a:cubicBezTo>
                  <a:cubicBezTo>
                    <a:pt x="596244" y="149394"/>
                    <a:pt x="598197" y="149394"/>
                    <a:pt x="600150" y="150370"/>
                  </a:cubicBezTo>
                  <a:cubicBezTo>
                    <a:pt x="606985" y="152323"/>
                    <a:pt x="610891" y="153299"/>
                    <a:pt x="611867" y="152323"/>
                  </a:cubicBezTo>
                  <a:cubicBezTo>
                    <a:pt x="613820" y="149394"/>
                    <a:pt x="617726" y="139629"/>
                    <a:pt x="620655" y="133771"/>
                  </a:cubicBezTo>
                  <a:cubicBezTo>
                    <a:pt x="613820" y="127912"/>
                    <a:pt x="602103" y="119124"/>
                    <a:pt x="591362" y="112289"/>
                  </a:cubicBezTo>
                  <a:cubicBezTo>
                    <a:pt x="583551" y="107407"/>
                    <a:pt x="575739" y="102525"/>
                    <a:pt x="569881" y="101549"/>
                  </a:cubicBezTo>
                  <a:cubicBezTo>
                    <a:pt x="560116" y="98619"/>
                    <a:pt x="552305" y="102525"/>
                    <a:pt x="542541" y="107407"/>
                  </a:cubicBezTo>
                  <a:cubicBezTo>
                    <a:pt x="539612" y="109360"/>
                    <a:pt x="535706" y="110336"/>
                    <a:pt x="530824" y="112289"/>
                  </a:cubicBezTo>
                  <a:cubicBezTo>
                    <a:pt x="522035" y="116195"/>
                    <a:pt x="514224" y="119124"/>
                    <a:pt x="504460" y="121077"/>
                  </a:cubicBezTo>
                  <a:cubicBezTo>
                    <a:pt x="494696" y="124006"/>
                    <a:pt x="483955" y="125959"/>
                    <a:pt x="472238" y="127912"/>
                  </a:cubicBezTo>
                  <a:cubicBezTo>
                    <a:pt x="459545" y="129865"/>
                    <a:pt x="456615" y="134747"/>
                    <a:pt x="452709" y="140606"/>
                  </a:cubicBezTo>
                  <a:cubicBezTo>
                    <a:pt x="449780" y="145488"/>
                    <a:pt x="445874" y="151346"/>
                    <a:pt x="438063" y="155252"/>
                  </a:cubicBezTo>
                  <a:cubicBezTo>
                    <a:pt x="432205" y="158181"/>
                    <a:pt x="425370" y="164040"/>
                    <a:pt x="419511" y="170875"/>
                  </a:cubicBezTo>
                  <a:cubicBezTo>
                    <a:pt x="407794" y="182592"/>
                    <a:pt x="398030" y="195285"/>
                    <a:pt x="397053" y="198215"/>
                  </a:cubicBezTo>
                  <a:lnTo>
                    <a:pt x="397053" y="198215"/>
                  </a:lnTo>
                  <a:cubicBezTo>
                    <a:pt x="395100" y="201144"/>
                    <a:pt x="393148" y="201144"/>
                    <a:pt x="390218" y="199191"/>
                  </a:cubicBezTo>
                  <a:lnTo>
                    <a:pt x="390218" y="199191"/>
                  </a:lnTo>
                  <a:cubicBezTo>
                    <a:pt x="386312" y="196262"/>
                    <a:pt x="377524" y="161110"/>
                    <a:pt x="369713" y="133771"/>
                  </a:cubicBezTo>
                  <a:cubicBezTo>
                    <a:pt x="368737" y="124006"/>
                    <a:pt x="365807" y="115219"/>
                    <a:pt x="364831" y="109360"/>
                  </a:cubicBezTo>
                </a:path>
              </a:pathLst>
            </a:custGeom>
            <a:solidFill>
              <a:srgbClr val="C0C0C0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77C878-48CB-4269-998A-B32FE6B36F36}"/>
                </a:ext>
              </a:extLst>
            </p:cNvPr>
            <p:cNvSpPr/>
            <p:nvPr/>
          </p:nvSpPr>
          <p:spPr>
            <a:xfrm>
              <a:off x="10775422" y="3019123"/>
              <a:ext cx="663970" cy="458921"/>
            </a:xfrm>
            <a:custGeom>
              <a:avLst/>
              <a:gdLst>
                <a:gd name="connsiteX0" fmla="*/ 669829 w 663970"/>
                <a:gd name="connsiteY0" fmla="*/ 266564 h 458920"/>
                <a:gd name="connsiteX1" fmla="*/ 650301 w 663970"/>
                <a:gd name="connsiteY1" fmla="*/ 387641 h 458920"/>
                <a:gd name="connsiteX2" fmla="*/ 628819 w 663970"/>
                <a:gd name="connsiteY2" fmla="*/ 451109 h 458920"/>
                <a:gd name="connsiteX3" fmla="*/ 610267 w 663970"/>
                <a:gd name="connsiteY3" fmla="*/ 436463 h 458920"/>
                <a:gd name="connsiteX4" fmla="*/ 600503 w 663970"/>
                <a:gd name="connsiteY4" fmla="*/ 312457 h 458920"/>
                <a:gd name="connsiteX5" fmla="*/ 570234 w 663970"/>
                <a:gd name="connsiteY5" fmla="*/ 270470 h 458920"/>
                <a:gd name="connsiteX6" fmla="*/ 544847 w 663970"/>
                <a:gd name="connsiteY6" fmla="*/ 264612 h 458920"/>
                <a:gd name="connsiteX7" fmla="*/ 548752 w 663970"/>
                <a:gd name="connsiteY7" fmla="*/ 229460 h 458920"/>
                <a:gd name="connsiteX8" fmla="*/ 550705 w 663970"/>
                <a:gd name="connsiteY8" fmla="*/ 216767 h 458920"/>
                <a:gd name="connsiteX9" fmla="*/ 533130 w 663970"/>
                <a:gd name="connsiteY9" fmla="*/ 208955 h 458920"/>
                <a:gd name="connsiteX10" fmla="*/ 497978 w 663970"/>
                <a:gd name="connsiteY10" fmla="*/ 161110 h 458920"/>
                <a:gd name="connsiteX11" fmla="*/ 506766 w 663970"/>
                <a:gd name="connsiteY11" fmla="*/ 141582 h 458920"/>
                <a:gd name="connsiteX12" fmla="*/ 483331 w 663970"/>
                <a:gd name="connsiteY12" fmla="*/ 114242 h 458920"/>
                <a:gd name="connsiteX13" fmla="*/ 506766 w 663970"/>
                <a:gd name="connsiteY13" fmla="*/ 55656 h 458920"/>
                <a:gd name="connsiteX14" fmla="*/ 467709 w 663970"/>
                <a:gd name="connsiteY14" fmla="*/ 91784 h 458920"/>
                <a:gd name="connsiteX15" fmla="*/ 459897 w 663970"/>
                <a:gd name="connsiteY15" fmla="*/ 170875 h 458920"/>
                <a:gd name="connsiteX16" fmla="*/ 499931 w 663970"/>
                <a:gd name="connsiteY16" fmla="*/ 284140 h 458920"/>
                <a:gd name="connsiteX17" fmla="*/ 490166 w 663970"/>
                <a:gd name="connsiteY17" fmla="*/ 307575 h 458920"/>
                <a:gd name="connsiteX18" fmla="*/ 430605 w 663970"/>
                <a:gd name="connsiteY18" fmla="*/ 287070 h 458920"/>
                <a:gd name="connsiteX19" fmla="*/ 413029 w 663970"/>
                <a:gd name="connsiteY19" fmla="*/ 317339 h 458920"/>
                <a:gd name="connsiteX20" fmla="*/ 430605 w 663970"/>
                <a:gd name="connsiteY20" fmla="*/ 328080 h 458920"/>
                <a:gd name="connsiteX21" fmla="*/ 508719 w 663970"/>
                <a:gd name="connsiteY21" fmla="*/ 350537 h 458920"/>
                <a:gd name="connsiteX22" fmla="*/ 545823 w 663970"/>
                <a:gd name="connsiteY22" fmla="*/ 355419 h 458920"/>
                <a:gd name="connsiteX23" fmla="*/ 542894 w 663970"/>
                <a:gd name="connsiteY23" fmla="*/ 393500 h 458920"/>
                <a:gd name="connsiteX24" fmla="*/ 479426 w 663970"/>
                <a:gd name="connsiteY24" fmla="*/ 372019 h 458920"/>
                <a:gd name="connsiteX25" fmla="*/ 479426 w 663970"/>
                <a:gd name="connsiteY25" fmla="*/ 373971 h 458920"/>
                <a:gd name="connsiteX26" fmla="*/ 427676 w 663970"/>
                <a:gd name="connsiteY26" fmla="*/ 350537 h 458920"/>
                <a:gd name="connsiteX27" fmla="*/ 408147 w 663970"/>
                <a:gd name="connsiteY27" fmla="*/ 341749 h 458920"/>
                <a:gd name="connsiteX28" fmla="*/ 384712 w 663970"/>
                <a:gd name="connsiteY28" fmla="*/ 327103 h 458920"/>
                <a:gd name="connsiteX29" fmla="*/ 380807 w 663970"/>
                <a:gd name="connsiteY29" fmla="*/ 306598 h 458920"/>
                <a:gd name="connsiteX30" fmla="*/ 383736 w 663970"/>
                <a:gd name="connsiteY30" fmla="*/ 289999 h 458920"/>
                <a:gd name="connsiteX31" fmla="*/ 360302 w 663970"/>
                <a:gd name="connsiteY31" fmla="*/ 272423 h 458920"/>
                <a:gd name="connsiteX32" fmla="*/ 343702 w 663970"/>
                <a:gd name="connsiteY32" fmla="*/ 265588 h 458920"/>
                <a:gd name="connsiteX33" fmla="*/ 345655 w 663970"/>
                <a:gd name="connsiteY33" fmla="*/ 233366 h 458920"/>
                <a:gd name="connsiteX34" fmla="*/ 341749 w 663970"/>
                <a:gd name="connsiteY34" fmla="*/ 182592 h 458920"/>
                <a:gd name="connsiteX35" fmla="*/ 315386 w 663970"/>
                <a:gd name="connsiteY35" fmla="*/ 170875 h 458920"/>
                <a:gd name="connsiteX36" fmla="*/ 283164 w 663970"/>
                <a:gd name="connsiteY36" fmla="*/ 154275 h 458920"/>
                <a:gd name="connsiteX37" fmla="*/ 264612 w 663970"/>
                <a:gd name="connsiteY37" fmla="*/ 142558 h 458920"/>
                <a:gd name="connsiteX38" fmla="*/ 254848 w 663970"/>
                <a:gd name="connsiteY38" fmla="*/ 137676 h 458920"/>
                <a:gd name="connsiteX39" fmla="*/ 222626 w 663970"/>
                <a:gd name="connsiteY39" fmla="*/ 113266 h 458920"/>
                <a:gd name="connsiteX40" fmla="*/ 198215 w 663970"/>
                <a:gd name="connsiteY40" fmla="*/ 101548 h 458920"/>
                <a:gd name="connsiteX41" fmla="*/ 165016 w 663970"/>
                <a:gd name="connsiteY41" fmla="*/ 108383 h 458920"/>
                <a:gd name="connsiteX42" fmla="*/ 154276 w 663970"/>
                <a:gd name="connsiteY42" fmla="*/ 113266 h 458920"/>
                <a:gd name="connsiteX43" fmla="*/ 128888 w 663970"/>
                <a:gd name="connsiteY43" fmla="*/ 122053 h 458920"/>
                <a:gd name="connsiteX44" fmla="*/ 97643 w 663970"/>
                <a:gd name="connsiteY44" fmla="*/ 128888 h 458920"/>
                <a:gd name="connsiteX45" fmla="*/ 72256 w 663970"/>
                <a:gd name="connsiteY45" fmla="*/ 146464 h 458920"/>
                <a:gd name="connsiteX46" fmla="*/ 60539 w 663970"/>
                <a:gd name="connsiteY46" fmla="*/ 159157 h 458920"/>
                <a:gd name="connsiteX47" fmla="*/ 40034 w 663970"/>
                <a:gd name="connsiteY47" fmla="*/ 175757 h 458920"/>
                <a:gd name="connsiteX48" fmla="*/ 20505 w 663970"/>
                <a:gd name="connsiteY48" fmla="*/ 198215 h 458920"/>
                <a:gd name="connsiteX49" fmla="*/ 5859 w 663970"/>
                <a:gd name="connsiteY49" fmla="*/ 141582 h 458920"/>
                <a:gd name="connsiteX50" fmla="*/ 0 w 663970"/>
                <a:gd name="connsiteY50" fmla="*/ 118148 h 458920"/>
                <a:gd name="connsiteX51" fmla="*/ 506766 w 663970"/>
                <a:gd name="connsiteY51" fmla="*/ 0 h 458920"/>
                <a:gd name="connsiteX52" fmla="*/ 588786 w 663970"/>
                <a:gd name="connsiteY52" fmla="*/ 199191 h 458920"/>
                <a:gd name="connsiteX53" fmla="*/ 669829 w 663970"/>
                <a:gd name="connsiteY53" fmla="*/ 266564 h 45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63970" h="458920">
                  <a:moveTo>
                    <a:pt x="669829" y="266564"/>
                  </a:moveTo>
                  <a:cubicBezTo>
                    <a:pt x="662018" y="310504"/>
                    <a:pt x="651277" y="371042"/>
                    <a:pt x="650301" y="387641"/>
                  </a:cubicBezTo>
                  <a:cubicBezTo>
                    <a:pt x="649324" y="400335"/>
                    <a:pt x="632725" y="385689"/>
                    <a:pt x="628819" y="451109"/>
                  </a:cubicBezTo>
                  <a:cubicBezTo>
                    <a:pt x="626866" y="481378"/>
                    <a:pt x="612220" y="442321"/>
                    <a:pt x="610267" y="436463"/>
                  </a:cubicBezTo>
                  <a:cubicBezTo>
                    <a:pt x="598550" y="397406"/>
                    <a:pt x="636631" y="355419"/>
                    <a:pt x="600503" y="312457"/>
                  </a:cubicBezTo>
                  <a:cubicBezTo>
                    <a:pt x="585856" y="294881"/>
                    <a:pt x="622961" y="282187"/>
                    <a:pt x="570234" y="270470"/>
                  </a:cubicBezTo>
                  <a:cubicBezTo>
                    <a:pt x="567304" y="269494"/>
                    <a:pt x="544847" y="264612"/>
                    <a:pt x="544847" y="264612"/>
                  </a:cubicBezTo>
                  <a:cubicBezTo>
                    <a:pt x="542894" y="240201"/>
                    <a:pt x="525318" y="251918"/>
                    <a:pt x="548752" y="229460"/>
                  </a:cubicBezTo>
                  <a:cubicBezTo>
                    <a:pt x="552658" y="225555"/>
                    <a:pt x="550705" y="219696"/>
                    <a:pt x="550705" y="216767"/>
                  </a:cubicBezTo>
                  <a:cubicBezTo>
                    <a:pt x="550705" y="216767"/>
                    <a:pt x="533130" y="209932"/>
                    <a:pt x="533130" y="208955"/>
                  </a:cubicBezTo>
                  <a:cubicBezTo>
                    <a:pt x="529224" y="207002"/>
                    <a:pt x="498955" y="163063"/>
                    <a:pt x="497978" y="161110"/>
                  </a:cubicBezTo>
                  <a:cubicBezTo>
                    <a:pt x="496025" y="153299"/>
                    <a:pt x="505790" y="145488"/>
                    <a:pt x="506766" y="141582"/>
                  </a:cubicBezTo>
                  <a:cubicBezTo>
                    <a:pt x="507742" y="136700"/>
                    <a:pt x="487237" y="116195"/>
                    <a:pt x="483331" y="114242"/>
                  </a:cubicBezTo>
                  <a:cubicBezTo>
                    <a:pt x="484308" y="100572"/>
                    <a:pt x="550705" y="73232"/>
                    <a:pt x="506766" y="55656"/>
                  </a:cubicBezTo>
                  <a:cubicBezTo>
                    <a:pt x="480402" y="44916"/>
                    <a:pt x="500908" y="71279"/>
                    <a:pt x="467709" y="91784"/>
                  </a:cubicBezTo>
                  <a:cubicBezTo>
                    <a:pt x="453062" y="100572"/>
                    <a:pt x="437440" y="144511"/>
                    <a:pt x="459897" y="170875"/>
                  </a:cubicBezTo>
                  <a:cubicBezTo>
                    <a:pt x="480402" y="194309"/>
                    <a:pt x="498955" y="283164"/>
                    <a:pt x="499931" y="284140"/>
                  </a:cubicBezTo>
                  <a:cubicBezTo>
                    <a:pt x="500908" y="287070"/>
                    <a:pt x="509695" y="326127"/>
                    <a:pt x="490166" y="307575"/>
                  </a:cubicBezTo>
                  <a:cubicBezTo>
                    <a:pt x="472591" y="289999"/>
                    <a:pt x="469662" y="313433"/>
                    <a:pt x="430605" y="287070"/>
                  </a:cubicBezTo>
                  <a:cubicBezTo>
                    <a:pt x="425723" y="283164"/>
                    <a:pt x="395453" y="302692"/>
                    <a:pt x="413029" y="317339"/>
                  </a:cubicBezTo>
                  <a:cubicBezTo>
                    <a:pt x="414005" y="318315"/>
                    <a:pt x="428652" y="327103"/>
                    <a:pt x="430605" y="328080"/>
                  </a:cubicBezTo>
                  <a:cubicBezTo>
                    <a:pt x="438416" y="337844"/>
                    <a:pt x="483331" y="338820"/>
                    <a:pt x="508719" y="350537"/>
                  </a:cubicBezTo>
                  <a:cubicBezTo>
                    <a:pt x="509695" y="350537"/>
                    <a:pt x="542894" y="344679"/>
                    <a:pt x="545823" y="355419"/>
                  </a:cubicBezTo>
                  <a:cubicBezTo>
                    <a:pt x="551681" y="357372"/>
                    <a:pt x="542894" y="392524"/>
                    <a:pt x="542894" y="393500"/>
                  </a:cubicBezTo>
                  <a:cubicBezTo>
                    <a:pt x="521412" y="405217"/>
                    <a:pt x="502860" y="373971"/>
                    <a:pt x="479426" y="372019"/>
                  </a:cubicBezTo>
                  <a:cubicBezTo>
                    <a:pt x="479426" y="372995"/>
                    <a:pt x="479426" y="373971"/>
                    <a:pt x="479426" y="373971"/>
                  </a:cubicBezTo>
                  <a:cubicBezTo>
                    <a:pt x="461850" y="367137"/>
                    <a:pt x="438416" y="357372"/>
                    <a:pt x="427676" y="350537"/>
                  </a:cubicBezTo>
                  <a:cubicBezTo>
                    <a:pt x="419864" y="345655"/>
                    <a:pt x="414005" y="343702"/>
                    <a:pt x="408147" y="341749"/>
                  </a:cubicBezTo>
                  <a:cubicBezTo>
                    <a:pt x="400335" y="338820"/>
                    <a:pt x="392524" y="336867"/>
                    <a:pt x="384712" y="327103"/>
                  </a:cubicBezTo>
                  <a:cubicBezTo>
                    <a:pt x="376901" y="318315"/>
                    <a:pt x="378854" y="313433"/>
                    <a:pt x="380807" y="306598"/>
                  </a:cubicBezTo>
                  <a:cubicBezTo>
                    <a:pt x="382760" y="301716"/>
                    <a:pt x="384712" y="296834"/>
                    <a:pt x="383736" y="289999"/>
                  </a:cubicBezTo>
                  <a:cubicBezTo>
                    <a:pt x="381783" y="278282"/>
                    <a:pt x="371042" y="275352"/>
                    <a:pt x="360302" y="272423"/>
                  </a:cubicBezTo>
                  <a:cubicBezTo>
                    <a:pt x="353467" y="270470"/>
                    <a:pt x="346632" y="268517"/>
                    <a:pt x="343702" y="265588"/>
                  </a:cubicBezTo>
                  <a:cubicBezTo>
                    <a:pt x="340773" y="261682"/>
                    <a:pt x="342726" y="248012"/>
                    <a:pt x="345655" y="233366"/>
                  </a:cubicBezTo>
                  <a:cubicBezTo>
                    <a:pt x="348585" y="212861"/>
                    <a:pt x="352491" y="189427"/>
                    <a:pt x="341749" y="182592"/>
                  </a:cubicBezTo>
                  <a:cubicBezTo>
                    <a:pt x="334915" y="177710"/>
                    <a:pt x="325151" y="173804"/>
                    <a:pt x="315386" y="170875"/>
                  </a:cubicBezTo>
                  <a:cubicBezTo>
                    <a:pt x="302692" y="165993"/>
                    <a:pt x="289999" y="162087"/>
                    <a:pt x="283164" y="154275"/>
                  </a:cubicBezTo>
                  <a:cubicBezTo>
                    <a:pt x="274376" y="144511"/>
                    <a:pt x="269494" y="143535"/>
                    <a:pt x="264612" y="142558"/>
                  </a:cubicBezTo>
                  <a:cubicBezTo>
                    <a:pt x="261683" y="141582"/>
                    <a:pt x="258753" y="140605"/>
                    <a:pt x="254848" y="137676"/>
                  </a:cubicBezTo>
                  <a:cubicBezTo>
                    <a:pt x="248013" y="131818"/>
                    <a:pt x="234342" y="121077"/>
                    <a:pt x="222626" y="113266"/>
                  </a:cubicBezTo>
                  <a:cubicBezTo>
                    <a:pt x="213838" y="107407"/>
                    <a:pt x="205050" y="102525"/>
                    <a:pt x="198215" y="101548"/>
                  </a:cubicBezTo>
                  <a:cubicBezTo>
                    <a:pt x="185521" y="98619"/>
                    <a:pt x="175757" y="102525"/>
                    <a:pt x="165016" y="108383"/>
                  </a:cubicBezTo>
                  <a:cubicBezTo>
                    <a:pt x="162087" y="110336"/>
                    <a:pt x="158181" y="111313"/>
                    <a:pt x="154276" y="113266"/>
                  </a:cubicBezTo>
                  <a:cubicBezTo>
                    <a:pt x="146464" y="116195"/>
                    <a:pt x="137677" y="119124"/>
                    <a:pt x="128888" y="122053"/>
                  </a:cubicBezTo>
                  <a:cubicBezTo>
                    <a:pt x="120101" y="124983"/>
                    <a:pt x="109360" y="126936"/>
                    <a:pt x="97643" y="128888"/>
                  </a:cubicBezTo>
                  <a:cubicBezTo>
                    <a:pt x="81044" y="131818"/>
                    <a:pt x="77138" y="138652"/>
                    <a:pt x="72256" y="146464"/>
                  </a:cubicBezTo>
                  <a:cubicBezTo>
                    <a:pt x="69327" y="150370"/>
                    <a:pt x="66398" y="155252"/>
                    <a:pt x="60539" y="159157"/>
                  </a:cubicBezTo>
                  <a:cubicBezTo>
                    <a:pt x="53703" y="163063"/>
                    <a:pt x="46869" y="168922"/>
                    <a:pt x="40034" y="175757"/>
                  </a:cubicBezTo>
                  <a:cubicBezTo>
                    <a:pt x="32223" y="183568"/>
                    <a:pt x="24411" y="192356"/>
                    <a:pt x="20505" y="198215"/>
                  </a:cubicBezTo>
                  <a:cubicBezTo>
                    <a:pt x="17576" y="188450"/>
                    <a:pt x="10741" y="163063"/>
                    <a:pt x="5859" y="141582"/>
                  </a:cubicBezTo>
                  <a:cubicBezTo>
                    <a:pt x="3906" y="131818"/>
                    <a:pt x="977" y="123030"/>
                    <a:pt x="0" y="118148"/>
                  </a:cubicBezTo>
                  <a:lnTo>
                    <a:pt x="506766" y="0"/>
                  </a:lnTo>
                  <a:cubicBezTo>
                    <a:pt x="516530" y="24411"/>
                    <a:pt x="577069" y="171851"/>
                    <a:pt x="588786" y="199191"/>
                  </a:cubicBezTo>
                  <a:cubicBezTo>
                    <a:pt x="596597" y="214814"/>
                    <a:pt x="640536" y="247036"/>
                    <a:pt x="669829" y="266564"/>
                  </a:cubicBezTo>
                </a:path>
              </a:pathLst>
            </a:custGeom>
            <a:solidFill>
              <a:srgbClr val="C0C0C0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A89C396-7997-40F0-B8AE-E5184565C522}"/>
                </a:ext>
              </a:extLst>
            </p:cNvPr>
            <p:cNvSpPr/>
            <p:nvPr/>
          </p:nvSpPr>
          <p:spPr>
            <a:xfrm>
              <a:off x="10570372" y="2661750"/>
              <a:ext cx="878784" cy="605385"/>
            </a:xfrm>
            <a:custGeom>
              <a:avLst/>
              <a:gdLst>
                <a:gd name="connsiteX0" fmla="*/ 758684 w 878784"/>
                <a:gd name="connsiteY0" fmla="*/ 368113 h 605384"/>
                <a:gd name="connsiteX1" fmla="*/ 802623 w 878784"/>
                <a:gd name="connsiteY1" fmla="*/ 464779 h 605384"/>
                <a:gd name="connsiteX2" fmla="*/ 803600 w 878784"/>
                <a:gd name="connsiteY2" fmla="*/ 465756 h 605384"/>
                <a:gd name="connsiteX3" fmla="*/ 883666 w 878784"/>
                <a:gd name="connsiteY3" fmla="*/ 577068 h 605384"/>
                <a:gd name="connsiteX4" fmla="*/ 876832 w 878784"/>
                <a:gd name="connsiteY4" fmla="*/ 613196 h 605384"/>
                <a:gd name="connsiteX5" fmla="*/ 800670 w 878784"/>
                <a:gd name="connsiteY5" fmla="*/ 547776 h 605384"/>
                <a:gd name="connsiteX6" fmla="*/ 716698 w 878784"/>
                <a:gd name="connsiteY6" fmla="*/ 345655 h 605384"/>
                <a:gd name="connsiteX7" fmla="*/ 715721 w 878784"/>
                <a:gd name="connsiteY7" fmla="*/ 341749 h 605384"/>
                <a:gd name="connsiteX8" fmla="*/ 711816 w 878784"/>
                <a:gd name="connsiteY8" fmla="*/ 342726 h 605384"/>
                <a:gd name="connsiteX9" fmla="*/ 68350 w 878784"/>
                <a:gd name="connsiteY9" fmla="*/ 493096 h 605384"/>
                <a:gd name="connsiteX10" fmla="*/ 0 w 878784"/>
                <a:gd name="connsiteY10" fmla="*/ 148417 h 605384"/>
                <a:gd name="connsiteX11" fmla="*/ 48821 w 878784"/>
                <a:gd name="connsiteY11" fmla="*/ 112289 h 605384"/>
                <a:gd name="connsiteX12" fmla="*/ 54680 w 878784"/>
                <a:gd name="connsiteY12" fmla="*/ 109360 h 605384"/>
                <a:gd name="connsiteX13" fmla="*/ 64445 w 878784"/>
                <a:gd name="connsiteY13" fmla="*/ 104478 h 605384"/>
                <a:gd name="connsiteX14" fmla="*/ 84949 w 878784"/>
                <a:gd name="connsiteY14" fmla="*/ 86902 h 605384"/>
                <a:gd name="connsiteX15" fmla="*/ 92761 w 878784"/>
                <a:gd name="connsiteY15" fmla="*/ 121077 h 605384"/>
                <a:gd name="connsiteX16" fmla="*/ 93737 w 878784"/>
                <a:gd name="connsiteY16" fmla="*/ 124983 h 605384"/>
                <a:gd name="connsiteX17" fmla="*/ 97643 w 878784"/>
                <a:gd name="connsiteY17" fmla="*/ 124006 h 605384"/>
                <a:gd name="connsiteX18" fmla="*/ 660065 w 878784"/>
                <a:gd name="connsiteY18" fmla="*/ 0 h 605384"/>
                <a:gd name="connsiteX19" fmla="*/ 686429 w 878784"/>
                <a:gd name="connsiteY19" fmla="*/ 9764 h 605384"/>
                <a:gd name="connsiteX20" fmla="*/ 703027 w 878784"/>
                <a:gd name="connsiteY20" fmla="*/ 34175 h 605384"/>
                <a:gd name="connsiteX21" fmla="*/ 719627 w 878784"/>
                <a:gd name="connsiteY21" fmla="*/ 42963 h 605384"/>
                <a:gd name="connsiteX22" fmla="*/ 725486 w 878784"/>
                <a:gd name="connsiteY22" fmla="*/ 41986 h 605384"/>
                <a:gd name="connsiteX23" fmla="*/ 742085 w 878784"/>
                <a:gd name="connsiteY23" fmla="*/ 48821 h 605384"/>
                <a:gd name="connsiteX24" fmla="*/ 747943 w 878784"/>
                <a:gd name="connsiteY24" fmla="*/ 51751 h 605384"/>
                <a:gd name="connsiteX25" fmla="*/ 742085 w 878784"/>
                <a:gd name="connsiteY25" fmla="*/ 66397 h 605384"/>
                <a:gd name="connsiteX26" fmla="*/ 740132 w 878784"/>
                <a:gd name="connsiteY26" fmla="*/ 75185 h 605384"/>
                <a:gd name="connsiteX27" fmla="*/ 730368 w 878784"/>
                <a:gd name="connsiteY27" fmla="*/ 91784 h 605384"/>
                <a:gd name="connsiteX28" fmla="*/ 731344 w 878784"/>
                <a:gd name="connsiteY28" fmla="*/ 128888 h 605384"/>
                <a:gd name="connsiteX29" fmla="*/ 738179 w 878784"/>
                <a:gd name="connsiteY29" fmla="*/ 144511 h 605384"/>
                <a:gd name="connsiteX30" fmla="*/ 738179 w 878784"/>
                <a:gd name="connsiteY30" fmla="*/ 165016 h 605384"/>
                <a:gd name="connsiteX31" fmla="*/ 725486 w 878784"/>
                <a:gd name="connsiteY31" fmla="*/ 193333 h 605384"/>
                <a:gd name="connsiteX32" fmla="*/ 737202 w 878784"/>
                <a:gd name="connsiteY32" fmla="*/ 225555 h 605384"/>
                <a:gd name="connsiteX33" fmla="*/ 745990 w 878784"/>
                <a:gd name="connsiteY33" fmla="*/ 227508 h 605384"/>
                <a:gd name="connsiteX34" fmla="*/ 775283 w 878784"/>
                <a:gd name="connsiteY34" fmla="*/ 239225 h 605384"/>
                <a:gd name="connsiteX35" fmla="*/ 800670 w 878784"/>
                <a:gd name="connsiteY35" fmla="*/ 279258 h 605384"/>
                <a:gd name="connsiteX36" fmla="*/ 801647 w 878784"/>
                <a:gd name="connsiteY36" fmla="*/ 286093 h 605384"/>
                <a:gd name="connsiteX37" fmla="*/ 793836 w 878784"/>
                <a:gd name="connsiteY37" fmla="*/ 313433 h 605384"/>
                <a:gd name="connsiteX38" fmla="*/ 793836 w 878784"/>
                <a:gd name="connsiteY38" fmla="*/ 313433 h 605384"/>
                <a:gd name="connsiteX39" fmla="*/ 773330 w 878784"/>
                <a:gd name="connsiteY39" fmla="*/ 350537 h 605384"/>
                <a:gd name="connsiteX40" fmla="*/ 764543 w 878784"/>
                <a:gd name="connsiteY40" fmla="*/ 360302 h 605384"/>
                <a:gd name="connsiteX41" fmla="*/ 758684 w 878784"/>
                <a:gd name="connsiteY41" fmla="*/ 368113 h 60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78784" h="605384">
                  <a:moveTo>
                    <a:pt x="758684" y="368113"/>
                  </a:moveTo>
                  <a:cubicBezTo>
                    <a:pt x="727438" y="372995"/>
                    <a:pt x="796765" y="458921"/>
                    <a:pt x="802623" y="464779"/>
                  </a:cubicBezTo>
                  <a:lnTo>
                    <a:pt x="803600" y="465756"/>
                  </a:lnTo>
                  <a:cubicBezTo>
                    <a:pt x="839727" y="500907"/>
                    <a:pt x="887572" y="532153"/>
                    <a:pt x="883666" y="577068"/>
                  </a:cubicBezTo>
                  <a:cubicBezTo>
                    <a:pt x="883666" y="577068"/>
                    <a:pt x="880737" y="591715"/>
                    <a:pt x="876832" y="613196"/>
                  </a:cubicBezTo>
                  <a:cubicBezTo>
                    <a:pt x="848515" y="594644"/>
                    <a:pt x="808482" y="565351"/>
                    <a:pt x="800670" y="547776"/>
                  </a:cubicBezTo>
                  <a:cubicBezTo>
                    <a:pt x="787977" y="520436"/>
                    <a:pt x="716698" y="345655"/>
                    <a:pt x="716698" y="345655"/>
                  </a:cubicBezTo>
                  <a:lnTo>
                    <a:pt x="715721" y="341749"/>
                  </a:lnTo>
                  <a:lnTo>
                    <a:pt x="711816" y="342726"/>
                  </a:lnTo>
                  <a:lnTo>
                    <a:pt x="68350" y="493096"/>
                  </a:lnTo>
                  <a:lnTo>
                    <a:pt x="0" y="148417"/>
                  </a:lnTo>
                  <a:cubicBezTo>
                    <a:pt x="16599" y="136700"/>
                    <a:pt x="34175" y="124006"/>
                    <a:pt x="48821" y="112289"/>
                  </a:cubicBezTo>
                  <a:cubicBezTo>
                    <a:pt x="50774" y="110336"/>
                    <a:pt x="51751" y="109360"/>
                    <a:pt x="54680" y="109360"/>
                  </a:cubicBezTo>
                  <a:cubicBezTo>
                    <a:pt x="56633" y="107407"/>
                    <a:pt x="63468" y="107407"/>
                    <a:pt x="64445" y="104478"/>
                  </a:cubicBezTo>
                  <a:cubicBezTo>
                    <a:pt x="69327" y="101548"/>
                    <a:pt x="77138" y="94713"/>
                    <a:pt x="84949" y="86902"/>
                  </a:cubicBezTo>
                  <a:lnTo>
                    <a:pt x="92761" y="121077"/>
                  </a:lnTo>
                  <a:lnTo>
                    <a:pt x="93737" y="124983"/>
                  </a:lnTo>
                  <a:lnTo>
                    <a:pt x="97643" y="124006"/>
                  </a:lnTo>
                  <a:cubicBezTo>
                    <a:pt x="99596" y="124006"/>
                    <a:pt x="651277" y="0"/>
                    <a:pt x="660065" y="0"/>
                  </a:cubicBezTo>
                  <a:cubicBezTo>
                    <a:pt x="672758" y="976"/>
                    <a:pt x="680570" y="4882"/>
                    <a:pt x="686429" y="9764"/>
                  </a:cubicBezTo>
                  <a:cubicBezTo>
                    <a:pt x="692287" y="15623"/>
                    <a:pt x="697169" y="23434"/>
                    <a:pt x="703027" y="34175"/>
                  </a:cubicBezTo>
                  <a:cubicBezTo>
                    <a:pt x="709863" y="46869"/>
                    <a:pt x="713769" y="44916"/>
                    <a:pt x="719627" y="42963"/>
                  </a:cubicBezTo>
                  <a:cubicBezTo>
                    <a:pt x="721580" y="41986"/>
                    <a:pt x="722556" y="41986"/>
                    <a:pt x="725486" y="41986"/>
                  </a:cubicBezTo>
                  <a:cubicBezTo>
                    <a:pt x="731344" y="42963"/>
                    <a:pt x="736226" y="44916"/>
                    <a:pt x="742085" y="48821"/>
                  </a:cubicBezTo>
                  <a:cubicBezTo>
                    <a:pt x="744038" y="49798"/>
                    <a:pt x="745990" y="50774"/>
                    <a:pt x="747943" y="51751"/>
                  </a:cubicBezTo>
                  <a:cubicBezTo>
                    <a:pt x="745990" y="54680"/>
                    <a:pt x="742085" y="60538"/>
                    <a:pt x="742085" y="66397"/>
                  </a:cubicBezTo>
                  <a:cubicBezTo>
                    <a:pt x="742085" y="69326"/>
                    <a:pt x="742085" y="72256"/>
                    <a:pt x="740132" y="75185"/>
                  </a:cubicBezTo>
                  <a:cubicBezTo>
                    <a:pt x="739155" y="79091"/>
                    <a:pt x="736226" y="83973"/>
                    <a:pt x="730368" y="91784"/>
                  </a:cubicBezTo>
                  <a:cubicBezTo>
                    <a:pt x="720604" y="106430"/>
                    <a:pt x="724509" y="114242"/>
                    <a:pt x="731344" y="128888"/>
                  </a:cubicBezTo>
                  <a:cubicBezTo>
                    <a:pt x="733297" y="132794"/>
                    <a:pt x="736226" y="138653"/>
                    <a:pt x="738179" y="144511"/>
                  </a:cubicBezTo>
                  <a:cubicBezTo>
                    <a:pt x="743061" y="157205"/>
                    <a:pt x="742085" y="159158"/>
                    <a:pt x="738179" y="165016"/>
                  </a:cubicBezTo>
                  <a:cubicBezTo>
                    <a:pt x="735250" y="169898"/>
                    <a:pt x="730368" y="177710"/>
                    <a:pt x="725486" y="193333"/>
                  </a:cubicBezTo>
                  <a:cubicBezTo>
                    <a:pt x="718651" y="215790"/>
                    <a:pt x="724509" y="221649"/>
                    <a:pt x="737202" y="225555"/>
                  </a:cubicBezTo>
                  <a:cubicBezTo>
                    <a:pt x="740132" y="226531"/>
                    <a:pt x="742085" y="226531"/>
                    <a:pt x="745990" y="227508"/>
                  </a:cubicBezTo>
                  <a:cubicBezTo>
                    <a:pt x="754779" y="229460"/>
                    <a:pt x="764543" y="232390"/>
                    <a:pt x="775283" y="239225"/>
                  </a:cubicBezTo>
                  <a:cubicBezTo>
                    <a:pt x="798718" y="255824"/>
                    <a:pt x="799694" y="268517"/>
                    <a:pt x="800670" y="279258"/>
                  </a:cubicBezTo>
                  <a:cubicBezTo>
                    <a:pt x="800670" y="281211"/>
                    <a:pt x="800670" y="284140"/>
                    <a:pt x="801647" y="286093"/>
                  </a:cubicBezTo>
                  <a:cubicBezTo>
                    <a:pt x="802623" y="290975"/>
                    <a:pt x="798718" y="301716"/>
                    <a:pt x="793836" y="313433"/>
                  </a:cubicBezTo>
                  <a:lnTo>
                    <a:pt x="793836" y="313433"/>
                  </a:lnTo>
                  <a:cubicBezTo>
                    <a:pt x="787001" y="328080"/>
                    <a:pt x="778212" y="344679"/>
                    <a:pt x="773330" y="350537"/>
                  </a:cubicBezTo>
                  <a:cubicBezTo>
                    <a:pt x="770401" y="354443"/>
                    <a:pt x="767472" y="357372"/>
                    <a:pt x="764543" y="360302"/>
                  </a:cubicBezTo>
                  <a:cubicBezTo>
                    <a:pt x="761613" y="364207"/>
                    <a:pt x="759661" y="366160"/>
                    <a:pt x="758684" y="368113"/>
                  </a:cubicBezTo>
                </a:path>
              </a:pathLst>
            </a:custGeom>
            <a:solidFill>
              <a:srgbClr val="003E53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921A35D-B3DC-42B0-83F4-77F8B4FC842A}"/>
                </a:ext>
              </a:extLst>
            </p:cNvPr>
            <p:cNvSpPr/>
            <p:nvPr/>
          </p:nvSpPr>
          <p:spPr>
            <a:xfrm>
              <a:off x="11302896" y="2717407"/>
              <a:ext cx="205050" cy="419864"/>
            </a:xfrm>
            <a:custGeom>
              <a:avLst/>
              <a:gdLst>
                <a:gd name="connsiteX0" fmla="*/ 168719 w 205049"/>
                <a:gd name="connsiteY0" fmla="*/ 48821 h 419863"/>
                <a:gd name="connsiteX1" fmla="*/ 163836 w 205049"/>
                <a:gd name="connsiteY1" fmla="*/ 60538 h 419863"/>
                <a:gd name="connsiteX2" fmla="*/ 150166 w 205049"/>
                <a:gd name="connsiteY2" fmla="*/ 139629 h 419863"/>
                <a:gd name="connsiteX3" fmla="*/ 200941 w 205049"/>
                <a:gd name="connsiteY3" fmla="*/ 185521 h 419863"/>
                <a:gd name="connsiteX4" fmla="*/ 190199 w 205049"/>
                <a:gd name="connsiteY4" fmla="*/ 228484 h 419863"/>
                <a:gd name="connsiteX5" fmla="*/ 181412 w 205049"/>
                <a:gd name="connsiteY5" fmla="*/ 338820 h 419863"/>
                <a:gd name="connsiteX6" fmla="*/ 164813 w 205049"/>
                <a:gd name="connsiteY6" fmla="*/ 386665 h 419863"/>
                <a:gd name="connsiteX7" fmla="*/ 140402 w 205049"/>
                <a:gd name="connsiteY7" fmla="*/ 403264 h 419863"/>
                <a:gd name="connsiteX8" fmla="*/ 142355 w 205049"/>
                <a:gd name="connsiteY8" fmla="*/ 380807 h 419863"/>
                <a:gd name="connsiteX9" fmla="*/ 36901 w 205049"/>
                <a:gd name="connsiteY9" fmla="*/ 334915 h 419863"/>
                <a:gd name="connsiteX10" fmla="*/ 32019 w 205049"/>
                <a:gd name="connsiteY10" fmla="*/ 319292 h 419863"/>
                <a:gd name="connsiteX11" fmla="*/ 38853 w 205049"/>
                <a:gd name="connsiteY11" fmla="*/ 310504 h 419863"/>
                <a:gd name="connsiteX12" fmla="*/ 47641 w 205049"/>
                <a:gd name="connsiteY12" fmla="*/ 300740 h 419863"/>
                <a:gd name="connsiteX13" fmla="*/ 69123 w 205049"/>
                <a:gd name="connsiteY13" fmla="*/ 261682 h 419863"/>
                <a:gd name="connsiteX14" fmla="*/ 77910 w 205049"/>
                <a:gd name="connsiteY14" fmla="*/ 230437 h 419863"/>
                <a:gd name="connsiteX15" fmla="*/ 76934 w 205049"/>
                <a:gd name="connsiteY15" fmla="*/ 224578 h 419863"/>
                <a:gd name="connsiteX16" fmla="*/ 47641 w 205049"/>
                <a:gd name="connsiteY16" fmla="*/ 177710 h 419863"/>
                <a:gd name="connsiteX17" fmla="*/ 15419 w 205049"/>
                <a:gd name="connsiteY17" fmla="*/ 165016 h 419863"/>
                <a:gd name="connsiteX18" fmla="*/ 7608 w 205049"/>
                <a:gd name="connsiteY18" fmla="*/ 163063 h 419863"/>
                <a:gd name="connsiteX19" fmla="*/ 1749 w 205049"/>
                <a:gd name="connsiteY19" fmla="*/ 141582 h 419863"/>
                <a:gd name="connsiteX20" fmla="*/ 13466 w 205049"/>
                <a:gd name="connsiteY20" fmla="*/ 115218 h 419863"/>
                <a:gd name="connsiteX21" fmla="*/ 14443 w 205049"/>
                <a:gd name="connsiteY21" fmla="*/ 85926 h 419863"/>
                <a:gd name="connsiteX22" fmla="*/ 6631 w 205049"/>
                <a:gd name="connsiteY22" fmla="*/ 69326 h 419863"/>
                <a:gd name="connsiteX23" fmla="*/ 4678 w 205049"/>
                <a:gd name="connsiteY23" fmla="*/ 41010 h 419863"/>
                <a:gd name="connsiteX24" fmla="*/ 15419 w 205049"/>
                <a:gd name="connsiteY24" fmla="*/ 22458 h 419863"/>
                <a:gd name="connsiteX25" fmla="*/ 17372 w 205049"/>
                <a:gd name="connsiteY25" fmla="*/ 10741 h 419863"/>
                <a:gd name="connsiteX26" fmla="*/ 22254 w 205049"/>
                <a:gd name="connsiteY26" fmla="*/ 0 h 419863"/>
                <a:gd name="connsiteX27" fmla="*/ 46665 w 205049"/>
                <a:gd name="connsiteY27" fmla="*/ 6835 h 419863"/>
                <a:gd name="connsiteX28" fmla="*/ 66194 w 205049"/>
                <a:gd name="connsiteY28" fmla="*/ 13670 h 419863"/>
                <a:gd name="connsiteX29" fmla="*/ 81816 w 205049"/>
                <a:gd name="connsiteY29" fmla="*/ 20505 h 419863"/>
                <a:gd name="connsiteX30" fmla="*/ 139426 w 205049"/>
                <a:gd name="connsiteY30" fmla="*/ 39057 h 419863"/>
                <a:gd name="connsiteX31" fmla="*/ 168719 w 205049"/>
                <a:gd name="connsiteY31" fmla="*/ 48821 h 41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5049" h="419863">
                  <a:moveTo>
                    <a:pt x="168719" y="48821"/>
                  </a:moveTo>
                  <a:cubicBezTo>
                    <a:pt x="165789" y="52727"/>
                    <a:pt x="164813" y="55656"/>
                    <a:pt x="163836" y="60538"/>
                  </a:cubicBezTo>
                  <a:cubicBezTo>
                    <a:pt x="158954" y="98619"/>
                    <a:pt x="142355" y="96666"/>
                    <a:pt x="150166" y="139629"/>
                  </a:cubicBezTo>
                  <a:cubicBezTo>
                    <a:pt x="167742" y="148417"/>
                    <a:pt x="229257" y="109360"/>
                    <a:pt x="200941" y="185521"/>
                  </a:cubicBezTo>
                  <a:cubicBezTo>
                    <a:pt x="192152" y="209932"/>
                    <a:pt x="171648" y="217743"/>
                    <a:pt x="190199" y="228484"/>
                  </a:cubicBezTo>
                  <a:cubicBezTo>
                    <a:pt x="220469" y="247036"/>
                    <a:pt x="186294" y="311480"/>
                    <a:pt x="181412" y="338820"/>
                  </a:cubicBezTo>
                  <a:cubicBezTo>
                    <a:pt x="178483" y="357372"/>
                    <a:pt x="168719" y="320268"/>
                    <a:pt x="164813" y="386665"/>
                  </a:cubicBezTo>
                  <a:cubicBezTo>
                    <a:pt x="163836" y="404241"/>
                    <a:pt x="154072" y="456968"/>
                    <a:pt x="140402" y="403264"/>
                  </a:cubicBezTo>
                  <a:cubicBezTo>
                    <a:pt x="140402" y="397406"/>
                    <a:pt x="143331" y="384712"/>
                    <a:pt x="142355" y="380807"/>
                  </a:cubicBezTo>
                  <a:cubicBezTo>
                    <a:pt x="98416" y="376901"/>
                    <a:pt x="61312" y="397406"/>
                    <a:pt x="36901" y="334915"/>
                  </a:cubicBezTo>
                  <a:cubicBezTo>
                    <a:pt x="32019" y="323197"/>
                    <a:pt x="32019" y="326127"/>
                    <a:pt x="32019" y="319292"/>
                  </a:cubicBezTo>
                  <a:cubicBezTo>
                    <a:pt x="33971" y="316362"/>
                    <a:pt x="35924" y="314409"/>
                    <a:pt x="38853" y="310504"/>
                  </a:cubicBezTo>
                  <a:cubicBezTo>
                    <a:pt x="40806" y="307575"/>
                    <a:pt x="43735" y="304645"/>
                    <a:pt x="47641" y="300740"/>
                  </a:cubicBezTo>
                  <a:cubicBezTo>
                    <a:pt x="53500" y="293904"/>
                    <a:pt x="62288" y="277305"/>
                    <a:pt x="69123" y="261682"/>
                  </a:cubicBezTo>
                  <a:cubicBezTo>
                    <a:pt x="74981" y="248989"/>
                    <a:pt x="77910" y="237272"/>
                    <a:pt x="77910" y="230437"/>
                  </a:cubicBezTo>
                  <a:cubicBezTo>
                    <a:pt x="77910" y="228484"/>
                    <a:pt x="77910" y="226531"/>
                    <a:pt x="76934" y="224578"/>
                  </a:cubicBezTo>
                  <a:cubicBezTo>
                    <a:pt x="75958" y="210908"/>
                    <a:pt x="74981" y="196262"/>
                    <a:pt x="47641" y="177710"/>
                  </a:cubicBezTo>
                  <a:cubicBezTo>
                    <a:pt x="35924" y="169898"/>
                    <a:pt x="24207" y="166969"/>
                    <a:pt x="15419" y="165016"/>
                  </a:cubicBezTo>
                  <a:cubicBezTo>
                    <a:pt x="12490" y="164040"/>
                    <a:pt x="9560" y="164040"/>
                    <a:pt x="7608" y="163063"/>
                  </a:cubicBezTo>
                  <a:cubicBezTo>
                    <a:pt x="773" y="161110"/>
                    <a:pt x="-2156" y="157205"/>
                    <a:pt x="1749" y="141582"/>
                  </a:cubicBezTo>
                  <a:cubicBezTo>
                    <a:pt x="6631" y="126936"/>
                    <a:pt x="10537" y="120101"/>
                    <a:pt x="13466" y="115218"/>
                  </a:cubicBezTo>
                  <a:cubicBezTo>
                    <a:pt x="19325" y="106431"/>
                    <a:pt x="21278" y="103501"/>
                    <a:pt x="14443" y="85926"/>
                  </a:cubicBezTo>
                  <a:cubicBezTo>
                    <a:pt x="11513" y="79091"/>
                    <a:pt x="9560" y="74209"/>
                    <a:pt x="6631" y="69326"/>
                  </a:cubicBezTo>
                  <a:cubicBezTo>
                    <a:pt x="773" y="57609"/>
                    <a:pt x="-2156" y="51751"/>
                    <a:pt x="4678" y="41010"/>
                  </a:cubicBezTo>
                  <a:cubicBezTo>
                    <a:pt x="10537" y="32222"/>
                    <a:pt x="13466" y="26364"/>
                    <a:pt x="15419" y="22458"/>
                  </a:cubicBezTo>
                  <a:cubicBezTo>
                    <a:pt x="17372" y="17576"/>
                    <a:pt x="17372" y="14646"/>
                    <a:pt x="17372" y="10741"/>
                  </a:cubicBezTo>
                  <a:cubicBezTo>
                    <a:pt x="17372" y="6835"/>
                    <a:pt x="20302" y="2929"/>
                    <a:pt x="22254" y="0"/>
                  </a:cubicBezTo>
                  <a:cubicBezTo>
                    <a:pt x="31042" y="3906"/>
                    <a:pt x="33971" y="5859"/>
                    <a:pt x="46665" y="6835"/>
                  </a:cubicBezTo>
                  <a:cubicBezTo>
                    <a:pt x="54476" y="7811"/>
                    <a:pt x="59359" y="9764"/>
                    <a:pt x="66194" y="13670"/>
                  </a:cubicBezTo>
                  <a:cubicBezTo>
                    <a:pt x="70099" y="15623"/>
                    <a:pt x="74981" y="18552"/>
                    <a:pt x="81816" y="20505"/>
                  </a:cubicBezTo>
                  <a:cubicBezTo>
                    <a:pt x="90604" y="24411"/>
                    <a:pt x="115991" y="32222"/>
                    <a:pt x="139426" y="39057"/>
                  </a:cubicBezTo>
                  <a:cubicBezTo>
                    <a:pt x="150166" y="43939"/>
                    <a:pt x="159930" y="46869"/>
                    <a:pt x="168719" y="48821"/>
                  </a:cubicBezTo>
                </a:path>
              </a:pathLst>
            </a:custGeom>
            <a:solidFill>
              <a:srgbClr val="003E53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7DC3A29-204A-4DDE-B5E8-CE37070CC866}"/>
                </a:ext>
              </a:extLst>
            </p:cNvPr>
            <p:cNvSpPr/>
            <p:nvPr/>
          </p:nvSpPr>
          <p:spPr>
            <a:xfrm>
              <a:off x="10662156" y="2086635"/>
              <a:ext cx="820199" cy="683499"/>
            </a:xfrm>
            <a:custGeom>
              <a:avLst/>
              <a:gdLst>
                <a:gd name="connsiteX0" fmla="*/ 24411 w 820198"/>
                <a:gd name="connsiteY0" fmla="*/ 538988 h 683498"/>
                <a:gd name="connsiteX1" fmla="*/ 14646 w 820198"/>
                <a:gd name="connsiteY1" fmla="*/ 468685 h 683498"/>
                <a:gd name="connsiteX2" fmla="*/ 82020 w 820198"/>
                <a:gd name="connsiteY2" fmla="*/ 436463 h 683498"/>
                <a:gd name="connsiteX3" fmla="*/ 224578 w 820198"/>
                <a:gd name="connsiteY3" fmla="*/ 418887 h 683498"/>
                <a:gd name="connsiteX4" fmla="*/ 297810 w 820198"/>
                <a:gd name="connsiteY4" fmla="*/ 398382 h 683498"/>
                <a:gd name="connsiteX5" fmla="*/ 348585 w 820198"/>
                <a:gd name="connsiteY5" fmla="*/ 365184 h 683498"/>
                <a:gd name="connsiteX6" fmla="*/ 364207 w 820198"/>
                <a:gd name="connsiteY6" fmla="*/ 337844 h 683498"/>
                <a:gd name="connsiteX7" fmla="*/ 374948 w 820198"/>
                <a:gd name="connsiteY7" fmla="*/ 332962 h 683498"/>
                <a:gd name="connsiteX8" fmla="*/ 375924 w 820198"/>
                <a:gd name="connsiteY8" fmla="*/ 263635 h 683498"/>
                <a:gd name="connsiteX9" fmla="*/ 376901 w 820198"/>
                <a:gd name="connsiteY9" fmla="*/ 203097 h 683498"/>
                <a:gd name="connsiteX10" fmla="*/ 382760 w 820198"/>
                <a:gd name="connsiteY10" fmla="*/ 197238 h 683498"/>
                <a:gd name="connsiteX11" fmla="*/ 383736 w 820198"/>
                <a:gd name="connsiteY11" fmla="*/ 199191 h 683498"/>
                <a:gd name="connsiteX12" fmla="*/ 395453 w 820198"/>
                <a:gd name="connsiteY12" fmla="*/ 189427 h 683498"/>
                <a:gd name="connsiteX13" fmla="*/ 402288 w 820198"/>
                <a:gd name="connsiteY13" fmla="*/ 179663 h 683498"/>
                <a:gd name="connsiteX14" fmla="*/ 410099 w 820198"/>
                <a:gd name="connsiteY14" fmla="*/ 159157 h 683498"/>
                <a:gd name="connsiteX15" fmla="*/ 461850 w 820198"/>
                <a:gd name="connsiteY15" fmla="*/ 70303 h 683498"/>
                <a:gd name="connsiteX16" fmla="*/ 470638 w 820198"/>
                <a:gd name="connsiteY16" fmla="*/ 64444 h 683498"/>
                <a:gd name="connsiteX17" fmla="*/ 624913 w 820198"/>
                <a:gd name="connsiteY17" fmla="*/ 7811 h 683498"/>
                <a:gd name="connsiteX18" fmla="*/ 648348 w 820198"/>
                <a:gd name="connsiteY18" fmla="*/ 0 h 683498"/>
                <a:gd name="connsiteX19" fmla="*/ 658112 w 820198"/>
                <a:gd name="connsiteY19" fmla="*/ 40033 h 683498"/>
                <a:gd name="connsiteX20" fmla="*/ 663970 w 820198"/>
                <a:gd name="connsiteY20" fmla="*/ 47845 h 683498"/>
                <a:gd name="connsiteX21" fmla="*/ 682523 w 820198"/>
                <a:gd name="connsiteY21" fmla="*/ 92761 h 683498"/>
                <a:gd name="connsiteX22" fmla="*/ 686428 w 820198"/>
                <a:gd name="connsiteY22" fmla="*/ 129865 h 683498"/>
                <a:gd name="connsiteX23" fmla="*/ 696192 w 820198"/>
                <a:gd name="connsiteY23" fmla="*/ 152323 h 683498"/>
                <a:gd name="connsiteX24" fmla="*/ 702051 w 820198"/>
                <a:gd name="connsiteY24" fmla="*/ 170875 h 683498"/>
                <a:gd name="connsiteX25" fmla="*/ 710839 w 820198"/>
                <a:gd name="connsiteY25" fmla="*/ 199191 h 683498"/>
                <a:gd name="connsiteX26" fmla="*/ 720603 w 820198"/>
                <a:gd name="connsiteY26" fmla="*/ 212861 h 683498"/>
                <a:gd name="connsiteX27" fmla="*/ 744038 w 820198"/>
                <a:gd name="connsiteY27" fmla="*/ 255824 h 683498"/>
                <a:gd name="connsiteX28" fmla="*/ 751849 w 820198"/>
                <a:gd name="connsiteY28" fmla="*/ 286093 h 683498"/>
                <a:gd name="connsiteX29" fmla="*/ 766495 w 820198"/>
                <a:gd name="connsiteY29" fmla="*/ 359325 h 683498"/>
                <a:gd name="connsiteX30" fmla="*/ 769424 w 820198"/>
                <a:gd name="connsiteY30" fmla="*/ 416934 h 683498"/>
                <a:gd name="connsiteX31" fmla="*/ 775283 w 820198"/>
                <a:gd name="connsiteY31" fmla="*/ 468685 h 683498"/>
                <a:gd name="connsiteX32" fmla="*/ 777236 w 820198"/>
                <a:gd name="connsiteY32" fmla="*/ 476496 h 683498"/>
                <a:gd name="connsiteX33" fmla="*/ 777236 w 820198"/>
                <a:gd name="connsiteY33" fmla="*/ 476496 h 683498"/>
                <a:gd name="connsiteX34" fmla="*/ 779189 w 820198"/>
                <a:gd name="connsiteY34" fmla="*/ 482355 h 683498"/>
                <a:gd name="connsiteX35" fmla="*/ 798717 w 820198"/>
                <a:gd name="connsiteY35" fmla="*/ 565351 h 683498"/>
                <a:gd name="connsiteX36" fmla="*/ 798717 w 820198"/>
                <a:gd name="connsiteY36" fmla="*/ 567304 h 683498"/>
                <a:gd name="connsiteX37" fmla="*/ 798717 w 820198"/>
                <a:gd name="connsiteY37" fmla="*/ 567304 h 683498"/>
                <a:gd name="connsiteX38" fmla="*/ 810434 w 820198"/>
                <a:gd name="connsiteY38" fmla="*/ 606361 h 683498"/>
                <a:gd name="connsiteX39" fmla="*/ 827034 w 820198"/>
                <a:gd name="connsiteY39" fmla="*/ 662017 h 683498"/>
                <a:gd name="connsiteX40" fmla="*/ 814340 w 820198"/>
                <a:gd name="connsiteY40" fmla="*/ 673735 h 683498"/>
                <a:gd name="connsiteX41" fmla="*/ 781142 w 820198"/>
                <a:gd name="connsiteY41" fmla="*/ 663970 h 683498"/>
                <a:gd name="connsiteX42" fmla="*/ 724509 w 820198"/>
                <a:gd name="connsiteY42" fmla="*/ 645418 h 683498"/>
                <a:gd name="connsiteX43" fmla="*/ 709863 w 820198"/>
                <a:gd name="connsiteY43" fmla="*/ 638583 h 683498"/>
                <a:gd name="connsiteX44" fmla="*/ 687405 w 820198"/>
                <a:gd name="connsiteY44" fmla="*/ 630772 h 683498"/>
                <a:gd name="connsiteX45" fmla="*/ 663970 w 820198"/>
                <a:gd name="connsiteY45" fmla="*/ 623937 h 683498"/>
                <a:gd name="connsiteX46" fmla="*/ 662994 w 820198"/>
                <a:gd name="connsiteY46" fmla="*/ 622960 h 683498"/>
                <a:gd name="connsiteX47" fmla="*/ 654206 w 820198"/>
                <a:gd name="connsiteY47" fmla="*/ 618078 h 683498"/>
                <a:gd name="connsiteX48" fmla="*/ 634678 w 820198"/>
                <a:gd name="connsiteY48" fmla="*/ 610267 h 683498"/>
                <a:gd name="connsiteX49" fmla="*/ 624913 w 820198"/>
                <a:gd name="connsiteY49" fmla="*/ 612220 h 683498"/>
                <a:gd name="connsiteX50" fmla="*/ 619055 w 820198"/>
                <a:gd name="connsiteY50" fmla="*/ 607338 h 683498"/>
                <a:gd name="connsiteX51" fmla="*/ 600503 w 820198"/>
                <a:gd name="connsiteY51" fmla="*/ 580974 h 683498"/>
                <a:gd name="connsiteX52" fmla="*/ 600503 w 820198"/>
                <a:gd name="connsiteY52" fmla="*/ 580974 h 683498"/>
                <a:gd name="connsiteX53" fmla="*/ 569257 w 820198"/>
                <a:gd name="connsiteY53" fmla="*/ 568281 h 683498"/>
                <a:gd name="connsiteX54" fmla="*/ 8788 w 820198"/>
                <a:gd name="connsiteY54" fmla="*/ 691310 h 683498"/>
                <a:gd name="connsiteX55" fmla="*/ 0 w 820198"/>
                <a:gd name="connsiteY55" fmla="*/ 656159 h 683498"/>
                <a:gd name="connsiteX56" fmla="*/ 58586 w 820198"/>
                <a:gd name="connsiteY56" fmla="*/ 587809 h 683498"/>
                <a:gd name="connsiteX57" fmla="*/ 76161 w 820198"/>
                <a:gd name="connsiteY57" fmla="*/ 538988 h 683498"/>
                <a:gd name="connsiteX58" fmla="*/ 24411 w 820198"/>
                <a:gd name="connsiteY58" fmla="*/ 538988 h 68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20198" h="683498">
                  <a:moveTo>
                    <a:pt x="24411" y="538988"/>
                  </a:moveTo>
                  <a:cubicBezTo>
                    <a:pt x="23434" y="520436"/>
                    <a:pt x="21482" y="491143"/>
                    <a:pt x="14646" y="468685"/>
                  </a:cubicBezTo>
                  <a:cubicBezTo>
                    <a:pt x="41010" y="455015"/>
                    <a:pt x="75185" y="438416"/>
                    <a:pt x="82020" y="436463"/>
                  </a:cubicBezTo>
                  <a:cubicBezTo>
                    <a:pt x="201144" y="396429"/>
                    <a:pt x="122053" y="419864"/>
                    <a:pt x="224578" y="418887"/>
                  </a:cubicBezTo>
                  <a:cubicBezTo>
                    <a:pt x="247036" y="418887"/>
                    <a:pt x="248989" y="403264"/>
                    <a:pt x="297810" y="398382"/>
                  </a:cubicBezTo>
                  <a:cubicBezTo>
                    <a:pt x="334914" y="394476"/>
                    <a:pt x="326127" y="371042"/>
                    <a:pt x="348585" y="365184"/>
                  </a:cubicBezTo>
                  <a:cubicBezTo>
                    <a:pt x="350538" y="356396"/>
                    <a:pt x="350538" y="336867"/>
                    <a:pt x="364207" y="337844"/>
                  </a:cubicBezTo>
                  <a:cubicBezTo>
                    <a:pt x="365184" y="336867"/>
                    <a:pt x="373971" y="332962"/>
                    <a:pt x="374948" y="332962"/>
                  </a:cubicBezTo>
                  <a:cubicBezTo>
                    <a:pt x="401311" y="294881"/>
                    <a:pt x="348585" y="310504"/>
                    <a:pt x="375924" y="263635"/>
                  </a:cubicBezTo>
                  <a:cubicBezTo>
                    <a:pt x="382760" y="251918"/>
                    <a:pt x="317339" y="242154"/>
                    <a:pt x="376901" y="203097"/>
                  </a:cubicBezTo>
                  <a:cubicBezTo>
                    <a:pt x="378854" y="201144"/>
                    <a:pt x="380807" y="199191"/>
                    <a:pt x="382760" y="197238"/>
                  </a:cubicBezTo>
                  <a:lnTo>
                    <a:pt x="383736" y="199191"/>
                  </a:lnTo>
                  <a:cubicBezTo>
                    <a:pt x="386665" y="197238"/>
                    <a:pt x="391547" y="193332"/>
                    <a:pt x="395453" y="189427"/>
                  </a:cubicBezTo>
                  <a:cubicBezTo>
                    <a:pt x="398382" y="186497"/>
                    <a:pt x="401311" y="182592"/>
                    <a:pt x="402288" y="179663"/>
                  </a:cubicBezTo>
                  <a:cubicBezTo>
                    <a:pt x="405217" y="174780"/>
                    <a:pt x="407170" y="167945"/>
                    <a:pt x="410099" y="159157"/>
                  </a:cubicBezTo>
                  <a:cubicBezTo>
                    <a:pt x="418887" y="130841"/>
                    <a:pt x="436463" y="79091"/>
                    <a:pt x="461850" y="70303"/>
                  </a:cubicBezTo>
                  <a:cubicBezTo>
                    <a:pt x="466732" y="68350"/>
                    <a:pt x="468685" y="67373"/>
                    <a:pt x="470638" y="64444"/>
                  </a:cubicBezTo>
                  <a:cubicBezTo>
                    <a:pt x="497978" y="53703"/>
                    <a:pt x="568281" y="27340"/>
                    <a:pt x="624913" y="7811"/>
                  </a:cubicBezTo>
                  <a:cubicBezTo>
                    <a:pt x="633701" y="4882"/>
                    <a:pt x="641513" y="1953"/>
                    <a:pt x="648348" y="0"/>
                  </a:cubicBezTo>
                  <a:cubicBezTo>
                    <a:pt x="648348" y="14646"/>
                    <a:pt x="649324" y="27340"/>
                    <a:pt x="658112" y="40033"/>
                  </a:cubicBezTo>
                  <a:cubicBezTo>
                    <a:pt x="660064" y="42963"/>
                    <a:pt x="662017" y="45892"/>
                    <a:pt x="663970" y="47845"/>
                  </a:cubicBezTo>
                  <a:cubicBezTo>
                    <a:pt x="672758" y="59562"/>
                    <a:pt x="680570" y="70303"/>
                    <a:pt x="682523" y="92761"/>
                  </a:cubicBezTo>
                  <a:cubicBezTo>
                    <a:pt x="683499" y="107407"/>
                    <a:pt x="684475" y="120100"/>
                    <a:pt x="686428" y="129865"/>
                  </a:cubicBezTo>
                  <a:cubicBezTo>
                    <a:pt x="688381" y="140605"/>
                    <a:pt x="691310" y="148417"/>
                    <a:pt x="696192" y="152323"/>
                  </a:cubicBezTo>
                  <a:cubicBezTo>
                    <a:pt x="699122" y="155252"/>
                    <a:pt x="700098" y="163063"/>
                    <a:pt x="702051" y="170875"/>
                  </a:cubicBezTo>
                  <a:cubicBezTo>
                    <a:pt x="704004" y="180639"/>
                    <a:pt x="705957" y="191380"/>
                    <a:pt x="710839" y="199191"/>
                  </a:cubicBezTo>
                  <a:cubicBezTo>
                    <a:pt x="713768" y="203097"/>
                    <a:pt x="716698" y="207979"/>
                    <a:pt x="720603" y="212861"/>
                  </a:cubicBezTo>
                  <a:cubicBezTo>
                    <a:pt x="730367" y="225555"/>
                    <a:pt x="741108" y="241177"/>
                    <a:pt x="744038" y="255824"/>
                  </a:cubicBezTo>
                  <a:cubicBezTo>
                    <a:pt x="745014" y="263635"/>
                    <a:pt x="748920" y="274376"/>
                    <a:pt x="751849" y="286093"/>
                  </a:cubicBezTo>
                  <a:cubicBezTo>
                    <a:pt x="758684" y="310504"/>
                    <a:pt x="767471" y="339797"/>
                    <a:pt x="766495" y="359325"/>
                  </a:cubicBezTo>
                  <a:cubicBezTo>
                    <a:pt x="766495" y="372995"/>
                    <a:pt x="767471" y="395453"/>
                    <a:pt x="769424" y="416934"/>
                  </a:cubicBezTo>
                  <a:cubicBezTo>
                    <a:pt x="770401" y="435486"/>
                    <a:pt x="773330" y="455015"/>
                    <a:pt x="775283" y="468685"/>
                  </a:cubicBezTo>
                  <a:cubicBezTo>
                    <a:pt x="775283" y="471614"/>
                    <a:pt x="776259" y="473567"/>
                    <a:pt x="777236" y="476496"/>
                  </a:cubicBezTo>
                  <a:lnTo>
                    <a:pt x="777236" y="476496"/>
                  </a:lnTo>
                  <a:cubicBezTo>
                    <a:pt x="778212" y="478449"/>
                    <a:pt x="778212" y="480402"/>
                    <a:pt x="779189" y="482355"/>
                  </a:cubicBezTo>
                  <a:cubicBezTo>
                    <a:pt x="786024" y="505789"/>
                    <a:pt x="795788" y="552658"/>
                    <a:pt x="798717" y="565351"/>
                  </a:cubicBezTo>
                  <a:lnTo>
                    <a:pt x="798717" y="567304"/>
                  </a:lnTo>
                  <a:lnTo>
                    <a:pt x="798717" y="567304"/>
                  </a:lnTo>
                  <a:cubicBezTo>
                    <a:pt x="799694" y="571210"/>
                    <a:pt x="804576" y="587809"/>
                    <a:pt x="810434" y="606361"/>
                  </a:cubicBezTo>
                  <a:cubicBezTo>
                    <a:pt x="816293" y="626866"/>
                    <a:pt x="823128" y="649324"/>
                    <a:pt x="827034" y="662017"/>
                  </a:cubicBezTo>
                  <a:cubicBezTo>
                    <a:pt x="823128" y="666900"/>
                    <a:pt x="818246" y="669829"/>
                    <a:pt x="814340" y="673735"/>
                  </a:cubicBezTo>
                  <a:cubicBezTo>
                    <a:pt x="805552" y="671782"/>
                    <a:pt x="793835" y="667876"/>
                    <a:pt x="781142" y="663970"/>
                  </a:cubicBezTo>
                  <a:cubicBezTo>
                    <a:pt x="757707" y="657135"/>
                    <a:pt x="733296" y="648348"/>
                    <a:pt x="724509" y="645418"/>
                  </a:cubicBezTo>
                  <a:cubicBezTo>
                    <a:pt x="718650" y="643465"/>
                    <a:pt x="713768" y="640536"/>
                    <a:pt x="709863" y="638583"/>
                  </a:cubicBezTo>
                  <a:cubicBezTo>
                    <a:pt x="702051" y="634678"/>
                    <a:pt x="696192" y="631748"/>
                    <a:pt x="687405" y="630772"/>
                  </a:cubicBezTo>
                  <a:cubicBezTo>
                    <a:pt x="675688" y="629795"/>
                    <a:pt x="673735" y="628819"/>
                    <a:pt x="663970" y="623937"/>
                  </a:cubicBezTo>
                  <a:lnTo>
                    <a:pt x="662994" y="622960"/>
                  </a:lnTo>
                  <a:cubicBezTo>
                    <a:pt x="660064" y="621008"/>
                    <a:pt x="657135" y="619055"/>
                    <a:pt x="654206" y="618078"/>
                  </a:cubicBezTo>
                  <a:cubicBezTo>
                    <a:pt x="647371" y="614173"/>
                    <a:pt x="641513" y="610267"/>
                    <a:pt x="634678" y="610267"/>
                  </a:cubicBezTo>
                  <a:cubicBezTo>
                    <a:pt x="630772" y="610267"/>
                    <a:pt x="627842" y="611243"/>
                    <a:pt x="624913" y="612220"/>
                  </a:cubicBezTo>
                  <a:cubicBezTo>
                    <a:pt x="622960" y="613196"/>
                    <a:pt x="622960" y="613196"/>
                    <a:pt x="619055" y="607338"/>
                  </a:cubicBezTo>
                  <a:cubicBezTo>
                    <a:pt x="613196" y="596597"/>
                    <a:pt x="607338" y="587809"/>
                    <a:pt x="600503" y="580974"/>
                  </a:cubicBezTo>
                  <a:lnTo>
                    <a:pt x="600503" y="580974"/>
                  </a:lnTo>
                  <a:cubicBezTo>
                    <a:pt x="592691" y="574139"/>
                    <a:pt x="583903" y="570233"/>
                    <a:pt x="569257" y="568281"/>
                  </a:cubicBezTo>
                  <a:cubicBezTo>
                    <a:pt x="560469" y="567304"/>
                    <a:pt x="60539" y="679593"/>
                    <a:pt x="8788" y="691310"/>
                  </a:cubicBezTo>
                  <a:lnTo>
                    <a:pt x="0" y="656159"/>
                  </a:lnTo>
                  <a:cubicBezTo>
                    <a:pt x="19529" y="633701"/>
                    <a:pt x="41986" y="604408"/>
                    <a:pt x="58586" y="587809"/>
                  </a:cubicBezTo>
                  <a:cubicBezTo>
                    <a:pt x="63468" y="582927"/>
                    <a:pt x="97643" y="543870"/>
                    <a:pt x="76161" y="538988"/>
                  </a:cubicBezTo>
                  <a:cubicBezTo>
                    <a:pt x="57609" y="536058"/>
                    <a:pt x="40033" y="537035"/>
                    <a:pt x="24411" y="538988"/>
                  </a:cubicBezTo>
                </a:path>
              </a:pathLst>
            </a:custGeom>
            <a:solidFill>
              <a:srgbClr val="003E53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75F4CA4-8A6C-440F-8C07-6A547D785070}"/>
                </a:ext>
              </a:extLst>
            </p:cNvPr>
            <p:cNvSpPr/>
            <p:nvPr/>
          </p:nvSpPr>
          <p:spPr>
            <a:xfrm>
              <a:off x="10412191" y="3993192"/>
              <a:ext cx="751849" cy="576092"/>
            </a:xfrm>
            <a:custGeom>
              <a:avLst/>
              <a:gdLst>
                <a:gd name="connsiteX0" fmla="*/ 760636 w 751848"/>
                <a:gd name="connsiteY0" fmla="*/ 185926 h 576091"/>
                <a:gd name="connsiteX1" fmla="*/ 741108 w 751848"/>
                <a:gd name="connsiteY1" fmla="*/ 205454 h 576091"/>
                <a:gd name="connsiteX2" fmla="*/ 731343 w 751848"/>
                <a:gd name="connsiteY2" fmla="*/ 218148 h 576091"/>
                <a:gd name="connsiteX3" fmla="*/ 708886 w 751848"/>
                <a:gd name="connsiteY3" fmla="*/ 268922 h 576091"/>
                <a:gd name="connsiteX4" fmla="*/ 699122 w 751848"/>
                <a:gd name="connsiteY4" fmla="*/ 295286 h 576091"/>
                <a:gd name="connsiteX5" fmla="*/ 703027 w 751848"/>
                <a:gd name="connsiteY5" fmla="*/ 319696 h 576091"/>
                <a:gd name="connsiteX6" fmla="*/ 692286 w 751848"/>
                <a:gd name="connsiteY6" fmla="*/ 329461 h 576091"/>
                <a:gd name="connsiteX7" fmla="*/ 687404 w 751848"/>
                <a:gd name="connsiteY7" fmla="*/ 346060 h 576091"/>
                <a:gd name="connsiteX8" fmla="*/ 667876 w 751848"/>
                <a:gd name="connsiteY8" fmla="*/ 351918 h 576091"/>
                <a:gd name="connsiteX9" fmla="*/ 613196 w 751848"/>
                <a:gd name="connsiteY9" fmla="*/ 415386 h 576091"/>
                <a:gd name="connsiteX10" fmla="*/ 614172 w 751848"/>
                <a:gd name="connsiteY10" fmla="*/ 417339 h 576091"/>
                <a:gd name="connsiteX11" fmla="*/ 618078 w 751848"/>
                <a:gd name="connsiteY11" fmla="*/ 439797 h 576091"/>
                <a:gd name="connsiteX12" fmla="*/ 533129 w 751848"/>
                <a:gd name="connsiteY12" fmla="*/ 468113 h 576091"/>
                <a:gd name="connsiteX13" fmla="*/ 499930 w 751848"/>
                <a:gd name="connsiteY13" fmla="*/ 501312 h 576091"/>
                <a:gd name="connsiteX14" fmla="*/ 502860 w 751848"/>
                <a:gd name="connsiteY14" fmla="*/ 558921 h 576091"/>
                <a:gd name="connsiteX15" fmla="*/ 501883 w 751848"/>
                <a:gd name="connsiteY15" fmla="*/ 577473 h 576091"/>
                <a:gd name="connsiteX16" fmla="*/ 497978 w 751848"/>
                <a:gd name="connsiteY16" fmla="*/ 575520 h 576091"/>
                <a:gd name="connsiteX17" fmla="*/ 455991 w 751848"/>
                <a:gd name="connsiteY17" fmla="*/ 565756 h 576091"/>
                <a:gd name="connsiteX18" fmla="*/ 419864 w 751848"/>
                <a:gd name="connsiteY18" fmla="*/ 567709 h 576091"/>
                <a:gd name="connsiteX19" fmla="*/ 419864 w 751848"/>
                <a:gd name="connsiteY19" fmla="*/ 567709 h 576091"/>
                <a:gd name="connsiteX20" fmla="*/ 413029 w 751848"/>
                <a:gd name="connsiteY20" fmla="*/ 568685 h 576091"/>
                <a:gd name="connsiteX21" fmla="*/ 413029 w 751848"/>
                <a:gd name="connsiteY21" fmla="*/ 568685 h 576091"/>
                <a:gd name="connsiteX22" fmla="*/ 406193 w 751848"/>
                <a:gd name="connsiteY22" fmla="*/ 563803 h 576091"/>
                <a:gd name="connsiteX23" fmla="*/ 409123 w 751848"/>
                <a:gd name="connsiteY23" fmla="*/ 543298 h 576091"/>
                <a:gd name="connsiteX24" fmla="*/ 409123 w 751848"/>
                <a:gd name="connsiteY24" fmla="*/ 516934 h 576091"/>
                <a:gd name="connsiteX25" fmla="*/ 395453 w 751848"/>
                <a:gd name="connsiteY25" fmla="*/ 498382 h 576091"/>
                <a:gd name="connsiteX26" fmla="*/ 372018 w 751848"/>
                <a:gd name="connsiteY26" fmla="*/ 485689 h 576091"/>
                <a:gd name="connsiteX27" fmla="*/ 371042 w 751848"/>
                <a:gd name="connsiteY27" fmla="*/ 485689 h 576091"/>
                <a:gd name="connsiteX28" fmla="*/ 348584 w 751848"/>
                <a:gd name="connsiteY28" fmla="*/ 458349 h 576091"/>
                <a:gd name="connsiteX29" fmla="*/ 346632 w 751848"/>
                <a:gd name="connsiteY29" fmla="*/ 444679 h 576091"/>
                <a:gd name="connsiteX30" fmla="*/ 331008 w 751848"/>
                <a:gd name="connsiteY30" fmla="*/ 395857 h 576091"/>
                <a:gd name="connsiteX31" fmla="*/ 331008 w 751848"/>
                <a:gd name="connsiteY31" fmla="*/ 395857 h 576091"/>
                <a:gd name="connsiteX32" fmla="*/ 311480 w 751848"/>
                <a:gd name="connsiteY32" fmla="*/ 388046 h 576091"/>
                <a:gd name="connsiteX33" fmla="*/ 265588 w 751848"/>
                <a:gd name="connsiteY33" fmla="*/ 366565 h 576091"/>
                <a:gd name="connsiteX34" fmla="*/ 256800 w 751848"/>
                <a:gd name="connsiteY34" fmla="*/ 355824 h 576091"/>
                <a:gd name="connsiteX35" fmla="*/ 213837 w 751848"/>
                <a:gd name="connsiteY35" fmla="*/ 310908 h 576091"/>
                <a:gd name="connsiteX36" fmla="*/ 182591 w 751848"/>
                <a:gd name="connsiteY36" fmla="*/ 296262 h 576091"/>
                <a:gd name="connsiteX37" fmla="*/ 147440 w 751848"/>
                <a:gd name="connsiteY37" fmla="*/ 274781 h 576091"/>
                <a:gd name="connsiteX38" fmla="*/ 144511 w 751848"/>
                <a:gd name="connsiteY38" fmla="*/ 266969 h 576091"/>
                <a:gd name="connsiteX39" fmla="*/ 119124 w 751848"/>
                <a:gd name="connsiteY39" fmla="*/ 228888 h 576091"/>
                <a:gd name="connsiteX40" fmla="*/ 89831 w 751848"/>
                <a:gd name="connsiteY40" fmla="*/ 196666 h 576091"/>
                <a:gd name="connsiteX41" fmla="*/ 66397 w 751848"/>
                <a:gd name="connsiteY41" fmla="*/ 173232 h 576091"/>
                <a:gd name="connsiteX42" fmla="*/ 52727 w 751848"/>
                <a:gd name="connsiteY42" fmla="*/ 169327 h 576091"/>
                <a:gd name="connsiteX43" fmla="*/ 4882 w 751848"/>
                <a:gd name="connsiteY43" fmla="*/ 149798 h 576091"/>
                <a:gd name="connsiteX44" fmla="*/ 976 w 751848"/>
                <a:gd name="connsiteY44" fmla="*/ 122458 h 576091"/>
                <a:gd name="connsiteX45" fmla="*/ 0 w 751848"/>
                <a:gd name="connsiteY45" fmla="*/ 105859 h 576091"/>
                <a:gd name="connsiteX46" fmla="*/ 7811 w 751848"/>
                <a:gd name="connsiteY46" fmla="*/ 89259 h 576091"/>
                <a:gd name="connsiteX47" fmla="*/ 19529 w 751848"/>
                <a:gd name="connsiteY47" fmla="*/ 75589 h 576091"/>
                <a:gd name="connsiteX48" fmla="*/ 80067 w 751848"/>
                <a:gd name="connsiteY48" fmla="*/ 48249 h 576091"/>
                <a:gd name="connsiteX49" fmla="*/ 124983 w 751848"/>
                <a:gd name="connsiteY49" fmla="*/ 29697 h 576091"/>
                <a:gd name="connsiteX50" fmla="*/ 149393 w 751848"/>
                <a:gd name="connsiteY50" fmla="*/ 25792 h 576091"/>
                <a:gd name="connsiteX51" fmla="*/ 217743 w 751848"/>
                <a:gd name="connsiteY51" fmla="*/ 14074 h 576091"/>
                <a:gd name="connsiteX52" fmla="*/ 246059 w 751848"/>
                <a:gd name="connsiteY52" fmla="*/ 6263 h 576091"/>
                <a:gd name="connsiteX53" fmla="*/ 272423 w 751848"/>
                <a:gd name="connsiteY53" fmla="*/ 1381 h 576091"/>
                <a:gd name="connsiteX54" fmla="*/ 306598 w 751848"/>
                <a:gd name="connsiteY54" fmla="*/ 404 h 576091"/>
                <a:gd name="connsiteX55" fmla="*/ 332961 w 751848"/>
                <a:gd name="connsiteY55" fmla="*/ 5287 h 576091"/>
                <a:gd name="connsiteX56" fmla="*/ 345655 w 751848"/>
                <a:gd name="connsiteY56" fmla="*/ 14074 h 576091"/>
                <a:gd name="connsiteX57" fmla="*/ 348584 w 751848"/>
                <a:gd name="connsiteY57" fmla="*/ 26768 h 576091"/>
                <a:gd name="connsiteX58" fmla="*/ 346632 w 751848"/>
                <a:gd name="connsiteY58" fmla="*/ 35556 h 576091"/>
                <a:gd name="connsiteX59" fmla="*/ 348584 w 751848"/>
                <a:gd name="connsiteY59" fmla="*/ 51179 h 576091"/>
                <a:gd name="connsiteX60" fmla="*/ 371042 w 751848"/>
                <a:gd name="connsiteY60" fmla="*/ 54108 h 576091"/>
                <a:gd name="connsiteX61" fmla="*/ 401311 w 751848"/>
                <a:gd name="connsiteY61" fmla="*/ 51179 h 576091"/>
                <a:gd name="connsiteX62" fmla="*/ 459897 w 751848"/>
                <a:gd name="connsiteY62" fmla="*/ 40438 h 576091"/>
                <a:gd name="connsiteX63" fmla="*/ 502860 w 751848"/>
                <a:gd name="connsiteY63" fmla="*/ 34579 h 576091"/>
                <a:gd name="connsiteX64" fmla="*/ 531176 w 751848"/>
                <a:gd name="connsiteY64" fmla="*/ 38485 h 576091"/>
                <a:gd name="connsiteX65" fmla="*/ 548752 w 751848"/>
                <a:gd name="connsiteY65" fmla="*/ 47273 h 576091"/>
                <a:gd name="connsiteX66" fmla="*/ 548752 w 751848"/>
                <a:gd name="connsiteY66" fmla="*/ 47273 h 576091"/>
                <a:gd name="connsiteX67" fmla="*/ 580974 w 751848"/>
                <a:gd name="connsiteY67" fmla="*/ 66802 h 576091"/>
                <a:gd name="connsiteX68" fmla="*/ 605385 w 751848"/>
                <a:gd name="connsiteY68" fmla="*/ 80472 h 576091"/>
                <a:gd name="connsiteX69" fmla="*/ 617101 w 751848"/>
                <a:gd name="connsiteY69" fmla="*/ 88283 h 576091"/>
                <a:gd name="connsiteX70" fmla="*/ 617101 w 751848"/>
                <a:gd name="connsiteY70" fmla="*/ 88283 h 576091"/>
                <a:gd name="connsiteX71" fmla="*/ 650300 w 751848"/>
                <a:gd name="connsiteY71" fmla="*/ 114647 h 576091"/>
                <a:gd name="connsiteX72" fmla="*/ 702051 w 751848"/>
                <a:gd name="connsiteY72" fmla="*/ 154680 h 576091"/>
                <a:gd name="connsiteX73" fmla="*/ 711815 w 751848"/>
                <a:gd name="connsiteY73" fmla="*/ 161515 h 576091"/>
                <a:gd name="connsiteX74" fmla="*/ 760636 w 751848"/>
                <a:gd name="connsiteY74" fmla="*/ 185926 h 57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751848" h="576091">
                  <a:moveTo>
                    <a:pt x="760636" y="185926"/>
                  </a:moveTo>
                  <a:cubicBezTo>
                    <a:pt x="755754" y="190808"/>
                    <a:pt x="749896" y="196666"/>
                    <a:pt x="741108" y="205454"/>
                  </a:cubicBezTo>
                  <a:cubicBezTo>
                    <a:pt x="739155" y="207407"/>
                    <a:pt x="732320" y="216195"/>
                    <a:pt x="731343" y="218148"/>
                  </a:cubicBezTo>
                  <a:cubicBezTo>
                    <a:pt x="726461" y="230841"/>
                    <a:pt x="720603" y="230841"/>
                    <a:pt x="708886" y="268922"/>
                  </a:cubicBezTo>
                  <a:cubicBezTo>
                    <a:pt x="706933" y="273804"/>
                    <a:pt x="678617" y="292356"/>
                    <a:pt x="699122" y="295286"/>
                  </a:cubicBezTo>
                  <a:cubicBezTo>
                    <a:pt x="707910" y="309932"/>
                    <a:pt x="711815" y="293333"/>
                    <a:pt x="703027" y="319696"/>
                  </a:cubicBezTo>
                  <a:cubicBezTo>
                    <a:pt x="701074" y="324578"/>
                    <a:pt x="697169" y="328484"/>
                    <a:pt x="692286" y="329461"/>
                  </a:cubicBezTo>
                  <a:cubicBezTo>
                    <a:pt x="691310" y="331413"/>
                    <a:pt x="687404" y="346060"/>
                    <a:pt x="687404" y="346060"/>
                  </a:cubicBezTo>
                  <a:cubicBezTo>
                    <a:pt x="686428" y="347036"/>
                    <a:pt x="667876" y="351918"/>
                    <a:pt x="667876" y="351918"/>
                  </a:cubicBezTo>
                  <a:cubicBezTo>
                    <a:pt x="666900" y="435891"/>
                    <a:pt x="585856" y="365588"/>
                    <a:pt x="613196" y="415386"/>
                  </a:cubicBezTo>
                  <a:lnTo>
                    <a:pt x="614172" y="417339"/>
                  </a:lnTo>
                  <a:cubicBezTo>
                    <a:pt x="618078" y="425150"/>
                    <a:pt x="622960" y="425150"/>
                    <a:pt x="618078" y="439797"/>
                  </a:cubicBezTo>
                  <a:cubicBezTo>
                    <a:pt x="572186" y="444679"/>
                    <a:pt x="594644" y="475925"/>
                    <a:pt x="533129" y="468113"/>
                  </a:cubicBezTo>
                  <a:cubicBezTo>
                    <a:pt x="507742" y="465184"/>
                    <a:pt x="522388" y="516934"/>
                    <a:pt x="499930" y="501312"/>
                  </a:cubicBezTo>
                  <a:cubicBezTo>
                    <a:pt x="478449" y="513029"/>
                    <a:pt x="531176" y="531581"/>
                    <a:pt x="502860" y="558921"/>
                  </a:cubicBezTo>
                  <a:cubicBezTo>
                    <a:pt x="499930" y="561850"/>
                    <a:pt x="501883" y="569662"/>
                    <a:pt x="501883" y="577473"/>
                  </a:cubicBezTo>
                  <a:cubicBezTo>
                    <a:pt x="500907" y="576496"/>
                    <a:pt x="498954" y="576496"/>
                    <a:pt x="497978" y="575520"/>
                  </a:cubicBezTo>
                  <a:cubicBezTo>
                    <a:pt x="488214" y="570638"/>
                    <a:pt x="474543" y="566732"/>
                    <a:pt x="455991" y="565756"/>
                  </a:cubicBezTo>
                  <a:cubicBezTo>
                    <a:pt x="440368" y="564780"/>
                    <a:pt x="428651" y="565756"/>
                    <a:pt x="419864" y="567709"/>
                  </a:cubicBezTo>
                  <a:lnTo>
                    <a:pt x="419864" y="567709"/>
                  </a:lnTo>
                  <a:cubicBezTo>
                    <a:pt x="417911" y="567709"/>
                    <a:pt x="414981" y="568685"/>
                    <a:pt x="413029" y="568685"/>
                  </a:cubicBezTo>
                  <a:lnTo>
                    <a:pt x="413029" y="568685"/>
                  </a:lnTo>
                  <a:cubicBezTo>
                    <a:pt x="409123" y="568685"/>
                    <a:pt x="407170" y="568685"/>
                    <a:pt x="406193" y="563803"/>
                  </a:cubicBezTo>
                  <a:cubicBezTo>
                    <a:pt x="405217" y="556968"/>
                    <a:pt x="407170" y="550133"/>
                    <a:pt x="409123" y="543298"/>
                  </a:cubicBezTo>
                  <a:cubicBezTo>
                    <a:pt x="411076" y="533534"/>
                    <a:pt x="414005" y="525722"/>
                    <a:pt x="409123" y="516934"/>
                  </a:cubicBezTo>
                  <a:cubicBezTo>
                    <a:pt x="405217" y="510100"/>
                    <a:pt x="401311" y="504241"/>
                    <a:pt x="395453" y="498382"/>
                  </a:cubicBezTo>
                  <a:cubicBezTo>
                    <a:pt x="389594" y="492524"/>
                    <a:pt x="381783" y="487642"/>
                    <a:pt x="372018" y="485689"/>
                  </a:cubicBezTo>
                  <a:lnTo>
                    <a:pt x="371042" y="485689"/>
                  </a:lnTo>
                  <a:cubicBezTo>
                    <a:pt x="355419" y="482759"/>
                    <a:pt x="351514" y="481783"/>
                    <a:pt x="348584" y="458349"/>
                  </a:cubicBezTo>
                  <a:cubicBezTo>
                    <a:pt x="347608" y="454443"/>
                    <a:pt x="347608" y="449561"/>
                    <a:pt x="346632" y="444679"/>
                  </a:cubicBezTo>
                  <a:cubicBezTo>
                    <a:pt x="343702" y="422221"/>
                    <a:pt x="341749" y="401716"/>
                    <a:pt x="331008" y="395857"/>
                  </a:cubicBezTo>
                  <a:lnTo>
                    <a:pt x="331008" y="395857"/>
                  </a:lnTo>
                  <a:cubicBezTo>
                    <a:pt x="327103" y="393905"/>
                    <a:pt x="320268" y="390975"/>
                    <a:pt x="311480" y="388046"/>
                  </a:cubicBezTo>
                  <a:cubicBezTo>
                    <a:pt x="293904" y="382188"/>
                    <a:pt x="271447" y="374376"/>
                    <a:pt x="265588" y="366565"/>
                  </a:cubicBezTo>
                  <a:cubicBezTo>
                    <a:pt x="262659" y="363635"/>
                    <a:pt x="259729" y="359730"/>
                    <a:pt x="256800" y="355824"/>
                  </a:cubicBezTo>
                  <a:cubicBezTo>
                    <a:pt x="246059" y="341177"/>
                    <a:pt x="232390" y="322625"/>
                    <a:pt x="213837" y="310908"/>
                  </a:cubicBezTo>
                  <a:cubicBezTo>
                    <a:pt x="204073" y="305050"/>
                    <a:pt x="193332" y="301144"/>
                    <a:pt x="182591" y="296262"/>
                  </a:cubicBezTo>
                  <a:cubicBezTo>
                    <a:pt x="166969" y="290403"/>
                    <a:pt x="151346" y="284545"/>
                    <a:pt x="147440" y="274781"/>
                  </a:cubicBezTo>
                  <a:cubicBezTo>
                    <a:pt x="146464" y="271851"/>
                    <a:pt x="145487" y="268922"/>
                    <a:pt x="144511" y="266969"/>
                  </a:cubicBezTo>
                  <a:cubicBezTo>
                    <a:pt x="138652" y="252323"/>
                    <a:pt x="135723" y="244511"/>
                    <a:pt x="119124" y="228888"/>
                  </a:cubicBezTo>
                  <a:cubicBezTo>
                    <a:pt x="110336" y="220101"/>
                    <a:pt x="98619" y="207407"/>
                    <a:pt x="89831" y="196666"/>
                  </a:cubicBezTo>
                  <a:cubicBezTo>
                    <a:pt x="80067" y="184949"/>
                    <a:pt x="71279" y="175185"/>
                    <a:pt x="66397" y="173232"/>
                  </a:cubicBezTo>
                  <a:cubicBezTo>
                    <a:pt x="64444" y="172256"/>
                    <a:pt x="59562" y="171279"/>
                    <a:pt x="52727" y="169327"/>
                  </a:cubicBezTo>
                  <a:cubicBezTo>
                    <a:pt x="35151" y="165421"/>
                    <a:pt x="5858" y="158586"/>
                    <a:pt x="4882" y="149798"/>
                  </a:cubicBezTo>
                  <a:cubicBezTo>
                    <a:pt x="2929" y="141010"/>
                    <a:pt x="1952" y="131246"/>
                    <a:pt x="976" y="122458"/>
                  </a:cubicBezTo>
                  <a:cubicBezTo>
                    <a:pt x="0" y="115623"/>
                    <a:pt x="0" y="109764"/>
                    <a:pt x="0" y="105859"/>
                  </a:cubicBezTo>
                  <a:cubicBezTo>
                    <a:pt x="0" y="102929"/>
                    <a:pt x="3905" y="96095"/>
                    <a:pt x="7811" y="89259"/>
                  </a:cubicBezTo>
                  <a:cubicBezTo>
                    <a:pt x="11717" y="83401"/>
                    <a:pt x="16599" y="77542"/>
                    <a:pt x="19529" y="75589"/>
                  </a:cubicBezTo>
                  <a:cubicBezTo>
                    <a:pt x="23434" y="72660"/>
                    <a:pt x="52727" y="59967"/>
                    <a:pt x="80067" y="48249"/>
                  </a:cubicBezTo>
                  <a:cubicBezTo>
                    <a:pt x="101548" y="39462"/>
                    <a:pt x="120100" y="30674"/>
                    <a:pt x="124983" y="29697"/>
                  </a:cubicBezTo>
                  <a:cubicBezTo>
                    <a:pt x="127912" y="28721"/>
                    <a:pt x="137676" y="27745"/>
                    <a:pt x="149393" y="25792"/>
                  </a:cubicBezTo>
                  <a:cubicBezTo>
                    <a:pt x="171851" y="22862"/>
                    <a:pt x="203097" y="17980"/>
                    <a:pt x="217743" y="14074"/>
                  </a:cubicBezTo>
                  <a:cubicBezTo>
                    <a:pt x="229460" y="11145"/>
                    <a:pt x="238248" y="8216"/>
                    <a:pt x="246059" y="6263"/>
                  </a:cubicBezTo>
                  <a:cubicBezTo>
                    <a:pt x="254847" y="4310"/>
                    <a:pt x="262659" y="3334"/>
                    <a:pt x="272423" y="1381"/>
                  </a:cubicBezTo>
                  <a:cubicBezTo>
                    <a:pt x="283164" y="404"/>
                    <a:pt x="294880" y="-572"/>
                    <a:pt x="306598" y="404"/>
                  </a:cubicBezTo>
                  <a:cubicBezTo>
                    <a:pt x="317339" y="1381"/>
                    <a:pt x="326126" y="2357"/>
                    <a:pt x="332961" y="5287"/>
                  </a:cubicBezTo>
                  <a:cubicBezTo>
                    <a:pt x="338820" y="7240"/>
                    <a:pt x="343702" y="11145"/>
                    <a:pt x="345655" y="14074"/>
                  </a:cubicBezTo>
                  <a:cubicBezTo>
                    <a:pt x="348584" y="17980"/>
                    <a:pt x="349561" y="21886"/>
                    <a:pt x="348584" y="26768"/>
                  </a:cubicBezTo>
                  <a:cubicBezTo>
                    <a:pt x="348584" y="30674"/>
                    <a:pt x="347608" y="33603"/>
                    <a:pt x="346632" y="35556"/>
                  </a:cubicBezTo>
                  <a:cubicBezTo>
                    <a:pt x="344679" y="42391"/>
                    <a:pt x="343702" y="47273"/>
                    <a:pt x="348584" y="51179"/>
                  </a:cubicBezTo>
                  <a:cubicBezTo>
                    <a:pt x="351514" y="53131"/>
                    <a:pt x="361278" y="54108"/>
                    <a:pt x="371042" y="54108"/>
                  </a:cubicBezTo>
                  <a:cubicBezTo>
                    <a:pt x="382759" y="54108"/>
                    <a:pt x="395453" y="53131"/>
                    <a:pt x="401311" y="51179"/>
                  </a:cubicBezTo>
                  <a:cubicBezTo>
                    <a:pt x="407170" y="49226"/>
                    <a:pt x="434510" y="44344"/>
                    <a:pt x="459897" y="40438"/>
                  </a:cubicBezTo>
                  <a:cubicBezTo>
                    <a:pt x="478449" y="37509"/>
                    <a:pt x="496025" y="34579"/>
                    <a:pt x="502860" y="34579"/>
                  </a:cubicBezTo>
                  <a:cubicBezTo>
                    <a:pt x="511647" y="34579"/>
                    <a:pt x="521412" y="35556"/>
                    <a:pt x="531176" y="38485"/>
                  </a:cubicBezTo>
                  <a:cubicBezTo>
                    <a:pt x="539964" y="40438"/>
                    <a:pt x="546799" y="44344"/>
                    <a:pt x="548752" y="47273"/>
                  </a:cubicBezTo>
                  <a:lnTo>
                    <a:pt x="548752" y="47273"/>
                  </a:lnTo>
                  <a:cubicBezTo>
                    <a:pt x="552657" y="52155"/>
                    <a:pt x="567304" y="59967"/>
                    <a:pt x="580974" y="66802"/>
                  </a:cubicBezTo>
                  <a:cubicBezTo>
                    <a:pt x="590738" y="71684"/>
                    <a:pt x="600503" y="76566"/>
                    <a:pt x="605385" y="80472"/>
                  </a:cubicBezTo>
                  <a:cubicBezTo>
                    <a:pt x="608314" y="83401"/>
                    <a:pt x="613196" y="85354"/>
                    <a:pt x="617101" y="88283"/>
                  </a:cubicBezTo>
                  <a:lnTo>
                    <a:pt x="617101" y="88283"/>
                  </a:lnTo>
                  <a:cubicBezTo>
                    <a:pt x="629795" y="97071"/>
                    <a:pt x="645418" y="107811"/>
                    <a:pt x="650300" y="114647"/>
                  </a:cubicBezTo>
                  <a:cubicBezTo>
                    <a:pt x="656158" y="123434"/>
                    <a:pt x="685451" y="142963"/>
                    <a:pt x="702051" y="154680"/>
                  </a:cubicBezTo>
                  <a:cubicBezTo>
                    <a:pt x="705957" y="157609"/>
                    <a:pt x="709862" y="159562"/>
                    <a:pt x="711815" y="161515"/>
                  </a:cubicBezTo>
                  <a:cubicBezTo>
                    <a:pt x="720603" y="167374"/>
                    <a:pt x="742085" y="177138"/>
                    <a:pt x="760636" y="185926"/>
                  </a:cubicBezTo>
                </a:path>
              </a:pathLst>
            </a:custGeom>
            <a:solidFill>
              <a:srgbClr val="C0C0C0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15BEC86-BCC5-4069-A48C-A5A5A0B14317}"/>
                </a:ext>
              </a:extLst>
            </p:cNvPr>
            <p:cNvSpPr/>
            <p:nvPr/>
          </p:nvSpPr>
          <p:spPr>
            <a:xfrm>
              <a:off x="10245183" y="3587403"/>
              <a:ext cx="1259591" cy="585856"/>
            </a:xfrm>
            <a:custGeom>
              <a:avLst/>
              <a:gdLst>
                <a:gd name="connsiteX0" fmla="*/ 1178587 w 1259590"/>
                <a:gd name="connsiteY0" fmla="*/ 0 h 585856"/>
                <a:gd name="connsiteX1" fmla="*/ 1180540 w 1259590"/>
                <a:gd name="connsiteY1" fmla="*/ 13670 h 585856"/>
                <a:gd name="connsiteX2" fmla="*/ 1195186 w 1259590"/>
                <a:gd name="connsiteY2" fmla="*/ 61515 h 585856"/>
                <a:gd name="connsiteX3" fmla="*/ 1173704 w 1259590"/>
                <a:gd name="connsiteY3" fmla="*/ 73232 h 585856"/>
                <a:gd name="connsiteX4" fmla="*/ 1148318 w 1259590"/>
                <a:gd name="connsiteY4" fmla="*/ 96667 h 585856"/>
                <a:gd name="connsiteX5" fmla="*/ 1144412 w 1259590"/>
                <a:gd name="connsiteY5" fmla="*/ 110336 h 585856"/>
                <a:gd name="connsiteX6" fmla="*/ 1111213 w 1259590"/>
                <a:gd name="connsiteY6" fmla="*/ 94714 h 585856"/>
                <a:gd name="connsiteX7" fmla="*/ 1108284 w 1259590"/>
                <a:gd name="connsiteY7" fmla="*/ 88855 h 585856"/>
                <a:gd name="connsiteX8" fmla="*/ 1107308 w 1259590"/>
                <a:gd name="connsiteY8" fmla="*/ 87878 h 585856"/>
                <a:gd name="connsiteX9" fmla="*/ 1093637 w 1259590"/>
                <a:gd name="connsiteY9" fmla="*/ 81044 h 585856"/>
                <a:gd name="connsiteX10" fmla="*/ 1111213 w 1259590"/>
                <a:gd name="connsiteY10" fmla="*/ 123030 h 585856"/>
                <a:gd name="connsiteX11" fmla="*/ 1161011 w 1259590"/>
                <a:gd name="connsiteY11" fmla="*/ 127912 h 585856"/>
                <a:gd name="connsiteX12" fmla="*/ 1163940 w 1259590"/>
                <a:gd name="connsiteY12" fmla="*/ 126936 h 585856"/>
                <a:gd name="connsiteX13" fmla="*/ 1175657 w 1259590"/>
                <a:gd name="connsiteY13" fmla="*/ 114242 h 585856"/>
                <a:gd name="connsiteX14" fmla="*/ 1198115 w 1259590"/>
                <a:gd name="connsiteY14" fmla="*/ 116195 h 585856"/>
                <a:gd name="connsiteX15" fmla="*/ 1198115 w 1259590"/>
                <a:gd name="connsiteY15" fmla="*/ 117171 h 585856"/>
                <a:gd name="connsiteX16" fmla="*/ 1219597 w 1259590"/>
                <a:gd name="connsiteY16" fmla="*/ 148417 h 585856"/>
                <a:gd name="connsiteX17" fmla="*/ 1244007 w 1259590"/>
                <a:gd name="connsiteY17" fmla="*/ 116195 h 585856"/>
                <a:gd name="connsiteX18" fmla="*/ 1248889 w 1259590"/>
                <a:gd name="connsiteY18" fmla="*/ 170875 h 585856"/>
                <a:gd name="connsiteX19" fmla="*/ 1246936 w 1259590"/>
                <a:gd name="connsiteY19" fmla="*/ 174781 h 585856"/>
                <a:gd name="connsiteX20" fmla="*/ 1194209 w 1259590"/>
                <a:gd name="connsiteY20" fmla="*/ 220673 h 585856"/>
                <a:gd name="connsiteX21" fmla="*/ 1145388 w 1259590"/>
                <a:gd name="connsiteY21" fmla="*/ 194309 h 585856"/>
                <a:gd name="connsiteX22" fmla="*/ 1089732 w 1259590"/>
                <a:gd name="connsiteY22" fmla="*/ 228484 h 585856"/>
                <a:gd name="connsiteX23" fmla="*/ 1167846 w 1259590"/>
                <a:gd name="connsiteY23" fmla="*/ 266565 h 585856"/>
                <a:gd name="connsiteX24" fmla="*/ 1167846 w 1259590"/>
                <a:gd name="connsiteY24" fmla="*/ 269494 h 585856"/>
                <a:gd name="connsiteX25" fmla="*/ 1124883 w 1259590"/>
                <a:gd name="connsiteY25" fmla="*/ 299763 h 585856"/>
                <a:gd name="connsiteX26" fmla="*/ 1118048 w 1259590"/>
                <a:gd name="connsiteY26" fmla="*/ 298787 h 585856"/>
                <a:gd name="connsiteX27" fmla="*/ 1120977 w 1259590"/>
                <a:gd name="connsiteY27" fmla="*/ 315386 h 585856"/>
                <a:gd name="connsiteX28" fmla="*/ 1148318 w 1259590"/>
                <a:gd name="connsiteY28" fmla="*/ 325150 h 585856"/>
                <a:gd name="connsiteX29" fmla="*/ 1225455 w 1259590"/>
                <a:gd name="connsiteY29" fmla="*/ 318315 h 585856"/>
                <a:gd name="connsiteX30" fmla="*/ 1161011 w 1259590"/>
                <a:gd name="connsiteY30" fmla="*/ 345655 h 585856"/>
                <a:gd name="connsiteX31" fmla="*/ 1159058 w 1259590"/>
                <a:gd name="connsiteY31" fmla="*/ 346632 h 585856"/>
                <a:gd name="connsiteX32" fmla="*/ 1124883 w 1259590"/>
                <a:gd name="connsiteY32" fmla="*/ 364207 h 585856"/>
                <a:gd name="connsiteX33" fmla="*/ 1053604 w 1259590"/>
                <a:gd name="connsiteY33" fmla="*/ 445251 h 585856"/>
                <a:gd name="connsiteX34" fmla="*/ 1047745 w 1259590"/>
                <a:gd name="connsiteY34" fmla="*/ 446227 h 585856"/>
                <a:gd name="connsiteX35" fmla="*/ 1026264 w 1259590"/>
                <a:gd name="connsiteY35" fmla="*/ 490167 h 585856"/>
                <a:gd name="connsiteX36" fmla="*/ 1025287 w 1259590"/>
                <a:gd name="connsiteY36" fmla="*/ 496025 h 585856"/>
                <a:gd name="connsiteX37" fmla="*/ 1022358 w 1259590"/>
                <a:gd name="connsiteY37" fmla="*/ 546799 h 585856"/>
                <a:gd name="connsiteX38" fmla="*/ 946197 w 1259590"/>
                <a:gd name="connsiteY38" fmla="*/ 574139 h 585856"/>
                <a:gd name="connsiteX39" fmla="*/ 933504 w 1259590"/>
                <a:gd name="connsiteY39" fmla="*/ 585856 h 585856"/>
                <a:gd name="connsiteX40" fmla="*/ 886635 w 1259590"/>
                <a:gd name="connsiteY40" fmla="*/ 563399 h 585856"/>
                <a:gd name="connsiteX41" fmla="*/ 876870 w 1259590"/>
                <a:gd name="connsiteY41" fmla="*/ 556563 h 585856"/>
                <a:gd name="connsiteX42" fmla="*/ 827073 w 1259590"/>
                <a:gd name="connsiteY42" fmla="*/ 519459 h 585856"/>
                <a:gd name="connsiteX43" fmla="*/ 791922 w 1259590"/>
                <a:gd name="connsiteY43" fmla="*/ 491143 h 585856"/>
                <a:gd name="connsiteX44" fmla="*/ 791922 w 1259590"/>
                <a:gd name="connsiteY44" fmla="*/ 491143 h 585856"/>
                <a:gd name="connsiteX45" fmla="*/ 780204 w 1259590"/>
                <a:gd name="connsiteY45" fmla="*/ 483331 h 585856"/>
                <a:gd name="connsiteX46" fmla="*/ 754817 w 1259590"/>
                <a:gd name="connsiteY46" fmla="*/ 468685 h 585856"/>
                <a:gd name="connsiteX47" fmla="*/ 725524 w 1259590"/>
                <a:gd name="connsiteY47" fmla="*/ 451109 h 585856"/>
                <a:gd name="connsiteX48" fmla="*/ 725524 w 1259590"/>
                <a:gd name="connsiteY48" fmla="*/ 451109 h 585856"/>
                <a:gd name="connsiteX49" fmla="*/ 703066 w 1259590"/>
                <a:gd name="connsiteY49" fmla="*/ 439392 h 585856"/>
                <a:gd name="connsiteX50" fmla="*/ 671821 w 1259590"/>
                <a:gd name="connsiteY50" fmla="*/ 435487 h 585856"/>
                <a:gd name="connsiteX51" fmla="*/ 671821 w 1259590"/>
                <a:gd name="connsiteY51" fmla="*/ 435487 h 585856"/>
                <a:gd name="connsiteX52" fmla="*/ 627881 w 1259590"/>
                <a:gd name="connsiteY52" fmla="*/ 441345 h 585856"/>
                <a:gd name="connsiteX53" fmla="*/ 568320 w 1259590"/>
                <a:gd name="connsiteY53" fmla="*/ 452086 h 585856"/>
                <a:gd name="connsiteX54" fmla="*/ 540003 w 1259590"/>
                <a:gd name="connsiteY54" fmla="*/ 455015 h 585856"/>
                <a:gd name="connsiteX55" fmla="*/ 522427 w 1259590"/>
                <a:gd name="connsiteY55" fmla="*/ 454039 h 585856"/>
                <a:gd name="connsiteX56" fmla="*/ 523404 w 1259590"/>
                <a:gd name="connsiteY56" fmla="*/ 447204 h 585856"/>
                <a:gd name="connsiteX57" fmla="*/ 525357 w 1259590"/>
                <a:gd name="connsiteY57" fmla="*/ 436463 h 585856"/>
                <a:gd name="connsiteX58" fmla="*/ 520475 w 1259590"/>
                <a:gd name="connsiteY58" fmla="*/ 417911 h 585856"/>
                <a:gd name="connsiteX59" fmla="*/ 502899 w 1259590"/>
                <a:gd name="connsiteY59" fmla="*/ 406194 h 585856"/>
                <a:gd name="connsiteX60" fmla="*/ 473606 w 1259590"/>
                <a:gd name="connsiteY60" fmla="*/ 401312 h 585856"/>
                <a:gd name="connsiteX61" fmla="*/ 437478 w 1259590"/>
                <a:gd name="connsiteY61" fmla="*/ 402288 h 585856"/>
                <a:gd name="connsiteX62" fmla="*/ 410138 w 1259590"/>
                <a:gd name="connsiteY62" fmla="*/ 407170 h 585856"/>
                <a:gd name="connsiteX63" fmla="*/ 380846 w 1259590"/>
                <a:gd name="connsiteY63" fmla="*/ 414982 h 585856"/>
                <a:gd name="connsiteX64" fmla="*/ 313472 w 1259590"/>
                <a:gd name="connsiteY64" fmla="*/ 426699 h 585856"/>
                <a:gd name="connsiteX65" fmla="*/ 288085 w 1259590"/>
                <a:gd name="connsiteY65" fmla="*/ 430604 h 585856"/>
                <a:gd name="connsiteX66" fmla="*/ 242193 w 1259590"/>
                <a:gd name="connsiteY66" fmla="*/ 449156 h 585856"/>
                <a:gd name="connsiteX67" fmla="*/ 180678 w 1259590"/>
                <a:gd name="connsiteY67" fmla="*/ 477473 h 585856"/>
                <a:gd name="connsiteX68" fmla="*/ 170914 w 1259590"/>
                <a:gd name="connsiteY68" fmla="*/ 487237 h 585856"/>
                <a:gd name="connsiteX69" fmla="*/ 39 w 1259590"/>
                <a:gd name="connsiteY69" fmla="*/ 508719 h 585856"/>
                <a:gd name="connsiteX70" fmla="*/ 39 w 1259590"/>
                <a:gd name="connsiteY70" fmla="*/ 504813 h 585856"/>
                <a:gd name="connsiteX71" fmla="*/ 6874 w 1259590"/>
                <a:gd name="connsiteY71" fmla="*/ 480402 h 585856"/>
                <a:gd name="connsiteX72" fmla="*/ 20544 w 1259590"/>
                <a:gd name="connsiteY72" fmla="*/ 467709 h 585856"/>
                <a:gd name="connsiteX73" fmla="*/ 37143 w 1259590"/>
                <a:gd name="connsiteY73" fmla="*/ 447204 h 585856"/>
                <a:gd name="connsiteX74" fmla="*/ 37143 w 1259590"/>
                <a:gd name="connsiteY74" fmla="*/ 426699 h 585856"/>
                <a:gd name="connsiteX75" fmla="*/ 41049 w 1259590"/>
                <a:gd name="connsiteY75" fmla="*/ 412052 h 585856"/>
                <a:gd name="connsiteX76" fmla="*/ 41049 w 1259590"/>
                <a:gd name="connsiteY76" fmla="*/ 412052 h 585856"/>
                <a:gd name="connsiteX77" fmla="*/ 67413 w 1259590"/>
                <a:gd name="connsiteY77" fmla="*/ 406194 h 585856"/>
                <a:gd name="connsiteX78" fmla="*/ 97682 w 1259590"/>
                <a:gd name="connsiteY78" fmla="*/ 398382 h 585856"/>
                <a:gd name="connsiteX79" fmla="*/ 120139 w 1259590"/>
                <a:gd name="connsiteY79" fmla="*/ 378854 h 585856"/>
                <a:gd name="connsiteX80" fmla="*/ 149432 w 1259590"/>
                <a:gd name="connsiteY80" fmla="*/ 354443 h 585856"/>
                <a:gd name="connsiteX81" fmla="*/ 164079 w 1259590"/>
                <a:gd name="connsiteY81" fmla="*/ 350538 h 585856"/>
                <a:gd name="connsiteX82" fmla="*/ 180678 w 1259590"/>
                <a:gd name="connsiteY82" fmla="*/ 339797 h 585856"/>
                <a:gd name="connsiteX83" fmla="*/ 182631 w 1259590"/>
                <a:gd name="connsiteY83" fmla="*/ 328080 h 585856"/>
                <a:gd name="connsiteX84" fmla="*/ 190442 w 1259590"/>
                <a:gd name="connsiteY84" fmla="*/ 294881 h 585856"/>
                <a:gd name="connsiteX85" fmla="*/ 210948 w 1259590"/>
                <a:gd name="connsiteY85" fmla="*/ 297810 h 585856"/>
                <a:gd name="connsiteX86" fmla="*/ 231452 w 1259590"/>
                <a:gd name="connsiteY86" fmla="*/ 300740 h 585856"/>
                <a:gd name="connsiteX87" fmla="*/ 244146 w 1259590"/>
                <a:gd name="connsiteY87" fmla="*/ 282188 h 585856"/>
                <a:gd name="connsiteX88" fmla="*/ 250981 w 1259590"/>
                <a:gd name="connsiteY88" fmla="*/ 266565 h 585856"/>
                <a:gd name="connsiteX89" fmla="*/ 264651 w 1259590"/>
                <a:gd name="connsiteY89" fmla="*/ 263635 h 585856"/>
                <a:gd name="connsiteX90" fmla="*/ 287109 w 1259590"/>
                <a:gd name="connsiteY90" fmla="*/ 257777 h 585856"/>
                <a:gd name="connsiteX91" fmla="*/ 303708 w 1259590"/>
                <a:gd name="connsiteY91" fmla="*/ 236295 h 585856"/>
                <a:gd name="connsiteX92" fmla="*/ 324213 w 1259590"/>
                <a:gd name="connsiteY92" fmla="*/ 210908 h 585856"/>
                <a:gd name="connsiteX93" fmla="*/ 343741 w 1259590"/>
                <a:gd name="connsiteY93" fmla="*/ 168922 h 585856"/>
                <a:gd name="connsiteX94" fmla="*/ 347647 w 1259590"/>
                <a:gd name="connsiteY94" fmla="*/ 168922 h 585856"/>
                <a:gd name="connsiteX95" fmla="*/ 871012 w 1259590"/>
                <a:gd name="connsiteY95" fmla="*/ 65421 h 585856"/>
                <a:gd name="connsiteX96" fmla="*/ 1178587 w 1259590"/>
                <a:gd name="connsiteY96" fmla="*/ 0 h 58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259590" h="585856">
                  <a:moveTo>
                    <a:pt x="1178587" y="0"/>
                  </a:moveTo>
                  <a:cubicBezTo>
                    <a:pt x="1179563" y="6835"/>
                    <a:pt x="1180540" y="12694"/>
                    <a:pt x="1180540" y="13670"/>
                  </a:cubicBezTo>
                  <a:cubicBezTo>
                    <a:pt x="1180540" y="14646"/>
                    <a:pt x="1218620" y="52727"/>
                    <a:pt x="1195186" y="61515"/>
                  </a:cubicBezTo>
                  <a:cubicBezTo>
                    <a:pt x="1192257" y="62492"/>
                    <a:pt x="1152223" y="57609"/>
                    <a:pt x="1173704" y="73232"/>
                  </a:cubicBezTo>
                  <a:cubicBezTo>
                    <a:pt x="1196162" y="89831"/>
                    <a:pt x="1131718" y="76161"/>
                    <a:pt x="1148318" y="96667"/>
                  </a:cubicBezTo>
                  <a:cubicBezTo>
                    <a:pt x="1151247" y="100572"/>
                    <a:pt x="1149294" y="109360"/>
                    <a:pt x="1144412" y="110336"/>
                  </a:cubicBezTo>
                  <a:cubicBezTo>
                    <a:pt x="1144412" y="110336"/>
                    <a:pt x="1118048" y="127912"/>
                    <a:pt x="1111213" y="94714"/>
                  </a:cubicBezTo>
                  <a:cubicBezTo>
                    <a:pt x="1110237" y="91784"/>
                    <a:pt x="1109261" y="90808"/>
                    <a:pt x="1108284" y="88855"/>
                  </a:cubicBezTo>
                  <a:lnTo>
                    <a:pt x="1107308" y="87878"/>
                  </a:lnTo>
                  <a:cubicBezTo>
                    <a:pt x="1104378" y="84949"/>
                    <a:pt x="1098519" y="81044"/>
                    <a:pt x="1093637" y="81044"/>
                  </a:cubicBezTo>
                  <a:cubicBezTo>
                    <a:pt x="1085826" y="104478"/>
                    <a:pt x="1101449" y="103501"/>
                    <a:pt x="1111213" y="123030"/>
                  </a:cubicBezTo>
                  <a:cubicBezTo>
                    <a:pt x="1126836" y="157205"/>
                    <a:pt x="1127812" y="131818"/>
                    <a:pt x="1161011" y="127912"/>
                  </a:cubicBezTo>
                  <a:cubicBezTo>
                    <a:pt x="1161011" y="127912"/>
                    <a:pt x="1163940" y="126936"/>
                    <a:pt x="1163940" y="126936"/>
                  </a:cubicBezTo>
                  <a:cubicBezTo>
                    <a:pt x="1163940" y="124983"/>
                    <a:pt x="1172728" y="117171"/>
                    <a:pt x="1175657" y="114242"/>
                  </a:cubicBezTo>
                  <a:cubicBezTo>
                    <a:pt x="1182493" y="103501"/>
                    <a:pt x="1194209" y="114242"/>
                    <a:pt x="1198115" y="116195"/>
                  </a:cubicBezTo>
                  <a:lnTo>
                    <a:pt x="1198115" y="117171"/>
                  </a:lnTo>
                  <a:cubicBezTo>
                    <a:pt x="1198115" y="119124"/>
                    <a:pt x="1208856" y="167946"/>
                    <a:pt x="1219597" y="148417"/>
                  </a:cubicBezTo>
                  <a:cubicBezTo>
                    <a:pt x="1219597" y="148417"/>
                    <a:pt x="1218620" y="74209"/>
                    <a:pt x="1244007" y="116195"/>
                  </a:cubicBezTo>
                  <a:cubicBezTo>
                    <a:pt x="1258654" y="139629"/>
                    <a:pt x="1271347" y="147441"/>
                    <a:pt x="1248889" y="170875"/>
                  </a:cubicBezTo>
                  <a:cubicBezTo>
                    <a:pt x="1247913" y="171851"/>
                    <a:pt x="1246936" y="172828"/>
                    <a:pt x="1246936" y="174781"/>
                  </a:cubicBezTo>
                  <a:cubicBezTo>
                    <a:pt x="1236196" y="172828"/>
                    <a:pt x="1244007" y="233366"/>
                    <a:pt x="1194209" y="220673"/>
                  </a:cubicBezTo>
                  <a:cubicBezTo>
                    <a:pt x="1174681" y="215790"/>
                    <a:pt x="1166869" y="196262"/>
                    <a:pt x="1145388" y="194309"/>
                  </a:cubicBezTo>
                  <a:cubicBezTo>
                    <a:pt x="1126836" y="268517"/>
                    <a:pt x="1132694" y="210908"/>
                    <a:pt x="1089732" y="228484"/>
                  </a:cubicBezTo>
                  <a:cubicBezTo>
                    <a:pt x="1062392" y="239225"/>
                    <a:pt x="1196162" y="230437"/>
                    <a:pt x="1167846" y="266565"/>
                  </a:cubicBezTo>
                  <a:lnTo>
                    <a:pt x="1167846" y="269494"/>
                  </a:lnTo>
                  <a:cubicBezTo>
                    <a:pt x="1176634" y="273400"/>
                    <a:pt x="1182493" y="311480"/>
                    <a:pt x="1124883" y="299763"/>
                  </a:cubicBezTo>
                  <a:cubicBezTo>
                    <a:pt x="1122930" y="299763"/>
                    <a:pt x="1120001" y="298787"/>
                    <a:pt x="1118048" y="298787"/>
                  </a:cubicBezTo>
                  <a:cubicBezTo>
                    <a:pt x="1117072" y="299763"/>
                    <a:pt x="1114143" y="313433"/>
                    <a:pt x="1120977" y="315386"/>
                  </a:cubicBezTo>
                  <a:cubicBezTo>
                    <a:pt x="1120977" y="315386"/>
                    <a:pt x="1141482" y="324174"/>
                    <a:pt x="1148318" y="325150"/>
                  </a:cubicBezTo>
                  <a:cubicBezTo>
                    <a:pt x="1176634" y="287070"/>
                    <a:pt x="1253772" y="280235"/>
                    <a:pt x="1225455" y="318315"/>
                  </a:cubicBezTo>
                  <a:cubicBezTo>
                    <a:pt x="1214714" y="331985"/>
                    <a:pt x="1172728" y="335891"/>
                    <a:pt x="1161011" y="345655"/>
                  </a:cubicBezTo>
                  <a:cubicBezTo>
                    <a:pt x="1161011" y="345655"/>
                    <a:pt x="1160034" y="346632"/>
                    <a:pt x="1159058" y="346632"/>
                  </a:cubicBezTo>
                  <a:cubicBezTo>
                    <a:pt x="1123907" y="375924"/>
                    <a:pt x="1130741" y="360302"/>
                    <a:pt x="1124883" y="364207"/>
                  </a:cubicBezTo>
                  <a:cubicBezTo>
                    <a:pt x="1113166" y="376901"/>
                    <a:pt x="1068250" y="441345"/>
                    <a:pt x="1053604" y="445251"/>
                  </a:cubicBezTo>
                  <a:cubicBezTo>
                    <a:pt x="1052627" y="445251"/>
                    <a:pt x="1047745" y="446227"/>
                    <a:pt x="1047745" y="446227"/>
                  </a:cubicBezTo>
                  <a:cubicBezTo>
                    <a:pt x="1035052" y="475520"/>
                    <a:pt x="1042863" y="466732"/>
                    <a:pt x="1026264" y="490167"/>
                  </a:cubicBezTo>
                  <a:cubicBezTo>
                    <a:pt x="1025287" y="492119"/>
                    <a:pt x="1024311" y="494072"/>
                    <a:pt x="1025287" y="496025"/>
                  </a:cubicBezTo>
                  <a:cubicBezTo>
                    <a:pt x="1012594" y="520436"/>
                    <a:pt x="1031146" y="518483"/>
                    <a:pt x="1022358" y="546799"/>
                  </a:cubicBezTo>
                  <a:cubicBezTo>
                    <a:pt x="1018452" y="560469"/>
                    <a:pt x="982325" y="536059"/>
                    <a:pt x="946197" y="574139"/>
                  </a:cubicBezTo>
                  <a:cubicBezTo>
                    <a:pt x="941315" y="579021"/>
                    <a:pt x="937409" y="582927"/>
                    <a:pt x="933504" y="585856"/>
                  </a:cubicBezTo>
                  <a:cubicBezTo>
                    <a:pt x="913975" y="577068"/>
                    <a:pt x="891517" y="566328"/>
                    <a:pt x="886635" y="563399"/>
                  </a:cubicBezTo>
                  <a:cubicBezTo>
                    <a:pt x="884682" y="562422"/>
                    <a:pt x="880776" y="559493"/>
                    <a:pt x="876870" y="556563"/>
                  </a:cubicBezTo>
                  <a:cubicBezTo>
                    <a:pt x="861248" y="545823"/>
                    <a:pt x="831955" y="526294"/>
                    <a:pt x="827073" y="519459"/>
                  </a:cubicBezTo>
                  <a:cubicBezTo>
                    <a:pt x="821215" y="511648"/>
                    <a:pt x="804615" y="499931"/>
                    <a:pt x="791922" y="491143"/>
                  </a:cubicBezTo>
                  <a:lnTo>
                    <a:pt x="791922" y="491143"/>
                  </a:lnTo>
                  <a:cubicBezTo>
                    <a:pt x="787040" y="488214"/>
                    <a:pt x="783134" y="485284"/>
                    <a:pt x="780204" y="483331"/>
                  </a:cubicBezTo>
                  <a:cubicBezTo>
                    <a:pt x="774346" y="479426"/>
                    <a:pt x="764581" y="474544"/>
                    <a:pt x="754817" y="468685"/>
                  </a:cubicBezTo>
                  <a:cubicBezTo>
                    <a:pt x="742124" y="461850"/>
                    <a:pt x="728454" y="455015"/>
                    <a:pt x="725524" y="451109"/>
                  </a:cubicBezTo>
                  <a:lnTo>
                    <a:pt x="725524" y="451109"/>
                  </a:lnTo>
                  <a:cubicBezTo>
                    <a:pt x="721619" y="446227"/>
                    <a:pt x="712831" y="442322"/>
                    <a:pt x="703066" y="439392"/>
                  </a:cubicBezTo>
                  <a:cubicBezTo>
                    <a:pt x="693302" y="436463"/>
                    <a:pt x="681585" y="434510"/>
                    <a:pt x="671821" y="435487"/>
                  </a:cubicBezTo>
                  <a:lnTo>
                    <a:pt x="671821" y="435487"/>
                  </a:lnTo>
                  <a:cubicBezTo>
                    <a:pt x="664009" y="435487"/>
                    <a:pt x="646434" y="438416"/>
                    <a:pt x="627881" y="441345"/>
                  </a:cubicBezTo>
                  <a:cubicBezTo>
                    <a:pt x="602495" y="445251"/>
                    <a:pt x="574178" y="451109"/>
                    <a:pt x="568320" y="452086"/>
                  </a:cubicBezTo>
                  <a:cubicBezTo>
                    <a:pt x="563438" y="453062"/>
                    <a:pt x="550744" y="454039"/>
                    <a:pt x="540003" y="455015"/>
                  </a:cubicBezTo>
                  <a:cubicBezTo>
                    <a:pt x="531216" y="455015"/>
                    <a:pt x="524380" y="455015"/>
                    <a:pt x="522427" y="454039"/>
                  </a:cubicBezTo>
                  <a:cubicBezTo>
                    <a:pt x="521451" y="453062"/>
                    <a:pt x="522427" y="451109"/>
                    <a:pt x="523404" y="447204"/>
                  </a:cubicBezTo>
                  <a:cubicBezTo>
                    <a:pt x="524380" y="444274"/>
                    <a:pt x="525357" y="440369"/>
                    <a:pt x="525357" y="436463"/>
                  </a:cubicBezTo>
                  <a:cubicBezTo>
                    <a:pt x="526333" y="429628"/>
                    <a:pt x="524380" y="422793"/>
                    <a:pt x="520475" y="417911"/>
                  </a:cubicBezTo>
                  <a:cubicBezTo>
                    <a:pt x="516569" y="413029"/>
                    <a:pt x="511687" y="409123"/>
                    <a:pt x="502899" y="406194"/>
                  </a:cubicBezTo>
                  <a:cubicBezTo>
                    <a:pt x="495088" y="403265"/>
                    <a:pt x="485323" y="401312"/>
                    <a:pt x="473606" y="401312"/>
                  </a:cubicBezTo>
                  <a:cubicBezTo>
                    <a:pt x="461889" y="400335"/>
                    <a:pt x="449195" y="401312"/>
                    <a:pt x="437478" y="402288"/>
                  </a:cubicBezTo>
                  <a:cubicBezTo>
                    <a:pt x="426738" y="403265"/>
                    <a:pt x="418926" y="405217"/>
                    <a:pt x="410138" y="407170"/>
                  </a:cubicBezTo>
                  <a:cubicBezTo>
                    <a:pt x="401351" y="409123"/>
                    <a:pt x="392563" y="411076"/>
                    <a:pt x="380846" y="414982"/>
                  </a:cubicBezTo>
                  <a:cubicBezTo>
                    <a:pt x="366199" y="418887"/>
                    <a:pt x="335930" y="423770"/>
                    <a:pt x="313472" y="426699"/>
                  </a:cubicBezTo>
                  <a:cubicBezTo>
                    <a:pt x="301755" y="428652"/>
                    <a:pt x="291991" y="429628"/>
                    <a:pt x="288085" y="430604"/>
                  </a:cubicBezTo>
                  <a:cubicBezTo>
                    <a:pt x="283203" y="431581"/>
                    <a:pt x="263674" y="440369"/>
                    <a:pt x="242193" y="449156"/>
                  </a:cubicBezTo>
                  <a:cubicBezTo>
                    <a:pt x="214853" y="460874"/>
                    <a:pt x="185560" y="474544"/>
                    <a:pt x="180678" y="477473"/>
                  </a:cubicBezTo>
                  <a:cubicBezTo>
                    <a:pt x="177749" y="479426"/>
                    <a:pt x="173843" y="482355"/>
                    <a:pt x="170914" y="487237"/>
                  </a:cubicBezTo>
                  <a:cubicBezTo>
                    <a:pt x="160173" y="488214"/>
                    <a:pt x="90847" y="497002"/>
                    <a:pt x="39" y="508719"/>
                  </a:cubicBezTo>
                  <a:lnTo>
                    <a:pt x="39" y="504813"/>
                  </a:lnTo>
                  <a:cubicBezTo>
                    <a:pt x="39" y="497002"/>
                    <a:pt x="-937" y="491143"/>
                    <a:pt x="6874" y="480402"/>
                  </a:cubicBezTo>
                  <a:cubicBezTo>
                    <a:pt x="11756" y="474544"/>
                    <a:pt x="16638" y="470638"/>
                    <a:pt x="20544" y="467709"/>
                  </a:cubicBezTo>
                  <a:cubicBezTo>
                    <a:pt x="27379" y="462827"/>
                    <a:pt x="34214" y="458921"/>
                    <a:pt x="37143" y="447204"/>
                  </a:cubicBezTo>
                  <a:cubicBezTo>
                    <a:pt x="39096" y="439392"/>
                    <a:pt x="38120" y="432557"/>
                    <a:pt x="37143" y="426699"/>
                  </a:cubicBezTo>
                  <a:cubicBezTo>
                    <a:pt x="36167" y="420840"/>
                    <a:pt x="35191" y="414982"/>
                    <a:pt x="41049" y="412052"/>
                  </a:cubicBezTo>
                  <a:lnTo>
                    <a:pt x="41049" y="412052"/>
                  </a:lnTo>
                  <a:cubicBezTo>
                    <a:pt x="46907" y="408147"/>
                    <a:pt x="57648" y="407170"/>
                    <a:pt x="67413" y="406194"/>
                  </a:cubicBezTo>
                  <a:cubicBezTo>
                    <a:pt x="79130" y="404241"/>
                    <a:pt x="89870" y="403265"/>
                    <a:pt x="97682" y="398382"/>
                  </a:cubicBezTo>
                  <a:cubicBezTo>
                    <a:pt x="103541" y="394477"/>
                    <a:pt x="111352" y="386665"/>
                    <a:pt x="120139" y="378854"/>
                  </a:cubicBezTo>
                  <a:cubicBezTo>
                    <a:pt x="130880" y="368113"/>
                    <a:pt x="142598" y="357372"/>
                    <a:pt x="149432" y="354443"/>
                  </a:cubicBezTo>
                  <a:cubicBezTo>
                    <a:pt x="155291" y="352490"/>
                    <a:pt x="160173" y="351514"/>
                    <a:pt x="164079" y="350538"/>
                  </a:cubicBezTo>
                  <a:cubicBezTo>
                    <a:pt x="172867" y="348585"/>
                    <a:pt x="178725" y="347608"/>
                    <a:pt x="180678" y="339797"/>
                  </a:cubicBezTo>
                  <a:cubicBezTo>
                    <a:pt x="181655" y="336867"/>
                    <a:pt x="181655" y="332962"/>
                    <a:pt x="182631" y="328080"/>
                  </a:cubicBezTo>
                  <a:cubicBezTo>
                    <a:pt x="183607" y="315386"/>
                    <a:pt x="185560" y="296834"/>
                    <a:pt x="190442" y="294881"/>
                  </a:cubicBezTo>
                  <a:cubicBezTo>
                    <a:pt x="194348" y="292928"/>
                    <a:pt x="203136" y="295858"/>
                    <a:pt x="210948" y="297810"/>
                  </a:cubicBezTo>
                  <a:cubicBezTo>
                    <a:pt x="218759" y="299763"/>
                    <a:pt x="226570" y="301716"/>
                    <a:pt x="231452" y="300740"/>
                  </a:cubicBezTo>
                  <a:cubicBezTo>
                    <a:pt x="239264" y="298787"/>
                    <a:pt x="241217" y="290975"/>
                    <a:pt x="244146" y="282188"/>
                  </a:cubicBezTo>
                  <a:cubicBezTo>
                    <a:pt x="246099" y="276329"/>
                    <a:pt x="248052" y="269494"/>
                    <a:pt x="250981" y="266565"/>
                  </a:cubicBezTo>
                  <a:cubicBezTo>
                    <a:pt x="253910" y="263635"/>
                    <a:pt x="258792" y="263635"/>
                    <a:pt x="264651" y="263635"/>
                  </a:cubicBezTo>
                  <a:cubicBezTo>
                    <a:pt x="271486" y="263635"/>
                    <a:pt x="279298" y="263635"/>
                    <a:pt x="287109" y="257777"/>
                  </a:cubicBezTo>
                  <a:cubicBezTo>
                    <a:pt x="293944" y="252895"/>
                    <a:pt x="298826" y="245083"/>
                    <a:pt x="303708" y="236295"/>
                  </a:cubicBezTo>
                  <a:cubicBezTo>
                    <a:pt x="309567" y="226531"/>
                    <a:pt x="315425" y="216767"/>
                    <a:pt x="324213" y="210908"/>
                  </a:cubicBezTo>
                  <a:cubicBezTo>
                    <a:pt x="337883" y="200168"/>
                    <a:pt x="342765" y="178686"/>
                    <a:pt x="343741" y="168922"/>
                  </a:cubicBezTo>
                  <a:lnTo>
                    <a:pt x="347647" y="168922"/>
                  </a:lnTo>
                  <a:cubicBezTo>
                    <a:pt x="368152" y="166969"/>
                    <a:pt x="637646" y="113266"/>
                    <a:pt x="871012" y="65421"/>
                  </a:cubicBezTo>
                  <a:cubicBezTo>
                    <a:pt x="1003806" y="38081"/>
                    <a:pt x="1121954" y="12694"/>
                    <a:pt x="1178587" y="0"/>
                  </a:cubicBezTo>
                </a:path>
              </a:pathLst>
            </a:custGeom>
            <a:solidFill>
              <a:srgbClr val="003E53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B6FA767-ACF3-47E5-81A1-2E17A1AC76EB}"/>
                </a:ext>
              </a:extLst>
            </p:cNvPr>
            <p:cNvSpPr/>
            <p:nvPr/>
          </p:nvSpPr>
          <p:spPr>
            <a:xfrm>
              <a:off x="9383579" y="3754372"/>
              <a:ext cx="1191241" cy="429628"/>
            </a:xfrm>
            <a:custGeom>
              <a:avLst/>
              <a:gdLst>
                <a:gd name="connsiteX0" fmla="*/ 62925 w 1191240"/>
                <a:gd name="connsiteY0" fmla="*/ 170875 h 429627"/>
                <a:gd name="connsiteX1" fmla="*/ 61949 w 1191240"/>
                <a:gd name="connsiteY1" fmla="*/ 177710 h 429627"/>
                <a:gd name="connsiteX2" fmla="*/ 58043 w 1191240"/>
                <a:gd name="connsiteY2" fmla="*/ 210908 h 429627"/>
                <a:gd name="connsiteX3" fmla="*/ 59996 w 1191240"/>
                <a:gd name="connsiteY3" fmla="*/ 248012 h 429627"/>
                <a:gd name="connsiteX4" fmla="*/ 60972 w 1191240"/>
                <a:gd name="connsiteY4" fmla="*/ 271447 h 429627"/>
                <a:gd name="connsiteX5" fmla="*/ 49255 w 1191240"/>
                <a:gd name="connsiteY5" fmla="*/ 284140 h 429627"/>
                <a:gd name="connsiteX6" fmla="*/ 15080 w 1191240"/>
                <a:gd name="connsiteY6" fmla="*/ 330033 h 429627"/>
                <a:gd name="connsiteX7" fmla="*/ 14104 w 1191240"/>
                <a:gd name="connsiteY7" fmla="*/ 371042 h 429627"/>
                <a:gd name="connsiteX8" fmla="*/ 13127 w 1191240"/>
                <a:gd name="connsiteY8" fmla="*/ 394476 h 429627"/>
                <a:gd name="connsiteX9" fmla="*/ 7269 w 1191240"/>
                <a:gd name="connsiteY9" fmla="*/ 403265 h 429627"/>
                <a:gd name="connsiteX10" fmla="*/ 434 w 1191240"/>
                <a:gd name="connsiteY10" fmla="*/ 416934 h 429627"/>
                <a:gd name="connsiteX11" fmla="*/ 434 w 1191240"/>
                <a:gd name="connsiteY11" fmla="*/ 429628 h 429627"/>
                <a:gd name="connsiteX12" fmla="*/ 434 w 1191240"/>
                <a:gd name="connsiteY12" fmla="*/ 430604 h 429627"/>
                <a:gd name="connsiteX13" fmla="*/ 316796 w 1191240"/>
                <a:gd name="connsiteY13" fmla="*/ 407170 h 429627"/>
                <a:gd name="connsiteX14" fmla="*/ 854807 w 1191240"/>
                <a:gd name="connsiteY14" fmla="*/ 339797 h 429627"/>
                <a:gd name="connsiteX15" fmla="*/ 854807 w 1191240"/>
                <a:gd name="connsiteY15" fmla="*/ 334915 h 429627"/>
                <a:gd name="connsiteX16" fmla="*/ 863595 w 1191240"/>
                <a:gd name="connsiteY16" fmla="*/ 304645 h 429627"/>
                <a:gd name="connsiteX17" fmla="*/ 880195 w 1191240"/>
                <a:gd name="connsiteY17" fmla="*/ 289999 h 429627"/>
                <a:gd name="connsiteX18" fmla="*/ 892888 w 1191240"/>
                <a:gd name="connsiteY18" fmla="*/ 275353 h 429627"/>
                <a:gd name="connsiteX19" fmla="*/ 892888 w 1191240"/>
                <a:gd name="connsiteY19" fmla="*/ 258753 h 429627"/>
                <a:gd name="connsiteX20" fmla="*/ 901676 w 1191240"/>
                <a:gd name="connsiteY20" fmla="*/ 235319 h 429627"/>
                <a:gd name="connsiteX21" fmla="*/ 901676 w 1191240"/>
                <a:gd name="connsiteY21" fmla="*/ 235319 h 429627"/>
                <a:gd name="connsiteX22" fmla="*/ 931945 w 1191240"/>
                <a:gd name="connsiteY22" fmla="*/ 227508 h 429627"/>
                <a:gd name="connsiteX23" fmla="*/ 958309 w 1191240"/>
                <a:gd name="connsiteY23" fmla="*/ 221649 h 429627"/>
                <a:gd name="connsiteX24" fmla="*/ 978814 w 1191240"/>
                <a:gd name="connsiteY24" fmla="*/ 203097 h 429627"/>
                <a:gd name="connsiteX25" fmla="*/ 1011036 w 1191240"/>
                <a:gd name="connsiteY25" fmla="*/ 176733 h 429627"/>
                <a:gd name="connsiteX26" fmla="*/ 1027635 w 1191240"/>
                <a:gd name="connsiteY26" fmla="*/ 171851 h 429627"/>
                <a:gd name="connsiteX27" fmla="*/ 1036423 w 1191240"/>
                <a:gd name="connsiteY27" fmla="*/ 167946 h 429627"/>
                <a:gd name="connsiteX28" fmla="*/ 1037399 w 1191240"/>
                <a:gd name="connsiteY28" fmla="*/ 157205 h 429627"/>
                <a:gd name="connsiteX29" fmla="*/ 1050093 w 1191240"/>
                <a:gd name="connsiteY29" fmla="*/ 116195 h 429627"/>
                <a:gd name="connsiteX30" fmla="*/ 1076456 w 1191240"/>
                <a:gd name="connsiteY30" fmla="*/ 119124 h 429627"/>
                <a:gd name="connsiteX31" fmla="*/ 1093056 w 1191240"/>
                <a:gd name="connsiteY31" fmla="*/ 122053 h 429627"/>
                <a:gd name="connsiteX32" fmla="*/ 1098914 w 1191240"/>
                <a:gd name="connsiteY32" fmla="*/ 109360 h 429627"/>
                <a:gd name="connsiteX33" fmla="*/ 1108678 w 1191240"/>
                <a:gd name="connsiteY33" fmla="*/ 89831 h 429627"/>
                <a:gd name="connsiteX34" fmla="*/ 1127231 w 1191240"/>
                <a:gd name="connsiteY34" fmla="*/ 84949 h 429627"/>
                <a:gd name="connsiteX35" fmla="*/ 1144806 w 1191240"/>
                <a:gd name="connsiteY35" fmla="*/ 81044 h 429627"/>
                <a:gd name="connsiteX36" fmla="*/ 1159453 w 1191240"/>
                <a:gd name="connsiteY36" fmla="*/ 61515 h 429627"/>
                <a:gd name="connsiteX37" fmla="*/ 1181910 w 1191240"/>
                <a:gd name="connsiteY37" fmla="*/ 33198 h 429627"/>
                <a:gd name="connsiteX38" fmla="*/ 1198510 w 1191240"/>
                <a:gd name="connsiteY38" fmla="*/ 0 h 429627"/>
                <a:gd name="connsiteX39" fmla="*/ 1021777 w 1191240"/>
                <a:gd name="connsiteY39" fmla="*/ 29293 h 429627"/>
                <a:gd name="connsiteX40" fmla="*/ 934874 w 1191240"/>
                <a:gd name="connsiteY40" fmla="*/ 43939 h 429627"/>
                <a:gd name="connsiteX41" fmla="*/ 284574 w 1191240"/>
                <a:gd name="connsiteY41" fmla="*/ 107407 h 429627"/>
                <a:gd name="connsiteX42" fmla="*/ 280668 w 1191240"/>
                <a:gd name="connsiteY42" fmla="*/ 141582 h 429627"/>
                <a:gd name="connsiteX43" fmla="*/ 280668 w 1191240"/>
                <a:gd name="connsiteY43" fmla="*/ 145488 h 429627"/>
                <a:gd name="connsiteX44" fmla="*/ 276763 w 1191240"/>
                <a:gd name="connsiteY44" fmla="*/ 145488 h 429627"/>
                <a:gd name="connsiteX45" fmla="*/ 62925 w 1191240"/>
                <a:gd name="connsiteY45" fmla="*/ 170875 h 429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191240" h="429627">
                  <a:moveTo>
                    <a:pt x="62925" y="170875"/>
                  </a:moveTo>
                  <a:lnTo>
                    <a:pt x="61949" y="177710"/>
                  </a:lnTo>
                  <a:cubicBezTo>
                    <a:pt x="59996" y="188451"/>
                    <a:pt x="58043" y="201144"/>
                    <a:pt x="58043" y="210908"/>
                  </a:cubicBezTo>
                  <a:cubicBezTo>
                    <a:pt x="58043" y="222626"/>
                    <a:pt x="59020" y="236295"/>
                    <a:pt x="59996" y="248012"/>
                  </a:cubicBezTo>
                  <a:cubicBezTo>
                    <a:pt x="60972" y="258753"/>
                    <a:pt x="61949" y="267541"/>
                    <a:pt x="60972" y="271447"/>
                  </a:cubicBezTo>
                  <a:cubicBezTo>
                    <a:pt x="59996" y="274376"/>
                    <a:pt x="55114" y="279258"/>
                    <a:pt x="49255" y="284140"/>
                  </a:cubicBezTo>
                  <a:cubicBezTo>
                    <a:pt x="36562" y="295858"/>
                    <a:pt x="17033" y="314410"/>
                    <a:pt x="15080" y="330033"/>
                  </a:cubicBezTo>
                  <a:cubicBezTo>
                    <a:pt x="13127" y="343702"/>
                    <a:pt x="14104" y="359325"/>
                    <a:pt x="14104" y="371042"/>
                  </a:cubicBezTo>
                  <a:cubicBezTo>
                    <a:pt x="14104" y="381783"/>
                    <a:pt x="15080" y="390571"/>
                    <a:pt x="13127" y="394476"/>
                  </a:cubicBezTo>
                  <a:cubicBezTo>
                    <a:pt x="12151" y="397406"/>
                    <a:pt x="10198" y="400335"/>
                    <a:pt x="7269" y="403265"/>
                  </a:cubicBezTo>
                  <a:cubicBezTo>
                    <a:pt x="4340" y="407170"/>
                    <a:pt x="434" y="412052"/>
                    <a:pt x="434" y="416934"/>
                  </a:cubicBezTo>
                  <a:cubicBezTo>
                    <a:pt x="-542" y="420840"/>
                    <a:pt x="434" y="424746"/>
                    <a:pt x="434" y="429628"/>
                  </a:cubicBezTo>
                  <a:lnTo>
                    <a:pt x="434" y="430604"/>
                  </a:lnTo>
                  <a:cubicBezTo>
                    <a:pt x="34609" y="428651"/>
                    <a:pt x="275786" y="411076"/>
                    <a:pt x="316796" y="407170"/>
                  </a:cubicBezTo>
                  <a:cubicBezTo>
                    <a:pt x="345113" y="404241"/>
                    <a:pt x="651711" y="366160"/>
                    <a:pt x="854807" y="339797"/>
                  </a:cubicBezTo>
                  <a:cubicBezTo>
                    <a:pt x="854807" y="337844"/>
                    <a:pt x="854807" y="336867"/>
                    <a:pt x="854807" y="334915"/>
                  </a:cubicBezTo>
                  <a:cubicBezTo>
                    <a:pt x="854807" y="325150"/>
                    <a:pt x="853831" y="318315"/>
                    <a:pt x="863595" y="304645"/>
                  </a:cubicBezTo>
                  <a:cubicBezTo>
                    <a:pt x="869454" y="296834"/>
                    <a:pt x="874336" y="293905"/>
                    <a:pt x="880195" y="289999"/>
                  </a:cubicBezTo>
                  <a:cubicBezTo>
                    <a:pt x="886053" y="286093"/>
                    <a:pt x="890935" y="283164"/>
                    <a:pt x="892888" y="275353"/>
                  </a:cubicBezTo>
                  <a:cubicBezTo>
                    <a:pt x="894841" y="269494"/>
                    <a:pt x="893864" y="263635"/>
                    <a:pt x="892888" y="258753"/>
                  </a:cubicBezTo>
                  <a:cubicBezTo>
                    <a:pt x="891912" y="248989"/>
                    <a:pt x="889959" y="241178"/>
                    <a:pt x="901676" y="235319"/>
                  </a:cubicBezTo>
                  <a:lnTo>
                    <a:pt x="901676" y="235319"/>
                  </a:lnTo>
                  <a:cubicBezTo>
                    <a:pt x="909488" y="230437"/>
                    <a:pt x="920228" y="229460"/>
                    <a:pt x="931945" y="227508"/>
                  </a:cubicBezTo>
                  <a:cubicBezTo>
                    <a:pt x="942686" y="226531"/>
                    <a:pt x="952450" y="224578"/>
                    <a:pt x="958309" y="221649"/>
                  </a:cubicBezTo>
                  <a:cubicBezTo>
                    <a:pt x="963191" y="218720"/>
                    <a:pt x="971002" y="210908"/>
                    <a:pt x="978814" y="203097"/>
                  </a:cubicBezTo>
                  <a:cubicBezTo>
                    <a:pt x="989555" y="192356"/>
                    <a:pt x="1002248" y="180639"/>
                    <a:pt x="1011036" y="176733"/>
                  </a:cubicBezTo>
                  <a:cubicBezTo>
                    <a:pt x="1017871" y="173804"/>
                    <a:pt x="1022753" y="172828"/>
                    <a:pt x="1027635" y="171851"/>
                  </a:cubicBezTo>
                  <a:cubicBezTo>
                    <a:pt x="1032517" y="170875"/>
                    <a:pt x="1036423" y="169898"/>
                    <a:pt x="1036423" y="167946"/>
                  </a:cubicBezTo>
                  <a:cubicBezTo>
                    <a:pt x="1036423" y="165993"/>
                    <a:pt x="1037399" y="162087"/>
                    <a:pt x="1037399" y="157205"/>
                  </a:cubicBezTo>
                  <a:cubicBezTo>
                    <a:pt x="1039352" y="142558"/>
                    <a:pt x="1041305" y="120101"/>
                    <a:pt x="1050093" y="116195"/>
                  </a:cubicBezTo>
                  <a:cubicBezTo>
                    <a:pt x="1056928" y="113266"/>
                    <a:pt x="1066692" y="116195"/>
                    <a:pt x="1076456" y="119124"/>
                  </a:cubicBezTo>
                  <a:cubicBezTo>
                    <a:pt x="1083292" y="121077"/>
                    <a:pt x="1090127" y="123030"/>
                    <a:pt x="1093056" y="122053"/>
                  </a:cubicBezTo>
                  <a:cubicBezTo>
                    <a:pt x="1095009" y="122053"/>
                    <a:pt x="1096962" y="116195"/>
                    <a:pt x="1098914" y="109360"/>
                  </a:cubicBezTo>
                  <a:cubicBezTo>
                    <a:pt x="1100867" y="101548"/>
                    <a:pt x="1103796" y="93737"/>
                    <a:pt x="1108678" y="89831"/>
                  </a:cubicBezTo>
                  <a:cubicBezTo>
                    <a:pt x="1114537" y="85926"/>
                    <a:pt x="1120396" y="84949"/>
                    <a:pt x="1127231" y="84949"/>
                  </a:cubicBezTo>
                  <a:cubicBezTo>
                    <a:pt x="1133089" y="84949"/>
                    <a:pt x="1138948" y="84949"/>
                    <a:pt x="1144806" y="81044"/>
                  </a:cubicBezTo>
                  <a:cubicBezTo>
                    <a:pt x="1149688" y="77138"/>
                    <a:pt x="1154571" y="70303"/>
                    <a:pt x="1159453" y="61515"/>
                  </a:cubicBezTo>
                  <a:cubicBezTo>
                    <a:pt x="1165312" y="51751"/>
                    <a:pt x="1172146" y="41010"/>
                    <a:pt x="1181910" y="33198"/>
                  </a:cubicBezTo>
                  <a:cubicBezTo>
                    <a:pt x="1192651" y="25387"/>
                    <a:pt x="1196557" y="8788"/>
                    <a:pt x="1198510" y="0"/>
                  </a:cubicBezTo>
                  <a:cubicBezTo>
                    <a:pt x="1163359" y="4882"/>
                    <a:pt x="1084268" y="18552"/>
                    <a:pt x="1021777" y="29293"/>
                  </a:cubicBezTo>
                  <a:cubicBezTo>
                    <a:pt x="978814" y="36128"/>
                    <a:pt x="943663" y="41987"/>
                    <a:pt x="934874" y="43939"/>
                  </a:cubicBezTo>
                  <a:cubicBezTo>
                    <a:pt x="910464" y="47845"/>
                    <a:pt x="334372" y="102525"/>
                    <a:pt x="284574" y="107407"/>
                  </a:cubicBezTo>
                  <a:lnTo>
                    <a:pt x="280668" y="141582"/>
                  </a:lnTo>
                  <a:lnTo>
                    <a:pt x="280668" y="145488"/>
                  </a:lnTo>
                  <a:lnTo>
                    <a:pt x="276763" y="145488"/>
                  </a:lnTo>
                  <a:cubicBezTo>
                    <a:pt x="274810" y="147441"/>
                    <a:pt x="100029" y="167946"/>
                    <a:pt x="62925" y="170875"/>
                  </a:cubicBezTo>
                </a:path>
              </a:pathLst>
            </a:custGeom>
            <a:solidFill>
              <a:srgbClr val="003E53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9319D93-8260-4371-B94E-FFFBBCB41097}"/>
                </a:ext>
              </a:extLst>
            </p:cNvPr>
            <p:cNvSpPr/>
            <p:nvPr/>
          </p:nvSpPr>
          <p:spPr>
            <a:xfrm>
              <a:off x="9448458" y="3371819"/>
              <a:ext cx="1044777" cy="537035"/>
            </a:xfrm>
            <a:custGeom>
              <a:avLst/>
              <a:gdLst>
                <a:gd name="connsiteX0" fmla="*/ 44915 w 1044776"/>
                <a:gd name="connsiteY0" fmla="*/ 441139 h 537034"/>
                <a:gd name="connsiteX1" fmla="*/ 53703 w 1044776"/>
                <a:gd name="connsiteY1" fmla="*/ 455785 h 537034"/>
                <a:gd name="connsiteX2" fmla="*/ 57609 w 1044776"/>
                <a:gd name="connsiteY2" fmla="*/ 482149 h 537034"/>
                <a:gd name="connsiteX3" fmla="*/ 55656 w 1044776"/>
                <a:gd name="connsiteY3" fmla="*/ 501677 h 537034"/>
                <a:gd name="connsiteX4" fmla="*/ 52727 w 1044776"/>
                <a:gd name="connsiteY4" fmla="*/ 516324 h 537034"/>
                <a:gd name="connsiteX5" fmla="*/ 22458 w 1044776"/>
                <a:gd name="connsiteY5" fmla="*/ 528041 h 537034"/>
                <a:gd name="connsiteX6" fmla="*/ 2929 w 1044776"/>
                <a:gd name="connsiteY6" fmla="*/ 533899 h 537034"/>
                <a:gd name="connsiteX7" fmla="*/ 0 w 1044776"/>
                <a:gd name="connsiteY7" fmla="*/ 544640 h 537034"/>
                <a:gd name="connsiteX8" fmla="*/ 206026 w 1044776"/>
                <a:gd name="connsiteY8" fmla="*/ 522182 h 537034"/>
                <a:gd name="connsiteX9" fmla="*/ 209932 w 1044776"/>
                <a:gd name="connsiteY9" fmla="*/ 487031 h 537034"/>
                <a:gd name="connsiteX10" fmla="*/ 209932 w 1044776"/>
                <a:gd name="connsiteY10" fmla="*/ 483125 h 537034"/>
                <a:gd name="connsiteX11" fmla="*/ 213837 w 1044776"/>
                <a:gd name="connsiteY11" fmla="*/ 483125 h 537034"/>
                <a:gd name="connsiteX12" fmla="*/ 868043 w 1044776"/>
                <a:gd name="connsiteY12" fmla="*/ 419658 h 537034"/>
                <a:gd name="connsiteX13" fmla="*/ 871949 w 1044776"/>
                <a:gd name="connsiteY13" fmla="*/ 418681 h 537034"/>
                <a:gd name="connsiteX14" fmla="*/ 896360 w 1044776"/>
                <a:gd name="connsiteY14" fmla="*/ 397200 h 537034"/>
                <a:gd name="connsiteX15" fmla="*/ 917841 w 1044776"/>
                <a:gd name="connsiteY15" fmla="*/ 379624 h 537034"/>
                <a:gd name="connsiteX16" fmla="*/ 936393 w 1044776"/>
                <a:gd name="connsiteY16" fmla="*/ 354237 h 537034"/>
                <a:gd name="connsiteX17" fmla="*/ 962757 w 1044776"/>
                <a:gd name="connsiteY17" fmla="*/ 318109 h 537034"/>
                <a:gd name="connsiteX18" fmla="*/ 994003 w 1044776"/>
                <a:gd name="connsiteY18" fmla="*/ 294675 h 537034"/>
                <a:gd name="connsiteX19" fmla="*/ 1024272 w 1044776"/>
                <a:gd name="connsiteY19" fmla="*/ 271241 h 537034"/>
                <a:gd name="connsiteX20" fmla="*/ 1049659 w 1044776"/>
                <a:gd name="connsiteY20" fmla="*/ 220466 h 537034"/>
                <a:gd name="connsiteX21" fmla="*/ 1034036 w 1044776"/>
                <a:gd name="connsiteY21" fmla="*/ 213631 h 537034"/>
                <a:gd name="connsiteX22" fmla="*/ 1011578 w 1044776"/>
                <a:gd name="connsiteY22" fmla="*/ 204844 h 537034"/>
                <a:gd name="connsiteX23" fmla="*/ 975450 w 1044776"/>
                <a:gd name="connsiteY23" fmla="*/ 168716 h 537034"/>
                <a:gd name="connsiteX24" fmla="*/ 946157 w 1044776"/>
                <a:gd name="connsiteY24" fmla="*/ 117941 h 537034"/>
                <a:gd name="connsiteX25" fmla="*/ 944205 w 1044776"/>
                <a:gd name="connsiteY25" fmla="*/ 83766 h 537034"/>
                <a:gd name="connsiteX26" fmla="*/ 945181 w 1044776"/>
                <a:gd name="connsiteY26" fmla="*/ 66191 h 537034"/>
                <a:gd name="connsiteX27" fmla="*/ 921747 w 1044776"/>
                <a:gd name="connsiteY27" fmla="*/ 57403 h 537034"/>
                <a:gd name="connsiteX28" fmla="*/ 904171 w 1044776"/>
                <a:gd name="connsiteY28" fmla="*/ 56427 h 537034"/>
                <a:gd name="connsiteX29" fmla="*/ 887572 w 1044776"/>
                <a:gd name="connsiteY29" fmla="*/ 40804 h 537034"/>
                <a:gd name="connsiteX30" fmla="*/ 880737 w 1044776"/>
                <a:gd name="connsiteY30" fmla="*/ 32016 h 537034"/>
                <a:gd name="connsiteX31" fmla="*/ 862185 w 1044776"/>
                <a:gd name="connsiteY31" fmla="*/ 47639 h 537034"/>
                <a:gd name="connsiteX32" fmla="*/ 847539 w 1044776"/>
                <a:gd name="connsiteY32" fmla="*/ 62285 h 537034"/>
                <a:gd name="connsiteX33" fmla="*/ 828986 w 1044776"/>
                <a:gd name="connsiteY33" fmla="*/ 61309 h 537034"/>
                <a:gd name="connsiteX34" fmla="*/ 820199 w 1044776"/>
                <a:gd name="connsiteY34" fmla="*/ 55450 h 537034"/>
                <a:gd name="connsiteX35" fmla="*/ 820199 w 1044776"/>
                <a:gd name="connsiteY35" fmla="*/ 55450 h 537034"/>
                <a:gd name="connsiteX36" fmla="*/ 797741 w 1044776"/>
                <a:gd name="connsiteY36" fmla="*/ 59356 h 537034"/>
                <a:gd name="connsiteX37" fmla="*/ 781142 w 1044776"/>
                <a:gd name="connsiteY37" fmla="*/ 65214 h 537034"/>
                <a:gd name="connsiteX38" fmla="*/ 760636 w 1044776"/>
                <a:gd name="connsiteY38" fmla="*/ 54474 h 537034"/>
                <a:gd name="connsiteX39" fmla="*/ 752825 w 1044776"/>
                <a:gd name="connsiteY39" fmla="*/ 44709 h 537034"/>
                <a:gd name="connsiteX40" fmla="*/ 752825 w 1044776"/>
                <a:gd name="connsiteY40" fmla="*/ 44709 h 537034"/>
                <a:gd name="connsiteX41" fmla="*/ 733296 w 1044776"/>
                <a:gd name="connsiteY41" fmla="*/ 42757 h 537034"/>
                <a:gd name="connsiteX42" fmla="*/ 704004 w 1044776"/>
                <a:gd name="connsiteY42" fmla="*/ 42757 h 537034"/>
                <a:gd name="connsiteX43" fmla="*/ 684475 w 1044776"/>
                <a:gd name="connsiteY43" fmla="*/ 21275 h 537034"/>
                <a:gd name="connsiteX44" fmla="*/ 677640 w 1044776"/>
                <a:gd name="connsiteY44" fmla="*/ 5652 h 537034"/>
                <a:gd name="connsiteX45" fmla="*/ 643465 w 1044776"/>
                <a:gd name="connsiteY45" fmla="*/ 1747 h 537034"/>
                <a:gd name="connsiteX46" fmla="*/ 621007 w 1044776"/>
                <a:gd name="connsiteY46" fmla="*/ 3700 h 537034"/>
                <a:gd name="connsiteX47" fmla="*/ 621007 w 1044776"/>
                <a:gd name="connsiteY47" fmla="*/ 11511 h 537034"/>
                <a:gd name="connsiteX48" fmla="*/ 620031 w 1044776"/>
                <a:gd name="connsiteY48" fmla="*/ 49591 h 537034"/>
                <a:gd name="connsiteX49" fmla="*/ 606361 w 1044776"/>
                <a:gd name="connsiteY49" fmla="*/ 72049 h 537034"/>
                <a:gd name="connsiteX50" fmla="*/ 596597 w 1044776"/>
                <a:gd name="connsiteY50" fmla="*/ 75955 h 537034"/>
                <a:gd name="connsiteX51" fmla="*/ 569257 w 1044776"/>
                <a:gd name="connsiteY51" fmla="*/ 83766 h 537034"/>
                <a:gd name="connsiteX52" fmla="*/ 558516 w 1044776"/>
                <a:gd name="connsiteY52" fmla="*/ 85719 h 537034"/>
                <a:gd name="connsiteX53" fmla="*/ 550704 w 1044776"/>
                <a:gd name="connsiteY53" fmla="*/ 91578 h 537034"/>
                <a:gd name="connsiteX54" fmla="*/ 548752 w 1044776"/>
                <a:gd name="connsiteY54" fmla="*/ 106224 h 537034"/>
                <a:gd name="connsiteX55" fmla="*/ 533129 w 1044776"/>
                <a:gd name="connsiteY55" fmla="*/ 139423 h 537034"/>
                <a:gd name="connsiteX56" fmla="*/ 529224 w 1044776"/>
                <a:gd name="connsiteY56" fmla="*/ 144305 h 537034"/>
                <a:gd name="connsiteX57" fmla="*/ 522388 w 1044776"/>
                <a:gd name="connsiteY57" fmla="*/ 157975 h 537034"/>
                <a:gd name="connsiteX58" fmla="*/ 513600 w 1044776"/>
                <a:gd name="connsiteY58" fmla="*/ 171645 h 537034"/>
                <a:gd name="connsiteX59" fmla="*/ 503836 w 1044776"/>
                <a:gd name="connsiteY59" fmla="*/ 176527 h 537034"/>
                <a:gd name="connsiteX60" fmla="*/ 503836 w 1044776"/>
                <a:gd name="connsiteY60" fmla="*/ 176527 h 537034"/>
                <a:gd name="connsiteX61" fmla="*/ 496025 w 1044776"/>
                <a:gd name="connsiteY61" fmla="*/ 186291 h 537034"/>
                <a:gd name="connsiteX62" fmla="*/ 498954 w 1044776"/>
                <a:gd name="connsiteY62" fmla="*/ 198008 h 537034"/>
                <a:gd name="connsiteX63" fmla="*/ 494072 w 1044776"/>
                <a:gd name="connsiteY63" fmla="*/ 221443 h 537034"/>
                <a:gd name="connsiteX64" fmla="*/ 494072 w 1044776"/>
                <a:gd name="connsiteY64" fmla="*/ 221443 h 537034"/>
                <a:gd name="connsiteX65" fmla="*/ 467708 w 1044776"/>
                <a:gd name="connsiteY65" fmla="*/ 226325 h 537034"/>
                <a:gd name="connsiteX66" fmla="*/ 443298 w 1044776"/>
                <a:gd name="connsiteY66" fmla="*/ 221443 h 537034"/>
                <a:gd name="connsiteX67" fmla="*/ 435486 w 1044776"/>
                <a:gd name="connsiteY67" fmla="*/ 214608 h 537034"/>
                <a:gd name="connsiteX68" fmla="*/ 421817 w 1044776"/>
                <a:gd name="connsiteY68" fmla="*/ 206796 h 537034"/>
                <a:gd name="connsiteX69" fmla="*/ 415958 w 1044776"/>
                <a:gd name="connsiteY69" fmla="*/ 223396 h 537034"/>
                <a:gd name="connsiteX70" fmla="*/ 408146 w 1044776"/>
                <a:gd name="connsiteY70" fmla="*/ 246830 h 537034"/>
                <a:gd name="connsiteX71" fmla="*/ 382760 w 1044776"/>
                <a:gd name="connsiteY71" fmla="*/ 255618 h 537034"/>
                <a:gd name="connsiteX72" fmla="*/ 371042 w 1044776"/>
                <a:gd name="connsiteY72" fmla="*/ 253665 h 537034"/>
                <a:gd name="connsiteX73" fmla="*/ 355419 w 1044776"/>
                <a:gd name="connsiteY73" fmla="*/ 258547 h 537034"/>
                <a:gd name="connsiteX74" fmla="*/ 355419 w 1044776"/>
                <a:gd name="connsiteY74" fmla="*/ 258547 h 537034"/>
                <a:gd name="connsiteX75" fmla="*/ 334914 w 1044776"/>
                <a:gd name="connsiteY75" fmla="*/ 271241 h 537034"/>
                <a:gd name="connsiteX76" fmla="*/ 294881 w 1044776"/>
                <a:gd name="connsiteY76" fmla="*/ 269288 h 537034"/>
                <a:gd name="connsiteX77" fmla="*/ 281211 w 1044776"/>
                <a:gd name="connsiteY77" fmla="*/ 267335 h 537034"/>
                <a:gd name="connsiteX78" fmla="*/ 275352 w 1044776"/>
                <a:gd name="connsiteY78" fmla="*/ 269288 h 537034"/>
                <a:gd name="connsiteX79" fmla="*/ 216767 w 1044776"/>
                <a:gd name="connsiteY79" fmla="*/ 278076 h 537034"/>
                <a:gd name="connsiteX80" fmla="*/ 191379 w 1044776"/>
                <a:gd name="connsiteY80" fmla="*/ 294675 h 537034"/>
                <a:gd name="connsiteX81" fmla="*/ 195285 w 1044776"/>
                <a:gd name="connsiteY81" fmla="*/ 306392 h 537034"/>
                <a:gd name="connsiteX82" fmla="*/ 199191 w 1044776"/>
                <a:gd name="connsiteY82" fmla="*/ 340567 h 537034"/>
                <a:gd name="connsiteX83" fmla="*/ 169898 w 1044776"/>
                <a:gd name="connsiteY83" fmla="*/ 353260 h 537034"/>
                <a:gd name="connsiteX84" fmla="*/ 141582 w 1044776"/>
                <a:gd name="connsiteY84" fmla="*/ 367907 h 537034"/>
                <a:gd name="connsiteX85" fmla="*/ 148417 w 1044776"/>
                <a:gd name="connsiteY85" fmla="*/ 388412 h 537034"/>
                <a:gd name="connsiteX86" fmla="*/ 154275 w 1044776"/>
                <a:gd name="connsiteY86" fmla="*/ 416728 h 537034"/>
                <a:gd name="connsiteX87" fmla="*/ 127912 w 1044776"/>
                <a:gd name="connsiteY87" fmla="*/ 426492 h 537034"/>
                <a:gd name="connsiteX88" fmla="*/ 117171 w 1044776"/>
                <a:gd name="connsiteY88" fmla="*/ 423563 h 537034"/>
                <a:gd name="connsiteX89" fmla="*/ 91784 w 1044776"/>
                <a:gd name="connsiteY89" fmla="*/ 417705 h 537034"/>
                <a:gd name="connsiteX90" fmla="*/ 78114 w 1044776"/>
                <a:gd name="connsiteY90" fmla="*/ 415752 h 537034"/>
                <a:gd name="connsiteX91" fmla="*/ 44915 w 1044776"/>
                <a:gd name="connsiteY91" fmla="*/ 441139 h 53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044776" h="537034">
                  <a:moveTo>
                    <a:pt x="44915" y="441139"/>
                  </a:moveTo>
                  <a:cubicBezTo>
                    <a:pt x="47845" y="445044"/>
                    <a:pt x="50774" y="449927"/>
                    <a:pt x="53703" y="455785"/>
                  </a:cubicBezTo>
                  <a:cubicBezTo>
                    <a:pt x="56633" y="462620"/>
                    <a:pt x="58586" y="471408"/>
                    <a:pt x="57609" y="482149"/>
                  </a:cubicBezTo>
                  <a:cubicBezTo>
                    <a:pt x="57609" y="489960"/>
                    <a:pt x="56633" y="496795"/>
                    <a:pt x="55656" y="501677"/>
                  </a:cubicBezTo>
                  <a:cubicBezTo>
                    <a:pt x="54680" y="510465"/>
                    <a:pt x="52727" y="515347"/>
                    <a:pt x="52727" y="516324"/>
                  </a:cubicBezTo>
                  <a:cubicBezTo>
                    <a:pt x="51751" y="519253"/>
                    <a:pt x="36128" y="524135"/>
                    <a:pt x="22458" y="528041"/>
                  </a:cubicBezTo>
                  <a:cubicBezTo>
                    <a:pt x="12693" y="530970"/>
                    <a:pt x="2929" y="533899"/>
                    <a:pt x="2929" y="533899"/>
                  </a:cubicBezTo>
                  <a:cubicBezTo>
                    <a:pt x="2929" y="533899"/>
                    <a:pt x="1953" y="538781"/>
                    <a:pt x="0" y="544640"/>
                  </a:cubicBezTo>
                  <a:cubicBezTo>
                    <a:pt x="38081" y="541711"/>
                    <a:pt x="181615" y="525112"/>
                    <a:pt x="206026" y="522182"/>
                  </a:cubicBezTo>
                  <a:lnTo>
                    <a:pt x="209932" y="487031"/>
                  </a:lnTo>
                  <a:lnTo>
                    <a:pt x="209932" y="483125"/>
                  </a:lnTo>
                  <a:lnTo>
                    <a:pt x="213837" y="483125"/>
                  </a:lnTo>
                  <a:cubicBezTo>
                    <a:pt x="215790" y="483125"/>
                    <a:pt x="842656" y="422587"/>
                    <a:pt x="868043" y="419658"/>
                  </a:cubicBezTo>
                  <a:lnTo>
                    <a:pt x="871949" y="418681"/>
                  </a:lnTo>
                  <a:cubicBezTo>
                    <a:pt x="875855" y="412822"/>
                    <a:pt x="886596" y="405011"/>
                    <a:pt x="896360" y="397200"/>
                  </a:cubicBezTo>
                  <a:cubicBezTo>
                    <a:pt x="905148" y="390365"/>
                    <a:pt x="913935" y="383530"/>
                    <a:pt x="917841" y="379624"/>
                  </a:cubicBezTo>
                  <a:cubicBezTo>
                    <a:pt x="921747" y="374742"/>
                    <a:pt x="928582" y="364978"/>
                    <a:pt x="936393" y="354237"/>
                  </a:cubicBezTo>
                  <a:cubicBezTo>
                    <a:pt x="945181" y="341543"/>
                    <a:pt x="955922" y="326897"/>
                    <a:pt x="962757" y="318109"/>
                  </a:cubicBezTo>
                  <a:cubicBezTo>
                    <a:pt x="969592" y="310298"/>
                    <a:pt x="981309" y="302486"/>
                    <a:pt x="994003" y="294675"/>
                  </a:cubicBezTo>
                  <a:cubicBezTo>
                    <a:pt x="1005720" y="286863"/>
                    <a:pt x="1018413" y="279052"/>
                    <a:pt x="1024272" y="271241"/>
                  </a:cubicBezTo>
                  <a:cubicBezTo>
                    <a:pt x="1034036" y="258547"/>
                    <a:pt x="1044777" y="232183"/>
                    <a:pt x="1049659" y="220466"/>
                  </a:cubicBezTo>
                  <a:cubicBezTo>
                    <a:pt x="1045753" y="217537"/>
                    <a:pt x="1040871" y="215584"/>
                    <a:pt x="1034036" y="213631"/>
                  </a:cubicBezTo>
                  <a:cubicBezTo>
                    <a:pt x="1028178" y="211678"/>
                    <a:pt x="1020366" y="208749"/>
                    <a:pt x="1011578" y="204844"/>
                  </a:cubicBezTo>
                  <a:cubicBezTo>
                    <a:pt x="1001814" y="199961"/>
                    <a:pt x="988144" y="185315"/>
                    <a:pt x="975450" y="168716"/>
                  </a:cubicBezTo>
                  <a:cubicBezTo>
                    <a:pt x="962757" y="151140"/>
                    <a:pt x="950063" y="130635"/>
                    <a:pt x="946157" y="117941"/>
                  </a:cubicBezTo>
                  <a:cubicBezTo>
                    <a:pt x="941275" y="102319"/>
                    <a:pt x="942252" y="92554"/>
                    <a:pt x="944205" y="83766"/>
                  </a:cubicBezTo>
                  <a:cubicBezTo>
                    <a:pt x="945181" y="77908"/>
                    <a:pt x="946157" y="73026"/>
                    <a:pt x="945181" y="66191"/>
                  </a:cubicBezTo>
                  <a:cubicBezTo>
                    <a:pt x="943228" y="57403"/>
                    <a:pt x="932488" y="57403"/>
                    <a:pt x="921747" y="57403"/>
                  </a:cubicBezTo>
                  <a:cubicBezTo>
                    <a:pt x="915888" y="57403"/>
                    <a:pt x="909053" y="57403"/>
                    <a:pt x="904171" y="56427"/>
                  </a:cubicBezTo>
                  <a:cubicBezTo>
                    <a:pt x="893431" y="53497"/>
                    <a:pt x="890502" y="47639"/>
                    <a:pt x="887572" y="40804"/>
                  </a:cubicBezTo>
                  <a:cubicBezTo>
                    <a:pt x="885619" y="36898"/>
                    <a:pt x="884643" y="33969"/>
                    <a:pt x="880737" y="32016"/>
                  </a:cubicBezTo>
                  <a:cubicBezTo>
                    <a:pt x="875855" y="30063"/>
                    <a:pt x="869020" y="38851"/>
                    <a:pt x="862185" y="47639"/>
                  </a:cubicBezTo>
                  <a:cubicBezTo>
                    <a:pt x="857303" y="53497"/>
                    <a:pt x="852421" y="59356"/>
                    <a:pt x="847539" y="62285"/>
                  </a:cubicBezTo>
                  <a:cubicBezTo>
                    <a:pt x="837774" y="68144"/>
                    <a:pt x="834845" y="66191"/>
                    <a:pt x="828986" y="61309"/>
                  </a:cubicBezTo>
                  <a:cubicBezTo>
                    <a:pt x="827034" y="59356"/>
                    <a:pt x="824104" y="57403"/>
                    <a:pt x="820199" y="55450"/>
                  </a:cubicBezTo>
                  <a:lnTo>
                    <a:pt x="820199" y="55450"/>
                  </a:lnTo>
                  <a:cubicBezTo>
                    <a:pt x="813364" y="52521"/>
                    <a:pt x="805552" y="55450"/>
                    <a:pt x="797741" y="59356"/>
                  </a:cubicBezTo>
                  <a:cubicBezTo>
                    <a:pt x="792859" y="61309"/>
                    <a:pt x="787000" y="64238"/>
                    <a:pt x="781142" y="65214"/>
                  </a:cubicBezTo>
                  <a:cubicBezTo>
                    <a:pt x="768448" y="67167"/>
                    <a:pt x="765518" y="62285"/>
                    <a:pt x="760636" y="54474"/>
                  </a:cubicBezTo>
                  <a:cubicBezTo>
                    <a:pt x="758684" y="51544"/>
                    <a:pt x="756731" y="47639"/>
                    <a:pt x="752825" y="44709"/>
                  </a:cubicBezTo>
                  <a:lnTo>
                    <a:pt x="752825" y="44709"/>
                  </a:lnTo>
                  <a:cubicBezTo>
                    <a:pt x="747943" y="39827"/>
                    <a:pt x="741108" y="40804"/>
                    <a:pt x="733296" y="42757"/>
                  </a:cubicBezTo>
                  <a:cubicBezTo>
                    <a:pt x="725485" y="43733"/>
                    <a:pt x="715721" y="45686"/>
                    <a:pt x="704004" y="42757"/>
                  </a:cubicBezTo>
                  <a:cubicBezTo>
                    <a:pt x="687404" y="38851"/>
                    <a:pt x="686428" y="31039"/>
                    <a:pt x="684475" y="21275"/>
                  </a:cubicBezTo>
                  <a:cubicBezTo>
                    <a:pt x="683499" y="16393"/>
                    <a:pt x="682522" y="10534"/>
                    <a:pt x="677640" y="5652"/>
                  </a:cubicBezTo>
                  <a:cubicBezTo>
                    <a:pt x="670805" y="-2159"/>
                    <a:pt x="657135" y="-206"/>
                    <a:pt x="643465" y="1747"/>
                  </a:cubicBezTo>
                  <a:cubicBezTo>
                    <a:pt x="635654" y="2723"/>
                    <a:pt x="628819" y="3700"/>
                    <a:pt x="621007" y="3700"/>
                  </a:cubicBezTo>
                  <a:cubicBezTo>
                    <a:pt x="621007" y="5652"/>
                    <a:pt x="621007" y="8582"/>
                    <a:pt x="621007" y="11511"/>
                  </a:cubicBezTo>
                  <a:cubicBezTo>
                    <a:pt x="621007" y="22252"/>
                    <a:pt x="621984" y="34945"/>
                    <a:pt x="620031" y="49591"/>
                  </a:cubicBezTo>
                  <a:cubicBezTo>
                    <a:pt x="617102" y="69120"/>
                    <a:pt x="615149" y="69120"/>
                    <a:pt x="606361" y="72049"/>
                  </a:cubicBezTo>
                  <a:cubicBezTo>
                    <a:pt x="604408" y="73026"/>
                    <a:pt x="600503" y="74002"/>
                    <a:pt x="596597" y="75955"/>
                  </a:cubicBezTo>
                  <a:cubicBezTo>
                    <a:pt x="585856" y="81814"/>
                    <a:pt x="577068" y="82790"/>
                    <a:pt x="569257" y="83766"/>
                  </a:cubicBezTo>
                  <a:cubicBezTo>
                    <a:pt x="565351" y="83766"/>
                    <a:pt x="562422" y="84743"/>
                    <a:pt x="558516" y="85719"/>
                  </a:cubicBezTo>
                  <a:cubicBezTo>
                    <a:pt x="554610" y="86696"/>
                    <a:pt x="552657" y="88649"/>
                    <a:pt x="550704" y="91578"/>
                  </a:cubicBezTo>
                  <a:cubicBezTo>
                    <a:pt x="548752" y="95484"/>
                    <a:pt x="548752" y="100366"/>
                    <a:pt x="548752" y="106224"/>
                  </a:cubicBezTo>
                  <a:cubicBezTo>
                    <a:pt x="548752" y="119894"/>
                    <a:pt x="540940" y="128682"/>
                    <a:pt x="533129" y="139423"/>
                  </a:cubicBezTo>
                  <a:cubicBezTo>
                    <a:pt x="532153" y="141376"/>
                    <a:pt x="530200" y="142352"/>
                    <a:pt x="529224" y="144305"/>
                  </a:cubicBezTo>
                  <a:cubicBezTo>
                    <a:pt x="525318" y="149187"/>
                    <a:pt x="524341" y="154069"/>
                    <a:pt x="522388" y="157975"/>
                  </a:cubicBezTo>
                  <a:cubicBezTo>
                    <a:pt x="520435" y="163834"/>
                    <a:pt x="519459" y="167739"/>
                    <a:pt x="513600" y="171645"/>
                  </a:cubicBezTo>
                  <a:cubicBezTo>
                    <a:pt x="510671" y="173598"/>
                    <a:pt x="507742" y="175551"/>
                    <a:pt x="503836" y="176527"/>
                  </a:cubicBezTo>
                  <a:lnTo>
                    <a:pt x="503836" y="176527"/>
                  </a:lnTo>
                  <a:cubicBezTo>
                    <a:pt x="498954" y="178480"/>
                    <a:pt x="495049" y="179456"/>
                    <a:pt x="496025" y="186291"/>
                  </a:cubicBezTo>
                  <a:cubicBezTo>
                    <a:pt x="497001" y="190197"/>
                    <a:pt x="497978" y="194103"/>
                    <a:pt x="498954" y="198008"/>
                  </a:cubicBezTo>
                  <a:cubicBezTo>
                    <a:pt x="501883" y="208749"/>
                    <a:pt x="504813" y="216561"/>
                    <a:pt x="494072" y="221443"/>
                  </a:cubicBezTo>
                  <a:lnTo>
                    <a:pt x="494072" y="221443"/>
                  </a:lnTo>
                  <a:cubicBezTo>
                    <a:pt x="488214" y="224372"/>
                    <a:pt x="477472" y="226325"/>
                    <a:pt x="467708" y="226325"/>
                  </a:cubicBezTo>
                  <a:cubicBezTo>
                    <a:pt x="457944" y="226325"/>
                    <a:pt x="448180" y="224372"/>
                    <a:pt x="443298" y="221443"/>
                  </a:cubicBezTo>
                  <a:cubicBezTo>
                    <a:pt x="440368" y="219490"/>
                    <a:pt x="437439" y="217537"/>
                    <a:pt x="435486" y="214608"/>
                  </a:cubicBezTo>
                  <a:cubicBezTo>
                    <a:pt x="429628" y="209726"/>
                    <a:pt x="424746" y="204844"/>
                    <a:pt x="421817" y="206796"/>
                  </a:cubicBezTo>
                  <a:cubicBezTo>
                    <a:pt x="418887" y="208749"/>
                    <a:pt x="417911" y="215584"/>
                    <a:pt x="415958" y="223396"/>
                  </a:cubicBezTo>
                  <a:cubicBezTo>
                    <a:pt x="414005" y="231207"/>
                    <a:pt x="413029" y="239995"/>
                    <a:pt x="408146" y="246830"/>
                  </a:cubicBezTo>
                  <a:cubicBezTo>
                    <a:pt x="399358" y="258547"/>
                    <a:pt x="397406" y="257571"/>
                    <a:pt x="382760" y="255618"/>
                  </a:cubicBezTo>
                  <a:cubicBezTo>
                    <a:pt x="379830" y="254641"/>
                    <a:pt x="374948" y="254641"/>
                    <a:pt x="371042" y="253665"/>
                  </a:cubicBezTo>
                  <a:cubicBezTo>
                    <a:pt x="361278" y="252688"/>
                    <a:pt x="358349" y="255618"/>
                    <a:pt x="355419" y="258547"/>
                  </a:cubicBezTo>
                  <a:lnTo>
                    <a:pt x="355419" y="258547"/>
                  </a:lnTo>
                  <a:cubicBezTo>
                    <a:pt x="351514" y="263429"/>
                    <a:pt x="347608" y="268311"/>
                    <a:pt x="334914" y="271241"/>
                  </a:cubicBezTo>
                  <a:cubicBezTo>
                    <a:pt x="319291" y="274170"/>
                    <a:pt x="305622" y="272217"/>
                    <a:pt x="294881" y="269288"/>
                  </a:cubicBezTo>
                  <a:cubicBezTo>
                    <a:pt x="289022" y="268311"/>
                    <a:pt x="284140" y="267335"/>
                    <a:pt x="281211" y="267335"/>
                  </a:cubicBezTo>
                  <a:cubicBezTo>
                    <a:pt x="280234" y="267335"/>
                    <a:pt x="278282" y="268311"/>
                    <a:pt x="275352" y="269288"/>
                  </a:cubicBezTo>
                  <a:cubicBezTo>
                    <a:pt x="260706" y="273194"/>
                    <a:pt x="228484" y="281981"/>
                    <a:pt x="216767" y="278076"/>
                  </a:cubicBezTo>
                  <a:cubicBezTo>
                    <a:pt x="208955" y="275146"/>
                    <a:pt x="194309" y="290769"/>
                    <a:pt x="191379" y="294675"/>
                  </a:cubicBezTo>
                  <a:cubicBezTo>
                    <a:pt x="192356" y="298580"/>
                    <a:pt x="194309" y="302486"/>
                    <a:pt x="195285" y="306392"/>
                  </a:cubicBezTo>
                  <a:cubicBezTo>
                    <a:pt x="200168" y="318109"/>
                    <a:pt x="206026" y="330803"/>
                    <a:pt x="199191" y="340567"/>
                  </a:cubicBezTo>
                  <a:cubicBezTo>
                    <a:pt x="194309" y="348378"/>
                    <a:pt x="182592" y="350331"/>
                    <a:pt x="169898" y="353260"/>
                  </a:cubicBezTo>
                  <a:cubicBezTo>
                    <a:pt x="156228" y="356190"/>
                    <a:pt x="141582" y="359119"/>
                    <a:pt x="141582" y="367907"/>
                  </a:cubicBezTo>
                  <a:cubicBezTo>
                    <a:pt x="141582" y="376695"/>
                    <a:pt x="145488" y="382553"/>
                    <a:pt x="148417" y="388412"/>
                  </a:cubicBezTo>
                  <a:cubicBezTo>
                    <a:pt x="153299" y="396223"/>
                    <a:pt x="158181" y="404035"/>
                    <a:pt x="154275" y="416728"/>
                  </a:cubicBezTo>
                  <a:cubicBezTo>
                    <a:pt x="150370" y="430398"/>
                    <a:pt x="140605" y="430398"/>
                    <a:pt x="127912" y="426492"/>
                  </a:cubicBezTo>
                  <a:cubicBezTo>
                    <a:pt x="124983" y="425516"/>
                    <a:pt x="121077" y="424540"/>
                    <a:pt x="117171" y="423563"/>
                  </a:cubicBezTo>
                  <a:cubicBezTo>
                    <a:pt x="109360" y="420634"/>
                    <a:pt x="99595" y="417705"/>
                    <a:pt x="91784" y="417705"/>
                  </a:cubicBezTo>
                  <a:cubicBezTo>
                    <a:pt x="86902" y="417705"/>
                    <a:pt x="82996" y="416728"/>
                    <a:pt x="78114" y="415752"/>
                  </a:cubicBezTo>
                  <a:cubicBezTo>
                    <a:pt x="67373" y="412822"/>
                    <a:pt x="55656" y="410869"/>
                    <a:pt x="44915" y="441139"/>
                  </a:cubicBezTo>
                </a:path>
              </a:pathLst>
            </a:custGeom>
            <a:solidFill>
              <a:srgbClr val="C0C0C0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B76105F-1413-4730-86F6-5720F70D63E1}"/>
                </a:ext>
              </a:extLst>
            </p:cNvPr>
            <p:cNvSpPr/>
            <p:nvPr/>
          </p:nvSpPr>
          <p:spPr>
            <a:xfrm>
              <a:off x="10334077" y="3167539"/>
              <a:ext cx="1083834" cy="615149"/>
            </a:xfrm>
            <a:custGeom>
              <a:avLst/>
              <a:gdLst>
                <a:gd name="connsiteX0" fmla="*/ 925653 w 1083833"/>
                <a:gd name="connsiteY0" fmla="*/ 236295 h 615149"/>
                <a:gd name="connsiteX1" fmla="*/ 1008649 w 1083833"/>
                <a:gd name="connsiteY1" fmla="*/ 290975 h 615149"/>
                <a:gd name="connsiteX2" fmla="*/ 989120 w 1083833"/>
                <a:gd name="connsiteY2" fmla="*/ 308551 h 615149"/>
                <a:gd name="connsiteX3" fmla="*/ 953969 w 1083833"/>
                <a:gd name="connsiteY3" fmla="*/ 297810 h 615149"/>
                <a:gd name="connsiteX4" fmla="*/ 1017436 w 1083833"/>
                <a:gd name="connsiteY4" fmla="*/ 352490 h 615149"/>
                <a:gd name="connsiteX5" fmla="*/ 925653 w 1083833"/>
                <a:gd name="connsiteY5" fmla="*/ 351514 h 615149"/>
                <a:gd name="connsiteX6" fmla="*/ 982285 w 1083833"/>
                <a:gd name="connsiteY6" fmla="*/ 374948 h 615149"/>
                <a:gd name="connsiteX7" fmla="*/ 1037942 w 1083833"/>
                <a:gd name="connsiteY7" fmla="*/ 379830 h 615149"/>
                <a:gd name="connsiteX8" fmla="*/ 1086763 w 1083833"/>
                <a:gd name="connsiteY8" fmla="*/ 402288 h 615149"/>
                <a:gd name="connsiteX9" fmla="*/ 1087739 w 1083833"/>
                <a:gd name="connsiteY9" fmla="*/ 411076 h 615149"/>
                <a:gd name="connsiteX10" fmla="*/ 781142 w 1083833"/>
                <a:gd name="connsiteY10" fmla="*/ 475520 h 615149"/>
                <a:gd name="connsiteX11" fmla="*/ 258753 w 1083833"/>
                <a:gd name="connsiteY11" fmla="*/ 579021 h 615149"/>
                <a:gd name="connsiteX12" fmla="*/ 68350 w 1083833"/>
                <a:gd name="connsiteY12" fmla="*/ 609291 h 615149"/>
                <a:gd name="connsiteX13" fmla="*/ 0 w 1083833"/>
                <a:gd name="connsiteY13" fmla="*/ 621008 h 615149"/>
                <a:gd name="connsiteX14" fmla="*/ 14646 w 1083833"/>
                <a:gd name="connsiteY14" fmla="*/ 609291 h 615149"/>
                <a:gd name="connsiteX15" fmla="*/ 37104 w 1083833"/>
                <a:gd name="connsiteY15" fmla="*/ 590738 h 615149"/>
                <a:gd name="connsiteX16" fmla="*/ 55656 w 1083833"/>
                <a:gd name="connsiteY16" fmla="*/ 564375 h 615149"/>
                <a:gd name="connsiteX17" fmla="*/ 82020 w 1083833"/>
                <a:gd name="connsiteY17" fmla="*/ 529224 h 615149"/>
                <a:gd name="connsiteX18" fmla="*/ 111312 w 1083833"/>
                <a:gd name="connsiteY18" fmla="*/ 506766 h 615149"/>
                <a:gd name="connsiteX19" fmla="*/ 143534 w 1083833"/>
                <a:gd name="connsiteY19" fmla="*/ 481379 h 615149"/>
                <a:gd name="connsiteX20" fmla="*/ 167945 w 1083833"/>
                <a:gd name="connsiteY20" fmla="*/ 434510 h 615149"/>
                <a:gd name="connsiteX21" fmla="*/ 168922 w 1083833"/>
                <a:gd name="connsiteY21" fmla="*/ 438416 h 615149"/>
                <a:gd name="connsiteX22" fmla="*/ 192356 w 1083833"/>
                <a:gd name="connsiteY22" fmla="*/ 466732 h 615149"/>
                <a:gd name="connsiteX23" fmla="*/ 210908 w 1083833"/>
                <a:gd name="connsiteY23" fmla="*/ 472591 h 615149"/>
                <a:gd name="connsiteX24" fmla="*/ 241177 w 1083833"/>
                <a:gd name="connsiteY24" fmla="*/ 473567 h 615149"/>
                <a:gd name="connsiteX25" fmla="*/ 250941 w 1083833"/>
                <a:gd name="connsiteY25" fmla="*/ 464779 h 615149"/>
                <a:gd name="connsiteX26" fmla="*/ 272423 w 1083833"/>
                <a:gd name="connsiteY26" fmla="*/ 455992 h 615149"/>
                <a:gd name="connsiteX27" fmla="*/ 289998 w 1083833"/>
                <a:gd name="connsiteY27" fmla="*/ 455992 h 615149"/>
                <a:gd name="connsiteX28" fmla="*/ 316362 w 1083833"/>
                <a:gd name="connsiteY28" fmla="*/ 445251 h 615149"/>
                <a:gd name="connsiteX29" fmla="*/ 337844 w 1083833"/>
                <a:gd name="connsiteY29" fmla="*/ 427675 h 615149"/>
                <a:gd name="connsiteX30" fmla="*/ 353466 w 1083833"/>
                <a:gd name="connsiteY30" fmla="*/ 420840 h 615149"/>
                <a:gd name="connsiteX31" fmla="*/ 365183 w 1083833"/>
                <a:gd name="connsiteY31" fmla="*/ 413029 h 615149"/>
                <a:gd name="connsiteX32" fmla="*/ 364207 w 1083833"/>
                <a:gd name="connsiteY32" fmla="*/ 410099 h 615149"/>
                <a:gd name="connsiteX33" fmla="*/ 364207 w 1083833"/>
                <a:gd name="connsiteY33" fmla="*/ 409123 h 615149"/>
                <a:gd name="connsiteX34" fmla="*/ 364207 w 1083833"/>
                <a:gd name="connsiteY34" fmla="*/ 409123 h 615149"/>
                <a:gd name="connsiteX35" fmla="*/ 371042 w 1083833"/>
                <a:gd name="connsiteY35" fmla="*/ 408147 h 615149"/>
                <a:gd name="connsiteX36" fmla="*/ 390571 w 1083833"/>
                <a:gd name="connsiteY36" fmla="*/ 409123 h 615149"/>
                <a:gd name="connsiteX37" fmla="*/ 414981 w 1083833"/>
                <a:gd name="connsiteY37" fmla="*/ 395453 h 615149"/>
                <a:gd name="connsiteX38" fmla="*/ 414005 w 1083833"/>
                <a:gd name="connsiteY38" fmla="*/ 372019 h 615149"/>
                <a:gd name="connsiteX39" fmla="*/ 414005 w 1083833"/>
                <a:gd name="connsiteY39" fmla="*/ 355420 h 615149"/>
                <a:gd name="connsiteX40" fmla="*/ 415958 w 1083833"/>
                <a:gd name="connsiteY40" fmla="*/ 335891 h 615149"/>
                <a:gd name="connsiteX41" fmla="*/ 415958 w 1083833"/>
                <a:gd name="connsiteY41" fmla="*/ 335891 h 615149"/>
                <a:gd name="connsiteX42" fmla="*/ 416934 w 1083833"/>
                <a:gd name="connsiteY42" fmla="*/ 325150 h 615149"/>
                <a:gd name="connsiteX43" fmla="*/ 425722 w 1083833"/>
                <a:gd name="connsiteY43" fmla="*/ 309528 h 615149"/>
                <a:gd name="connsiteX44" fmla="*/ 440368 w 1083833"/>
                <a:gd name="connsiteY44" fmla="*/ 283164 h 615149"/>
                <a:gd name="connsiteX45" fmla="*/ 449156 w 1083833"/>
                <a:gd name="connsiteY45" fmla="*/ 260706 h 615149"/>
                <a:gd name="connsiteX46" fmla="*/ 458921 w 1083833"/>
                <a:gd name="connsiteY46" fmla="*/ 238248 h 615149"/>
                <a:gd name="connsiteX47" fmla="*/ 461850 w 1083833"/>
                <a:gd name="connsiteY47" fmla="*/ 208956 h 615149"/>
                <a:gd name="connsiteX48" fmla="*/ 464779 w 1083833"/>
                <a:gd name="connsiteY48" fmla="*/ 190403 h 615149"/>
                <a:gd name="connsiteX49" fmla="*/ 500907 w 1083833"/>
                <a:gd name="connsiteY49" fmla="*/ 192356 h 615149"/>
                <a:gd name="connsiteX50" fmla="*/ 508718 w 1083833"/>
                <a:gd name="connsiteY50" fmla="*/ 194309 h 615149"/>
                <a:gd name="connsiteX51" fmla="*/ 520435 w 1083833"/>
                <a:gd name="connsiteY51" fmla="*/ 183568 h 615149"/>
                <a:gd name="connsiteX52" fmla="*/ 527271 w 1083833"/>
                <a:gd name="connsiteY52" fmla="*/ 159158 h 615149"/>
                <a:gd name="connsiteX53" fmla="*/ 537035 w 1083833"/>
                <a:gd name="connsiteY53" fmla="*/ 132794 h 615149"/>
                <a:gd name="connsiteX54" fmla="*/ 548752 w 1083833"/>
                <a:gd name="connsiteY54" fmla="*/ 120101 h 615149"/>
                <a:gd name="connsiteX55" fmla="*/ 567304 w 1083833"/>
                <a:gd name="connsiteY55" fmla="*/ 109360 h 615149"/>
                <a:gd name="connsiteX56" fmla="*/ 580974 w 1083833"/>
                <a:gd name="connsiteY56" fmla="*/ 91784 h 615149"/>
                <a:gd name="connsiteX57" fmla="*/ 587809 w 1083833"/>
                <a:gd name="connsiteY57" fmla="*/ 80067 h 615149"/>
                <a:gd name="connsiteX58" fmla="*/ 603432 w 1083833"/>
                <a:gd name="connsiteY58" fmla="*/ 45892 h 615149"/>
                <a:gd name="connsiteX59" fmla="*/ 605385 w 1083833"/>
                <a:gd name="connsiteY59" fmla="*/ 15623 h 615149"/>
                <a:gd name="connsiteX60" fmla="*/ 606361 w 1083833"/>
                <a:gd name="connsiteY60" fmla="*/ 1953 h 615149"/>
                <a:gd name="connsiteX61" fmla="*/ 638583 w 1083833"/>
                <a:gd name="connsiteY61" fmla="*/ 10741 h 615149"/>
                <a:gd name="connsiteX62" fmla="*/ 659088 w 1083833"/>
                <a:gd name="connsiteY62" fmla="*/ 17576 h 615149"/>
                <a:gd name="connsiteX63" fmla="*/ 665923 w 1083833"/>
                <a:gd name="connsiteY63" fmla="*/ 19529 h 615149"/>
                <a:gd name="connsiteX64" fmla="*/ 687404 w 1083833"/>
                <a:gd name="connsiteY64" fmla="*/ 18552 h 615149"/>
                <a:gd name="connsiteX65" fmla="*/ 696192 w 1083833"/>
                <a:gd name="connsiteY65" fmla="*/ 0 h 615149"/>
                <a:gd name="connsiteX66" fmla="*/ 704980 w 1083833"/>
                <a:gd name="connsiteY66" fmla="*/ 3906 h 615149"/>
                <a:gd name="connsiteX67" fmla="*/ 718650 w 1083833"/>
                <a:gd name="connsiteY67" fmla="*/ 13670 h 615149"/>
                <a:gd name="connsiteX68" fmla="*/ 754778 w 1083833"/>
                <a:gd name="connsiteY68" fmla="*/ 33199 h 615149"/>
                <a:gd name="connsiteX69" fmla="*/ 779189 w 1083833"/>
                <a:gd name="connsiteY69" fmla="*/ 43939 h 615149"/>
                <a:gd name="connsiteX70" fmla="*/ 779189 w 1083833"/>
                <a:gd name="connsiteY70" fmla="*/ 86902 h 615149"/>
                <a:gd name="connsiteX71" fmla="*/ 779189 w 1083833"/>
                <a:gd name="connsiteY71" fmla="*/ 86902 h 615149"/>
                <a:gd name="connsiteX72" fmla="*/ 779189 w 1083833"/>
                <a:gd name="connsiteY72" fmla="*/ 125959 h 615149"/>
                <a:gd name="connsiteX73" fmla="*/ 800670 w 1083833"/>
                <a:gd name="connsiteY73" fmla="*/ 136700 h 615149"/>
                <a:gd name="connsiteX74" fmla="*/ 818246 w 1083833"/>
                <a:gd name="connsiteY74" fmla="*/ 146464 h 615149"/>
                <a:gd name="connsiteX75" fmla="*/ 816293 w 1083833"/>
                <a:gd name="connsiteY75" fmla="*/ 159158 h 615149"/>
                <a:gd name="connsiteX76" fmla="*/ 822151 w 1083833"/>
                <a:gd name="connsiteY76" fmla="*/ 188451 h 615149"/>
                <a:gd name="connsiteX77" fmla="*/ 849492 w 1083833"/>
                <a:gd name="connsiteY77" fmla="*/ 205050 h 615149"/>
                <a:gd name="connsiteX78" fmla="*/ 867067 w 1083833"/>
                <a:gd name="connsiteY78" fmla="*/ 212861 h 615149"/>
                <a:gd name="connsiteX79" fmla="*/ 925653 w 1083833"/>
                <a:gd name="connsiteY79" fmla="*/ 236295 h 61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083833" h="615149">
                  <a:moveTo>
                    <a:pt x="925653" y="236295"/>
                  </a:moveTo>
                  <a:cubicBezTo>
                    <a:pt x="946157" y="265588"/>
                    <a:pt x="1038918" y="273400"/>
                    <a:pt x="1008649" y="290975"/>
                  </a:cubicBezTo>
                  <a:cubicBezTo>
                    <a:pt x="991073" y="301716"/>
                    <a:pt x="1006696" y="276329"/>
                    <a:pt x="989120" y="308551"/>
                  </a:cubicBezTo>
                  <a:cubicBezTo>
                    <a:pt x="985214" y="315386"/>
                    <a:pt x="969592" y="299763"/>
                    <a:pt x="953969" y="297810"/>
                  </a:cubicBezTo>
                  <a:cubicBezTo>
                    <a:pt x="953969" y="340773"/>
                    <a:pt x="1043800" y="331985"/>
                    <a:pt x="1017436" y="352490"/>
                  </a:cubicBezTo>
                  <a:cubicBezTo>
                    <a:pt x="1015484" y="355420"/>
                    <a:pt x="895383" y="334915"/>
                    <a:pt x="925653" y="351514"/>
                  </a:cubicBezTo>
                  <a:cubicBezTo>
                    <a:pt x="934440" y="354443"/>
                    <a:pt x="981309" y="368113"/>
                    <a:pt x="982285" y="374948"/>
                  </a:cubicBezTo>
                  <a:cubicBezTo>
                    <a:pt x="1019389" y="386665"/>
                    <a:pt x="992050" y="403265"/>
                    <a:pt x="1037942" y="379830"/>
                  </a:cubicBezTo>
                  <a:cubicBezTo>
                    <a:pt x="1072117" y="362255"/>
                    <a:pt x="1086763" y="400335"/>
                    <a:pt x="1086763" y="402288"/>
                  </a:cubicBezTo>
                  <a:cubicBezTo>
                    <a:pt x="1086763" y="402288"/>
                    <a:pt x="1087739" y="406194"/>
                    <a:pt x="1087739" y="411076"/>
                  </a:cubicBezTo>
                  <a:cubicBezTo>
                    <a:pt x="1032083" y="423770"/>
                    <a:pt x="912959" y="449156"/>
                    <a:pt x="781142" y="475520"/>
                  </a:cubicBezTo>
                  <a:cubicBezTo>
                    <a:pt x="548752" y="523365"/>
                    <a:pt x="279258" y="576092"/>
                    <a:pt x="258753" y="579021"/>
                  </a:cubicBezTo>
                  <a:cubicBezTo>
                    <a:pt x="237272" y="581951"/>
                    <a:pt x="141582" y="597573"/>
                    <a:pt x="68350" y="609291"/>
                  </a:cubicBezTo>
                  <a:cubicBezTo>
                    <a:pt x="41009" y="614173"/>
                    <a:pt x="16599" y="618079"/>
                    <a:pt x="0" y="621008"/>
                  </a:cubicBezTo>
                  <a:cubicBezTo>
                    <a:pt x="3905" y="618079"/>
                    <a:pt x="9764" y="613196"/>
                    <a:pt x="14646" y="609291"/>
                  </a:cubicBezTo>
                  <a:cubicBezTo>
                    <a:pt x="23434" y="602456"/>
                    <a:pt x="33198" y="594644"/>
                    <a:pt x="37104" y="590738"/>
                  </a:cubicBezTo>
                  <a:cubicBezTo>
                    <a:pt x="41009" y="585856"/>
                    <a:pt x="48821" y="576092"/>
                    <a:pt x="55656" y="564375"/>
                  </a:cubicBezTo>
                  <a:cubicBezTo>
                    <a:pt x="64444" y="551681"/>
                    <a:pt x="74208" y="537035"/>
                    <a:pt x="82020" y="529224"/>
                  </a:cubicBezTo>
                  <a:cubicBezTo>
                    <a:pt x="87878" y="522388"/>
                    <a:pt x="99595" y="514577"/>
                    <a:pt x="111312" y="506766"/>
                  </a:cubicBezTo>
                  <a:cubicBezTo>
                    <a:pt x="124006" y="497978"/>
                    <a:pt x="136700" y="490167"/>
                    <a:pt x="143534" y="481379"/>
                  </a:cubicBezTo>
                  <a:cubicBezTo>
                    <a:pt x="152322" y="469661"/>
                    <a:pt x="162087" y="448180"/>
                    <a:pt x="167945" y="434510"/>
                  </a:cubicBezTo>
                  <a:cubicBezTo>
                    <a:pt x="167945" y="435487"/>
                    <a:pt x="168922" y="437440"/>
                    <a:pt x="168922" y="438416"/>
                  </a:cubicBezTo>
                  <a:cubicBezTo>
                    <a:pt x="171851" y="450133"/>
                    <a:pt x="175757" y="462827"/>
                    <a:pt x="192356" y="466732"/>
                  </a:cubicBezTo>
                  <a:cubicBezTo>
                    <a:pt x="199191" y="467709"/>
                    <a:pt x="205050" y="470638"/>
                    <a:pt x="210908" y="472591"/>
                  </a:cubicBezTo>
                  <a:cubicBezTo>
                    <a:pt x="222625" y="476497"/>
                    <a:pt x="230437" y="479426"/>
                    <a:pt x="241177" y="473567"/>
                  </a:cubicBezTo>
                  <a:cubicBezTo>
                    <a:pt x="247036" y="470638"/>
                    <a:pt x="248989" y="466732"/>
                    <a:pt x="250941" y="464779"/>
                  </a:cubicBezTo>
                  <a:cubicBezTo>
                    <a:pt x="253871" y="460874"/>
                    <a:pt x="255823" y="457945"/>
                    <a:pt x="272423" y="455992"/>
                  </a:cubicBezTo>
                  <a:cubicBezTo>
                    <a:pt x="283164" y="455015"/>
                    <a:pt x="287069" y="455015"/>
                    <a:pt x="289998" y="455992"/>
                  </a:cubicBezTo>
                  <a:cubicBezTo>
                    <a:pt x="296833" y="456968"/>
                    <a:pt x="297810" y="457945"/>
                    <a:pt x="316362" y="445251"/>
                  </a:cubicBezTo>
                  <a:cubicBezTo>
                    <a:pt x="328079" y="437440"/>
                    <a:pt x="333938" y="431581"/>
                    <a:pt x="337844" y="427675"/>
                  </a:cubicBezTo>
                  <a:cubicBezTo>
                    <a:pt x="342726" y="422793"/>
                    <a:pt x="344679" y="420840"/>
                    <a:pt x="353466" y="420840"/>
                  </a:cubicBezTo>
                  <a:cubicBezTo>
                    <a:pt x="363230" y="420840"/>
                    <a:pt x="365183" y="416934"/>
                    <a:pt x="365183" y="413029"/>
                  </a:cubicBezTo>
                  <a:cubicBezTo>
                    <a:pt x="365183" y="412052"/>
                    <a:pt x="365183" y="411076"/>
                    <a:pt x="364207" y="410099"/>
                  </a:cubicBezTo>
                  <a:cubicBezTo>
                    <a:pt x="364207" y="410099"/>
                    <a:pt x="364207" y="409123"/>
                    <a:pt x="364207" y="409123"/>
                  </a:cubicBezTo>
                  <a:lnTo>
                    <a:pt x="364207" y="409123"/>
                  </a:lnTo>
                  <a:cubicBezTo>
                    <a:pt x="364207" y="409123"/>
                    <a:pt x="365183" y="409123"/>
                    <a:pt x="371042" y="408147"/>
                  </a:cubicBezTo>
                  <a:cubicBezTo>
                    <a:pt x="378854" y="407170"/>
                    <a:pt x="385689" y="408147"/>
                    <a:pt x="390571" y="409123"/>
                  </a:cubicBezTo>
                  <a:cubicBezTo>
                    <a:pt x="403264" y="411076"/>
                    <a:pt x="411076" y="412052"/>
                    <a:pt x="414981" y="395453"/>
                  </a:cubicBezTo>
                  <a:cubicBezTo>
                    <a:pt x="416934" y="384713"/>
                    <a:pt x="414981" y="377877"/>
                    <a:pt x="414005" y="372019"/>
                  </a:cubicBezTo>
                  <a:cubicBezTo>
                    <a:pt x="413029" y="366160"/>
                    <a:pt x="411076" y="361278"/>
                    <a:pt x="414005" y="355420"/>
                  </a:cubicBezTo>
                  <a:cubicBezTo>
                    <a:pt x="417911" y="346632"/>
                    <a:pt x="416934" y="340773"/>
                    <a:pt x="415958" y="335891"/>
                  </a:cubicBezTo>
                  <a:lnTo>
                    <a:pt x="415958" y="335891"/>
                  </a:lnTo>
                  <a:cubicBezTo>
                    <a:pt x="414981" y="331985"/>
                    <a:pt x="414981" y="329056"/>
                    <a:pt x="416934" y="325150"/>
                  </a:cubicBezTo>
                  <a:cubicBezTo>
                    <a:pt x="418887" y="321245"/>
                    <a:pt x="422793" y="315386"/>
                    <a:pt x="425722" y="309528"/>
                  </a:cubicBezTo>
                  <a:cubicBezTo>
                    <a:pt x="429628" y="301716"/>
                    <a:pt x="434510" y="293905"/>
                    <a:pt x="440368" y="283164"/>
                  </a:cubicBezTo>
                  <a:cubicBezTo>
                    <a:pt x="445250" y="274376"/>
                    <a:pt x="447203" y="266565"/>
                    <a:pt x="449156" y="260706"/>
                  </a:cubicBezTo>
                  <a:cubicBezTo>
                    <a:pt x="451109" y="253871"/>
                    <a:pt x="453062" y="247036"/>
                    <a:pt x="458921" y="238248"/>
                  </a:cubicBezTo>
                  <a:cubicBezTo>
                    <a:pt x="464779" y="228484"/>
                    <a:pt x="463803" y="218720"/>
                    <a:pt x="461850" y="208956"/>
                  </a:cubicBezTo>
                  <a:cubicBezTo>
                    <a:pt x="460873" y="201144"/>
                    <a:pt x="459897" y="193333"/>
                    <a:pt x="464779" y="190403"/>
                  </a:cubicBezTo>
                  <a:cubicBezTo>
                    <a:pt x="474543" y="184545"/>
                    <a:pt x="491143" y="189427"/>
                    <a:pt x="500907" y="192356"/>
                  </a:cubicBezTo>
                  <a:cubicBezTo>
                    <a:pt x="503836" y="193333"/>
                    <a:pt x="506765" y="194309"/>
                    <a:pt x="508718" y="194309"/>
                  </a:cubicBezTo>
                  <a:cubicBezTo>
                    <a:pt x="513600" y="194309"/>
                    <a:pt x="517506" y="190403"/>
                    <a:pt x="520435" y="183568"/>
                  </a:cubicBezTo>
                  <a:cubicBezTo>
                    <a:pt x="523365" y="176733"/>
                    <a:pt x="525318" y="166969"/>
                    <a:pt x="527271" y="159158"/>
                  </a:cubicBezTo>
                  <a:cubicBezTo>
                    <a:pt x="528247" y="152323"/>
                    <a:pt x="532153" y="141582"/>
                    <a:pt x="537035" y="132794"/>
                  </a:cubicBezTo>
                  <a:cubicBezTo>
                    <a:pt x="540940" y="126936"/>
                    <a:pt x="544846" y="121077"/>
                    <a:pt x="548752" y="120101"/>
                  </a:cubicBezTo>
                  <a:cubicBezTo>
                    <a:pt x="555587" y="117171"/>
                    <a:pt x="561446" y="114242"/>
                    <a:pt x="567304" y="109360"/>
                  </a:cubicBezTo>
                  <a:cubicBezTo>
                    <a:pt x="573162" y="104478"/>
                    <a:pt x="577068" y="98619"/>
                    <a:pt x="580974" y="91784"/>
                  </a:cubicBezTo>
                  <a:cubicBezTo>
                    <a:pt x="582926" y="87878"/>
                    <a:pt x="585856" y="83973"/>
                    <a:pt x="587809" y="80067"/>
                  </a:cubicBezTo>
                  <a:cubicBezTo>
                    <a:pt x="593668" y="71279"/>
                    <a:pt x="599526" y="62492"/>
                    <a:pt x="603432" y="45892"/>
                  </a:cubicBezTo>
                  <a:cubicBezTo>
                    <a:pt x="606361" y="35151"/>
                    <a:pt x="605385" y="24411"/>
                    <a:pt x="605385" y="15623"/>
                  </a:cubicBezTo>
                  <a:cubicBezTo>
                    <a:pt x="605385" y="7812"/>
                    <a:pt x="605385" y="1953"/>
                    <a:pt x="606361" y="1953"/>
                  </a:cubicBezTo>
                  <a:cubicBezTo>
                    <a:pt x="611243" y="976"/>
                    <a:pt x="624913" y="5859"/>
                    <a:pt x="638583" y="10741"/>
                  </a:cubicBezTo>
                  <a:cubicBezTo>
                    <a:pt x="646394" y="13670"/>
                    <a:pt x="654206" y="16599"/>
                    <a:pt x="659088" y="17576"/>
                  </a:cubicBezTo>
                  <a:cubicBezTo>
                    <a:pt x="662017" y="18552"/>
                    <a:pt x="663970" y="18552"/>
                    <a:pt x="665923" y="19529"/>
                  </a:cubicBezTo>
                  <a:cubicBezTo>
                    <a:pt x="676664" y="22458"/>
                    <a:pt x="682522" y="23434"/>
                    <a:pt x="687404" y="18552"/>
                  </a:cubicBezTo>
                  <a:cubicBezTo>
                    <a:pt x="689357" y="15623"/>
                    <a:pt x="693263" y="6835"/>
                    <a:pt x="696192" y="0"/>
                  </a:cubicBezTo>
                  <a:cubicBezTo>
                    <a:pt x="700098" y="1953"/>
                    <a:pt x="702051" y="2929"/>
                    <a:pt x="704980" y="3906"/>
                  </a:cubicBezTo>
                  <a:cubicBezTo>
                    <a:pt x="708886" y="4882"/>
                    <a:pt x="712792" y="5859"/>
                    <a:pt x="718650" y="13670"/>
                  </a:cubicBezTo>
                  <a:cubicBezTo>
                    <a:pt x="727438" y="23434"/>
                    <a:pt x="741108" y="28317"/>
                    <a:pt x="754778" y="33199"/>
                  </a:cubicBezTo>
                  <a:cubicBezTo>
                    <a:pt x="764542" y="36128"/>
                    <a:pt x="773330" y="40034"/>
                    <a:pt x="779189" y="43939"/>
                  </a:cubicBezTo>
                  <a:cubicBezTo>
                    <a:pt x="785047" y="48821"/>
                    <a:pt x="782118" y="68350"/>
                    <a:pt x="779189" y="86902"/>
                  </a:cubicBezTo>
                  <a:lnTo>
                    <a:pt x="779189" y="86902"/>
                  </a:lnTo>
                  <a:cubicBezTo>
                    <a:pt x="776259" y="103501"/>
                    <a:pt x="774307" y="119124"/>
                    <a:pt x="779189" y="125959"/>
                  </a:cubicBezTo>
                  <a:cubicBezTo>
                    <a:pt x="784071" y="131818"/>
                    <a:pt x="791882" y="134747"/>
                    <a:pt x="800670" y="136700"/>
                  </a:cubicBezTo>
                  <a:cubicBezTo>
                    <a:pt x="808481" y="138653"/>
                    <a:pt x="817269" y="140606"/>
                    <a:pt x="818246" y="146464"/>
                  </a:cubicBezTo>
                  <a:cubicBezTo>
                    <a:pt x="819222" y="151346"/>
                    <a:pt x="817269" y="155252"/>
                    <a:pt x="816293" y="159158"/>
                  </a:cubicBezTo>
                  <a:cubicBezTo>
                    <a:pt x="813364" y="167946"/>
                    <a:pt x="810434" y="175757"/>
                    <a:pt x="822151" y="188451"/>
                  </a:cubicBezTo>
                  <a:cubicBezTo>
                    <a:pt x="831915" y="199191"/>
                    <a:pt x="840703" y="202121"/>
                    <a:pt x="849492" y="205050"/>
                  </a:cubicBezTo>
                  <a:cubicBezTo>
                    <a:pt x="855350" y="207003"/>
                    <a:pt x="860232" y="208956"/>
                    <a:pt x="867067" y="212861"/>
                  </a:cubicBezTo>
                  <a:cubicBezTo>
                    <a:pt x="877808" y="216767"/>
                    <a:pt x="908077" y="229460"/>
                    <a:pt x="925653" y="236295"/>
                  </a:cubicBezTo>
                </a:path>
              </a:pathLst>
            </a:custGeom>
            <a:solidFill>
              <a:srgbClr val="003E53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91BF5E6-BFD5-4C31-83FA-8D4A12DAC7B0}"/>
                </a:ext>
              </a:extLst>
            </p:cNvPr>
            <p:cNvSpPr/>
            <p:nvPr/>
          </p:nvSpPr>
          <p:spPr>
            <a:xfrm>
              <a:off x="9127090" y="2847271"/>
              <a:ext cx="556563" cy="956898"/>
            </a:xfrm>
            <a:custGeom>
              <a:avLst/>
              <a:gdLst>
                <a:gd name="connsiteX0" fmla="*/ 481502 w 556563"/>
                <a:gd name="connsiteY0" fmla="*/ 0 h 956898"/>
                <a:gd name="connsiteX1" fmla="*/ 481502 w 556563"/>
                <a:gd name="connsiteY1" fmla="*/ 76161 h 956898"/>
                <a:gd name="connsiteX2" fmla="*/ 522512 w 556563"/>
                <a:gd name="connsiteY2" fmla="*/ 146464 h 956898"/>
                <a:gd name="connsiteX3" fmla="*/ 538135 w 556563"/>
                <a:gd name="connsiteY3" fmla="*/ 335891 h 956898"/>
                <a:gd name="connsiteX4" fmla="*/ 550828 w 556563"/>
                <a:gd name="connsiteY4" fmla="*/ 495049 h 956898"/>
                <a:gd name="connsiteX5" fmla="*/ 545946 w 556563"/>
                <a:gd name="connsiteY5" fmla="*/ 518483 h 956898"/>
                <a:gd name="connsiteX6" fmla="*/ 544970 w 556563"/>
                <a:gd name="connsiteY6" fmla="*/ 568281 h 956898"/>
                <a:gd name="connsiteX7" fmla="*/ 544970 w 556563"/>
                <a:gd name="connsiteY7" fmla="*/ 568281 h 956898"/>
                <a:gd name="connsiteX8" fmla="*/ 551804 w 556563"/>
                <a:gd name="connsiteY8" fmla="*/ 583903 h 956898"/>
                <a:gd name="connsiteX9" fmla="*/ 561569 w 556563"/>
                <a:gd name="connsiteY9" fmla="*/ 629795 h 956898"/>
                <a:gd name="connsiteX10" fmla="*/ 539111 w 556563"/>
                <a:gd name="connsiteY10" fmla="*/ 676664 h 956898"/>
                <a:gd name="connsiteX11" fmla="*/ 522512 w 556563"/>
                <a:gd name="connsiteY11" fmla="*/ 706933 h 956898"/>
                <a:gd name="connsiteX12" fmla="*/ 511771 w 556563"/>
                <a:gd name="connsiteY12" fmla="*/ 753802 h 956898"/>
                <a:gd name="connsiteX13" fmla="*/ 503960 w 556563"/>
                <a:gd name="connsiteY13" fmla="*/ 811411 h 956898"/>
                <a:gd name="connsiteX14" fmla="*/ 509818 w 556563"/>
                <a:gd name="connsiteY14" fmla="*/ 832892 h 956898"/>
                <a:gd name="connsiteX15" fmla="*/ 514700 w 556563"/>
                <a:gd name="connsiteY15" fmla="*/ 859256 h 956898"/>
                <a:gd name="connsiteX16" fmla="*/ 491266 w 556563"/>
                <a:gd name="connsiteY16" fmla="*/ 868044 h 956898"/>
                <a:gd name="connsiteX17" fmla="*/ 455138 w 556563"/>
                <a:gd name="connsiteY17" fmla="*/ 891478 h 956898"/>
                <a:gd name="connsiteX18" fmla="*/ 463926 w 556563"/>
                <a:gd name="connsiteY18" fmla="*/ 916865 h 956898"/>
                <a:gd name="connsiteX19" fmla="*/ 468808 w 556563"/>
                <a:gd name="connsiteY19" fmla="*/ 938346 h 956898"/>
                <a:gd name="connsiteX20" fmla="*/ 453186 w 556563"/>
                <a:gd name="connsiteY20" fmla="*/ 941276 h 956898"/>
                <a:gd name="connsiteX21" fmla="*/ 443421 w 556563"/>
                <a:gd name="connsiteY21" fmla="*/ 938346 h 956898"/>
                <a:gd name="connsiteX22" fmla="*/ 416081 w 556563"/>
                <a:gd name="connsiteY22" fmla="*/ 931511 h 956898"/>
                <a:gd name="connsiteX23" fmla="*/ 403388 w 556563"/>
                <a:gd name="connsiteY23" fmla="*/ 930535 h 956898"/>
                <a:gd name="connsiteX24" fmla="*/ 358472 w 556563"/>
                <a:gd name="connsiteY24" fmla="*/ 958851 h 956898"/>
                <a:gd name="connsiteX25" fmla="*/ 348708 w 556563"/>
                <a:gd name="connsiteY25" fmla="*/ 955922 h 956898"/>
                <a:gd name="connsiteX26" fmla="*/ 336014 w 556563"/>
                <a:gd name="connsiteY26" fmla="*/ 951040 h 956898"/>
                <a:gd name="connsiteX27" fmla="*/ 326250 w 556563"/>
                <a:gd name="connsiteY27" fmla="*/ 940299 h 956898"/>
                <a:gd name="connsiteX28" fmla="*/ 325274 w 556563"/>
                <a:gd name="connsiteY28" fmla="*/ 913936 h 956898"/>
                <a:gd name="connsiteX29" fmla="*/ 325274 w 556563"/>
                <a:gd name="connsiteY29" fmla="*/ 881714 h 956898"/>
                <a:gd name="connsiteX30" fmla="*/ 318438 w 556563"/>
                <a:gd name="connsiteY30" fmla="*/ 862185 h 956898"/>
                <a:gd name="connsiteX31" fmla="*/ 300863 w 556563"/>
                <a:gd name="connsiteY31" fmla="*/ 842656 h 956898"/>
                <a:gd name="connsiteX32" fmla="*/ 276452 w 556563"/>
                <a:gd name="connsiteY32" fmla="*/ 822152 h 956898"/>
                <a:gd name="connsiteX33" fmla="*/ 247159 w 556563"/>
                <a:gd name="connsiteY33" fmla="*/ 808481 h 956898"/>
                <a:gd name="connsiteX34" fmla="*/ 223725 w 556563"/>
                <a:gd name="connsiteY34" fmla="*/ 799694 h 956898"/>
                <a:gd name="connsiteX35" fmla="*/ 202244 w 556563"/>
                <a:gd name="connsiteY35" fmla="*/ 782118 h 956898"/>
                <a:gd name="connsiteX36" fmla="*/ 188574 w 556563"/>
                <a:gd name="connsiteY36" fmla="*/ 754778 h 956898"/>
                <a:gd name="connsiteX37" fmla="*/ 194432 w 556563"/>
                <a:gd name="connsiteY37" fmla="*/ 713768 h 956898"/>
                <a:gd name="connsiteX38" fmla="*/ 200291 w 556563"/>
                <a:gd name="connsiteY38" fmla="*/ 691310 h 956898"/>
                <a:gd name="connsiteX39" fmla="*/ 193456 w 556563"/>
                <a:gd name="connsiteY39" fmla="*/ 646395 h 956898"/>
                <a:gd name="connsiteX40" fmla="*/ 189550 w 556563"/>
                <a:gd name="connsiteY40" fmla="*/ 643465 h 956898"/>
                <a:gd name="connsiteX41" fmla="*/ 167092 w 556563"/>
                <a:gd name="connsiteY41" fmla="*/ 636631 h 956898"/>
                <a:gd name="connsiteX42" fmla="*/ 139752 w 556563"/>
                <a:gd name="connsiteY42" fmla="*/ 630772 h 956898"/>
                <a:gd name="connsiteX43" fmla="*/ 120224 w 556563"/>
                <a:gd name="connsiteY43" fmla="*/ 620031 h 956898"/>
                <a:gd name="connsiteX44" fmla="*/ 116318 w 556563"/>
                <a:gd name="connsiteY44" fmla="*/ 605385 h 956898"/>
                <a:gd name="connsiteX45" fmla="*/ 116318 w 556563"/>
                <a:gd name="connsiteY45" fmla="*/ 600503 h 956898"/>
                <a:gd name="connsiteX46" fmla="*/ 110460 w 556563"/>
                <a:gd name="connsiteY46" fmla="*/ 573163 h 956898"/>
                <a:gd name="connsiteX47" fmla="*/ 82143 w 556563"/>
                <a:gd name="connsiteY47" fmla="*/ 549728 h 956898"/>
                <a:gd name="connsiteX48" fmla="*/ 38204 w 556563"/>
                <a:gd name="connsiteY48" fmla="*/ 516530 h 956898"/>
                <a:gd name="connsiteX49" fmla="*/ 12817 w 556563"/>
                <a:gd name="connsiteY49" fmla="*/ 473567 h 956898"/>
                <a:gd name="connsiteX50" fmla="*/ 123 w 556563"/>
                <a:gd name="connsiteY50" fmla="*/ 420840 h 956898"/>
                <a:gd name="connsiteX51" fmla="*/ 6958 w 556563"/>
                <a:gd name="connsiteY51" fmla="*/ 406194 h 956898"/>
                <a:gd name="connsiteX52" fmla="*/ 16723 w 556563"/>
                <a:gd name="connsiteY52" fmla="*/ 394476 h 956898"/>
                <a:gd name="connsiteX53" fmla="*/ 16723 w 556563"/>
                <a:gd name="connsiteY53" fmla="*/ 394476 h 956898"/>
                <a:gd name="connsiteX54" fmla="*/ 21605 w 556563"/>
                <a:gd name="connsiteY54" fmla="*/ 375924 h 956898"/>
                <a:gd name="connsiteX55" fmla="*/ 25510 w 556563"/>
                <a:gd name="connsiteY55" fmla="*/ 363231 h 956898"/>
                <a:gd name="connsiteX56" fmla="*/ 40157 w 556563"/>
                <a:gd name="connsiteY56" fmla="*/ 354443 h 956898"/>
                <a:gd name="connsiteX57" fmla="*/ 53827 w 556563"/>
                <a:gd name="connsiteY57" fmla="*/ 346632 h 956898"/>
                <a:gd name="connsiteX58" fmla="*/ 59685 w 556563"/>
                <a:gd name="connsiteY58" fmla="*/ 329056 h 956898"/>
                <a:gd name="connsiteX59" fmla="*/ 60662 w 556563"/>
                <a:gd name="connsiteY59" fmla="*/ 319292 h 956898"/>
                <a:gd name="connsiteX60" fmla="*/ 63591 w 556563"/>
                <a:gd name="connsiteY60" fmla="*/ 305622 h 956898"/>
                <a:gd name="connsiteX61" fmla="*/ 66520 w 556563"/>
                <a:gd name="connsiteY61" fmla="*/ 291952 h 956898"/>
                <a:gd name="connsiteX62" fmla="*/ 62615 w 556563"/>
                <a:gd name="connsiteY62" fmla="*/ 277305 h 956898"/>
                <a:gd name="connsiteX63" fmla="*/ 53827 w 556563"/>
                <a:gd name="connsiteY63" fmla="*/ 254848 h 956898"/>
                <a:gd name="connsiteX64" fmla="*/ 57733 w 556563"/>
                <a:gd name="connsiteY64" fmla="*/ 225555 h 956898"/>
                <a:gd name="connsiteX65" fmla="*/ 79214 w 556563"/>
                <a:gd name="connsiteY65" fmla="*/ 207003 h 956898"/>
                <a:gd name="connsiteX66" fmla="*/ 112412 w 556563"/>
                <a:gd name="connsiteY66" fmla="*/ 199191 h 956898"/>
                <a:gd name="connsiteX67" fmla="*/ 140729 w 556563"/>
                <a:gd name="connsiteY67" fmla="*/ 190403 h 956898"/>
                <a:gd name="connsiteX68" fmla="*/ 146587 w 556563"/>
                <a:gd name="connsiteY68" fmla="*/ 172828 h 956898"/>
                <a:gd name="connsiteX69" fmla="*/ 148540 w 556563"/>
                <a:gd name="connsiteY69" fmla="*/ 153299 h 956898"/>
                <a:gd name="connsiteX70" fmla="*/ 153422 w 556563"/>
                <a:gd name="connsiteY70" fmla="*/ 131818 h 956898"/>
                <a:gd name="connsiteX71" fmla="*/ 157328 w 556563"/>
                <a:gd name="connsiteY71" fmla="*/ 101548 h 956898"/>
                <a:gd name="connsiteX72" fmla="*/ 141705 w 556563"/>
                <a:gd name="connsiteY72" fmla="*/ 78114 h 956898"/>
                <a:gd name="connsiteX73" fmla="*/ 132917 w 556563"/>
                <a:gd name="connsiteY73" fmla="*/ 71279 h 956898"/>
                <a:gd name="connsiteX74" fmla="*/ 120224 w 556563"/>
                <a:gd name="connsiteY74" fmla="*/ 53703 h 956898"/>
                <a:gd name="connsiteX75" fmla="*/ 114365 w 556563"/>
                <a:gd name="connsiteY75" fmla="*/ 44916 h 956898"/>
                <a:gd name="connsiteX76" fmla="*/ 102648 w 556563"/>
                <a:gd name="connsiteY76" fmla="*/ 30269 h 956898"/>
                <a:gd name="connsiteX77" fmla="*/ 100695 w 556563"/>
                <a:gd name="connsiteY77" fmla="*/ 27340 h 956898"/>
                <a:gd name="connsiteX78" fmla="*/ 325274 w 556563"/>
                <a:gd name="connsiteY78" fmla="*/ 10741 h 956898"/>
                <a:gd name="connsiteX79" fmla="*/ 481502 w 556563"/>
                <a:gd name="connsiteY79" fmla="*/ 0 h 95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56563" h="956898">
                  <a:moveTo>
                    <a:pt x="481502" y="0"/>
                  </a:moveTo>
                  <a:cubicBezTo>
                    <a:pt x="484431" y="29293"/>
                    <a:pt x="483455" y="64444"/>
                    <a:pt x="481502" y="76161"/>
                  </a:cubicBezTo>
                  <a:cubicBezTo>
                    <a:pt x="505913" y="76161"/>
                    <a:pt x="502007" y="117171"/>
                    <a:pt x="522512" y="146464"/>
                  </a:cubicBezTo>
                  <a:cubicBezTo>
                    <a:pt x="524465" y="183568"/>
                    <a:pt x="531300" y="262659"/>
                    <a:pt x="538135" y="335891"/>
                  </a:cubicBezTo>
                  <a:cubicBezTo>
                    <a:pt x="544970" y="413029"/>
                    <a:pt x="551804" y="484308"/>
                    <a:pt x="550828" y="495049"/>
                  </a:cubicBezTo>
                  <a:cubicBezTo>
                    <a:pt x="550828" y="502860"/>
                    <a:pt x="547899" y="510671"/>
                    <a:pt x="545946" y="518483"/>
                  </a:cubicBezTo>
                  <a:cubicBezTo>
                    <a:pt x="542040" y="534106"/>
                    <a:pt x="537158" y="549728"/>
                    <a:pt x="544970" y="568281"/>
                  </a:cubicBezTo>
                  <a:lnTo>
                    <a:pt x="544970" y="568281"/>
                  </a:lnTo>
                  <a:cubicBezTo>
                    <a:pt x="546922" y="574139"/>
                    <a:pt x="549852" y="579021"/>
                    <a:pt x="551804" y="583903"/>
                  </a:cubicBezTo>
                  <a:cubicBezTo>
                    <a:pt x="558640" y="600503"/>
                    <a:pt x="563522" y="611243"/>
                    <a:pt x="561569" y="629795"/>
                  </a:cubicBezTo>
                  <a:cubicBezTo>
                    <a:pt x="560593" y="643465"/>
                    <a:pt x="549852" y="661041"/>
                    <a:pt x="539111" y="676664"/>
                  </a:cubicBezTo>
                  <a:cubicBezTo>
                    <a:pt x="532276" y="687405"/>
                    <a:pt x="525441" y="698145"/>
                    <a:pt x="522512" y="706933"/>
                  </a:cubicBezTo>
                  <a:cubicBezTo>
                    <a:pt x="518606" y="716697"/>
                    <a:pt x="514700" y="735249"/>
                    <a:pt x="511771" y="753802"/>
                  </a:cubicBezTo>
                  <a:cubicBezTo>
                    <a:pt x="507865" y="778212"/>
                    <a:pt x="504936" y="803599"/>
                    <a:pt x="503960" y="811411"/>
                  </a:cubicBezTo>
                  <a:cubicBezTo>
                    <a:pt x="503960" y="818246"/>
                    <a:pt x="506889" y="825081"/>
                    <a:pt x="509818" y="832892"/>
                  </a:cubicBezTo>
                  <a:cubicBezTo>
                    <a:pt x="513724" y="842656"/>
                    <a:pt x="518606" y="853397"/>
                    <a:pt x="514700" y="859256"/>
                  </a:cubicBezTo>
                  <a:cubicBezTo>
                    <a:pt x="511771" y="863161"/>
                    <a:pt x="502007" y="865114"/>
                    <a:pt x="491266" y="868044"/>
                  </a:cubicBezTo>
                  <a:cubicBezTo>
                    <a:pt x="473690" y="871949"/>
                    <a:pt x="455138" y="874879"/>
                    <a:pt x="455138" y="891478"/>
                  </a:cubicBezTo>
                  <a:cubicBezTo>
                    <a:pt x="455138" y="902219"/>
                    <a:pt x="460020" y="910030"/>
                    <a:pt x="463926" y="916865"/>
                  </a:cubicBezTo>
                  <a:cubicBezTo>
                    <a:pt x="467832" y="923700"/>
                    <a:pt x="471738" y="929559"/>
                    <a:pt x="468808" y="938346"/>
                  </a:cubicBezTo>
                  <a:cubicBezTo>
                    <a:pt x="466855" y="944205"/>
                    <a:pt x="460997" y="944205"/>
                    <a:pt x="453186" y="941276"/>
                  </a:cubicBezTo>
                  <a:cubicBezTo>
                    <a:pt x="450256" y="940299"/>
                    <a:pt x="446350" y="939323"/>
                    <a:pt x="443421" y="938346"/>
                  </a:cubicBezTo>
                  <a:cubicBezTo>
                    <a:pt x="434633" y="935417"/>
                    <a:pt x="424869" y="932488"/>
                    <a:pt x="416081" y="931511"/>
                  </a:cubicBezTo>
                  <a:cubicBezTo>
                    <a:pt x="412175" y="931511"/>
                    <a:pt x="407293" y="930535"/>
                    <a:pt x="403388" y="930535"/>
                  </a:cubicBezTo>
                  <a:cubicBezTo>
                    <a:pt x="384836" y="927606"/>
                    <a:pt x="371165" y="925653"/>
                    <a:pt x="358472" y="958851"/>
                  </a:cubicBezTo>
                  <a:cubicBezTo>
                    <a:pt x="355543" y="956899"/>
                    <a:pt x="351637" y="955922"/>
                    <a:pt x="348708" y="955922"/>
                  </a:cubicBezTo>
                  <a:cubicBezTo>
                    <a:pt x="344802" y="954946"/>
                    <a:pt x="340896" y="953969"/>
                    <a:pt x="336014" y="951040"/>
                  </a:cubicBezTo>
                  <a:cubicBezTo>
                    <a:pt x="331132" y="948111"/>
                    <a:pt x="328203" y="945181"/>
                    <a:pt x="326250" y="940299"/>
                  </a:cubicBezTo>
                  <a:cubicBezTo>
                    <a:pt x="324297" y="934441"/>
                    <a:pt x="324297" y="926629"/>
                    <a:pt x="325274" y="913936"/>
                  </a:cubicBezTo>
                  <a:cubicBezTo>
                    <a:pt x="327226" y="900266"/>
                    <a:pt x="326250" y="889525"/>
                    <a:pt x="325274" y="881714"/>
                  </a:cubicBezTo>
                  <a:cubicBezTo>
                    <a:pt x="323321" y="873902"/>
                    <a:pt x="320391" y="868044"/>
                    <a:pt x="318438" y="862185"/>
                  </a:cubicBezTo>
                  <a:cubicBezTo>
                    <a:pt x="315509" y="856327"/>
                    <a:pt x="308674" y="849492"/>
                    <a:pt x="300863" y="842656"/>
                  </a:cubicBezTo>
                  <a:cubicBezTo>
                    <a:pt x="293051" y="835822"/>
                    <a:pt x="284263" y="828987"/>
                    <a:pt x="276452" y="822152"/>
                  </a:cubicBezTo>
                  <a:cubicBezTo>
                    <a:pt x="266688" y="814340"/>
                    <a:pt x="257900" y="811411"/>
                    <a:pt x="247159" y="808481"/>
                  </a:cubicBezTo>
                  <a:cubicBezTo>
                    <a:pt x="240324" y="806529"/>
                    <a:pt x="232513" y="803599"/>
                    <a:pt x="223725" y="799694"/>
                  </a:cubicBezTo>
                  <a:cubicBezTo>
                    <a:pt x="214937" y="795788"/>
                    <a:pt x="208102" y="788953"/>
                    <a:pt x="202244" y="782118"/>
                  </a:cubicBezTo>
                  <a:cubicBezTo>
                    <a:pt x="194432" y="772354"/>
                    <a:pt x="190526" y="762590"/>
                    <a:pt x="188574" y="754778"/>
                  </a:cubicBezTo>
                  <a:cubicBezTo>
                    <a:pt x="185644" y="744038"/>
                    <a:pt x="188574" y="736226"/>
                    <a:pt x="194432" y="713768"/>
                  </a:cubicBezTo>
                  <a:cubicBezTo>
                    <a:pt x="196385" y="706933"/>
                    <a:pt x="198338" y="699122"/>
                    <a:pt x="200291" y="691310"/>
                  </a:cubicBezTo>
                  <a:cubicBezTo>
                    <a:pt x="210055" y="655183"/>
                    <a:pt x="201267" y="651277"/>
                    <a:pt x="193456" y="646395"/>
                  </a:cubicBezTo>
                  <a:cubicBezTo>
                    <a:pt x="191503" y="645418"/>
                    <a:pt x="190526" y="644442"/>
                    <a:pt x="189550" y="643465"/>
                  </a:cubicBezTo>
                  <a:cubicBezTo>
                    <a:pt x="184668" y="638583"/>
                    <a:pt x="176857" y="637607"/>
                    <a:pt x="167092" y="636631"/>
                  </a:cubicBezTo>
                  <a:cubicBezTo>
                    <a:pt x="159281" y="635654"/>
                    <a:pt x="150493" y="634678"/>
                    <a:pt x="139752" y="630772"/>
                  </a:cubicBezTo>
                  <a:cubicBezTo>
                    <a:pt x="129988" y="626866"/>
                    <a:pt x="124130" y="623937"/>
                    <a:pt x="120224" y="620031"/>
                  </a:cubicBezTo>
                  <a:cubicBezTo>
                    <a:pt x="117294" y="616126"/>
                    <a:pt x="116318" y="612220"/>
                    <a:pt x="116318" y="605385"/>
                  </a:cubicBezTo>
                  <a:lnTo>
                    <a:pt x="116318" y="600503"/>
                  </a:lnTo>
                  <a:cubicBezTo>
                    <a:pt x="116318" y="588785"/>
                    <a:pt x="116318" y="585856"/>
                    <a:pt x="110460" y="573163"/>
                  </a:cubicBezTo>
                  <a:cubicBezTo>
                    <a:pt x="106554" y="565351"/>
                    <a:pt x="95813" y="558516"/>
                    <a:pt x="82143" y="549728"/>
                  </a:cubicBezTo>
                  <a:cubicBezTo>
                    <a:pt x="68473" y="540941"/>
                    <a:pt x="51874" y="530200"/>
                    <a:pt x="38204" y="516530"/>
                  </a:cubicBezTo>
                  <a:cubicBezTo>
                    <a:pt x="27463" y="505789"/>
                    <a:pt x="18676" y="489190"/>
                    <a:pt x="12817" y="473567"/>
                  </a:cubicBezTo>
                  <a:cubicBezTo>
                    <a:pt x="4029" y="452086"/>
                    <a:pt x="-853" y="429628"/>
                    <a:pt x="123" y="420840"/>
                  </a:cubicBezTo>
                  <a:cubicBezTo>
                    <a:pt x="123" y="412052"/>
                    <a:pt x="3053" y="410099"/>
                    <a:pt x="6958" y="406194"/>
                  </a:cubicBezTo>
                  <a:cubicBezTo>
                    <a:pt x="9887" y="403264"/>
                    <a:pt x="12817" y="400335"/>
                    <a:pt x="16723" y="394476"/>
                  </a:cubicBezTo>
                  <a:lnTo>
                    <a:pt x="16723" y="394476"/>
                  </a:lnTo>
                  <a:cubicBezTo>
                    <a:pt x="21605" y="386665"/>
                    <a:pt x="21605" y="381783"/>
                    <a:pt x="21605" y="375924"/>
                  </a:cubicBezTo>
                  <a:cubicBezTo>
                    <a:pt x="21605" y="372019"/>
                    <a:pt x="21605" y="368113"/>
                    <a:pt x="25510" y="363231"/>
                  </a:cubicBezTo>
                  <a:cubicBezTo>
                    <a:pt x="30392" y="358349"/>
                    <a:pt x="35275" y="356396"/>
                    <a:pt x="40157" y="354443"/>
                  </a:cubicBezTo>
                  <a:cubicBezTo>
                    <a:pt x="45039" y="352490"/>
                    <a:pt x="49921" y="351514"/>
                    <a:pt x="53827" y="346632"/>
                  </a:cubicBezTo>
                  <a:cubicBezTo>
                    <a:pt x="58709" y="339797"/>
                    <a:pt x="59685" y="336867"/>
                    <a:pt x="59685" y="329056"/>
                  </a:cubicBezTo>
                  <a:cubicBezTo>
                    <a:pt x="59685" y="326127"/>
                    <a:pt x="59685" y="323197"/>
                    <a:pt x="60662" y="319292"/>
                  </a:cubicBezTo>
                  <a:cubicBezTo>
                    <a:pt x="61638" y="311480"/>
                    <a:pt x="62615" y="308551"/>
                    <a:pt x="63591" y="305622"/>
                  </a:cubicBezTo>
                  <a:cubicBezTo>
                    <a:pt x="64567" y="302692"/>
                    <a:pt x="66520" y="298787"/>
                    <a:pt x="66520" y="291952"/>
                  </a:cubicBezTo>
                  <a:cubicBezTo>
                    <a:pt x="67497" y="284140"/>
                    <a:pt x="65544" y="281211"/>
                    <a:pt x="62615" y="277305"/>
                  </a:cubicBezTo>
                  <a:cubicBezTo>
                    <a:pt x="60662" y="273400"/>
                    <a:pt x="56756" y="268517"/>
                    <a:pt x="53827" y="254848"/>
                  </a:cubicBezTo>
                  <a:cubicBezTo>
                    <a:pt x="50897" y="242154"/>
                    <a:pt x="52850" y="233366"/>
                    <a:pt x="57733" y="225555"/>
                  </a:cubicBezTo>
                  <a:cubicBezTo>
                    <a:pt x="62615" y="217743"/>
                    <a:pt x="70426" y="211885"/>
                    <a:pt x="79214" y="207003"/>
                  </a:cubicBezTo>
                  <a:cubicBezTo>
                    <a:pt x="88002" y="202121"/>
                    <a:pt x="100695" y="200168"/>
                    <a:pt x="112412" y="199191"/>
                  </a:cubicBezTo>
                  <a:cubicBezTo>
                    <a:pt x="125106" y="197238"/>
                    <a:pt x="135847" y="196262"/>
                    <a:pt x="140729" y="190403"/>
                  </a:cubicBezTo>
                  <a:cubicBezTo>
                    <a:pt x="146587" y="183568"/>
                    <a:pt x="146587" y="180639"/>
                    <a:pt x="146587" y="172828"/>
                  </a:cubicBezTo>
                  <a:cubicBezTo>
                    <a:pt x="146587" y="168922"/>
                    <a:pt x="146587" y="163063"/>
                    <a:pt x="148540" y="153299"/>
                  </a:cubicBezTo>
                  <a:cubicBezTo>
                    <a:pt x="150493" y="144511"/>
                    <a:pt x="152446" y="137676"/>
                    <a:pt x="153422" y="131818"/>
                  </a:cubicBezTo>
                  <a:cubicBezTo>
                    <a:pt x="156351" y="122053"/>
                    <a:pt x="158304" y="115218"/>
                    <a:pt x="157328" y="101548"/>
                  </a:cubicBezTo>
                  <a:cubicBezTo>
                    <a:pt x="156351" y="85925"/>
                    <a:pt x="148540" y="82020"/>
                    <a:pt x="141705" y="78114"/>
                  </a:cubicBezTo>
                  <a:cubicBezTo>
                    <a:pt x="138776" y="76161"/>
                    <a:pt x="135847" y="74209"/>
                    <a:pt x="132917" y="71279"/>
                  </a:cubicBezTo>
                  <a:cubicBezTo>
                    <a:pt x="127059" y="64444"/>
                    <a:pt x="124130" y="59562"/>
                    <a:pt x="120224" y="53703"/>
                  </a:cubicBezTo>
                  <a:cubicBezTo>
                    <a:pt x="118271" y="50774"/>
                    <a:pt x="117294" y="48821"/>
                    <a:pt x="114365" y="44916"/>
                  </a:cubicBezTo>
                  <a:cubicBezTo>
                    <a:pt x="110460" y="39057"/>
                    <a:pt x="106554" y="34175"/>
                    <a:pt x="102648" y="30269"/>
                  </a:cubicBezTo>
                  <a:lnTo>
                    <a:pt x="100695" y="27340"/>
                  </a:lnTo>
                  <a:cubicBezTo>
                    <a:pt x="129012" y="25387"/>
                    <a:pt x="231536" y="17576"/>
                    <a:pt x="325274" y="10741"/>
                  </a:cubicBezTo>
                  <a:cubicBezTo>
                    <a:pt x="391670" y="6835"/>
                    <a:pt x="453186" y="1953"/>
                    <a:pt x="481502" y="0"/>
                  </a:cubicBezTo>
                </a:path>
              </a:pathLst>
            </a:custGeom>
            <a:solidFill>
              <a:srgbClr val="003E53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5E7092A-2C8C-4AF8-BB77-E977E5607AD8}"/>
                </a:ext>
              </a:extLst>
            </p:cNvPr>
            <p:cNvSpPr/>
            <p:nvPr/>
          </p:nvSpPr>
          <p:spPr>
            <a:xfrm>
              <a:off x="8442224" y="2718383"/>
              <a:ext cx="829963" cy="517506"/>
            </a:xfrm>
            <a:custGeom>
              <a:avLst/>
              <a:gdLst>
                <a:gd name="connsiteX0" fmla="*/ 689871 w 829962"/>
                <a:gd name="connsiteY0" fmla="*/ 524341 h 517506"/>
                <a:gd name="connsiteX1" fmla="*/ 693777 w 829962"/>
                <a:gd name="connsiteY1" fmla="*/ 519459 h 517506"/>
                <a:gd name="connsiteX2" fmla="*/ 693777 w 829962"/>
                <a:gd name="connsiteY2" fmla="*/ 519459 h 517506"/>
                <a:gd name="connsiteX3" fmla="*/ 697682 w 829962"/>
                <a:gd name="connsiteY3" fmla="*/ 505789 h 517506"/>
                <a:gd name="connsiteX4" fmla="*/ 704517 w 829962"/>
                <a:gd name="connsiteY4" fmla="*/ 487237 h 517506"/>
                <a:gd name="connsiteX5" fmla="*/ 723070 w 829962"/>
                <a:gd name="connsiteY5" fmla="*/ 476496 h 517506"/>
                <a:gd name="connsiteX6" fmla="*/ 731857 w 829962"/>
                <a:gd name="connsiteY6" fmla="*/ 471614 h 517506"/>
                <a:gd name="connsiteX7" fmla="*/ 735763 w 829962"/>
                <a:gd name="connsiteY7" fmla="*/ 458921 h 517506"/>
                <a:gd name="connsiteX8" fmla="*/ 735763 w 829962"/>
                <a:gd name="connsiteY8" fmla="*/ 458921 h 517506"/>
                <a:gd name="connsiteX9" fmla="*/ 736740 w 829962"/>
                <a:gd name="connsiteY9" fmla="*/ 448180 h 517506"/>
                <a:gd name="connsiteX10" fmla="*/ 740645 w 829962"/>
                <a:gd name="connsiteY10" fmla="*/ 432557 h 517506"/>
                <a:gd name="connsiteX11" fmla="*/ 743574 w 829962"/>
                <a:gd name="connsiteY11" fmla="*/ 421816 h 517506"/>
                <a:gd name="connsiteX12" fmla="*/ 740645 w 829962"/>
                <a:gd name="connsiteY12" fmla="*/ 413029 h 517506"/>
                <a:gd name="connsiteX13" fmla="*/ 729904 w 829962"/>
                <a:gd name="connsiteY13" fmla="*/ 387642 h 517506"/>
                <a:gd name="connsiteX14" fmla="*/ 734787 w 829962"/>
                <a:gd name="connsiteY14" fmla="*/ 351514 h 517506"/>
                <a:gd name="connsiteX15" fmla="*/ 760174 w 829962"/>
                <a:gd name="connsiteY15" fmla="*/ 330032 h 517506"/>
                <a:gd name="connsiteX16" fmla="*/ 796302 w 829962"/>
                <a:gd name="connsiteY16" fmla="*/ 320268 h 517506"/>
                <a:gd name="connsiteX17" fmla="*/ 818759 w 829962"/>
                <a:gd name="connsiteY17" fmla="*/ 314409 h 517506"/>
                <a:gd name="connsiteX18" fmla="*/ 822665 w 829962"/>
                <a:gd name="connsiteY18" fmla="*/ 301716 h 517506"/>
                <a:gd name="connsiteX19" fmla="*/ 824618 w 829962"/>
                <a:gd name="connsiteY19" fmla="*/ 281211 h 517506"/>
                <a:gd name="connsiteX20" fmla="*/ 830477 w 829962"/>
                <a:gd name="connsiteY20" fmla="*/ 258753 h 517506"/>
                <a:gd name="connsiteX21" fmla="*/ 834382 w 829962"/>
                <a:gd name="connsiteY21" fmla="*/ 232390 h 517506"/>
                <a:gd name="connsiteX22" fmla="*/ 822665 w 829962"/>
                <a:gd name="connsiteY22" fmla="*/ 215790 h 517506"/>
                <a:gd name="connsiteX23" fmla="*/ 810948 w 829962"/>
                <a:gd name="connsiteY23" fmla="*/ 207003 h 517506"/>
                <a:gd name="connsiteX24" fmla="*/ 797278 w 829962"/>
                <a:gd name="connsiteY24" fmla="*/ 188450 h 517506"/>
                <a:gd name="connsiteX25" fmla="*/ 791420 w 829962"/>
                <a:gd name="connsiteY25" fmla="*/ 179663 h 517506"/>
                <a:gd name="connsiteX26" fmla="*/ 780679 w 829962"/>
                <a:gd name="connsiteY26" fmla="*/ 165993 h 517506"/>
                <a:gd name="connsiteX27" fmla="*/ 780679 w 829962"/>
                <a:gd name="connsiteY27" fmla="*/ 165993 h 517506"/>
                <a:gd name="connsiteX28" fmla="*/ 766032 w 829962"/>
                <a:gd name="connsiteY28" fmla="*/ 146464 h 517506"/>
                <a:gd name="connsiteX29" fmla="*/ 751386 w 829962"/>
                <a:gd name="connsiteY29" fmla="*/ 138653 h 517506"/>
                <a:gd name="connsiteX30" fmla="*/ 743574 w 829962"/>
                <a:gd name="connsiteY30" fmla="*/ 139629 h 517506"/>
                <a:gd name="connsiteX31" fmla="*/ 743574 w 829962"/>
                <a:gd name="connsiteY31" fmla="*/ 139629 h 517506"/>
                <a:gd name="connsiteX32" fmla="*/ 725999 w 829962"/>
                <a:gd name="connsiteY32" fmla="*/ 135723 h 517506"/>
                <a:gd name="connsiteX33" fmla="*/ 714282 w 829962"/>
                <a:gd name="connsiteY33" fmla="*/ 124006 h 517506"/>
                <a:gd name="connsiteX34" fmla="*/ 712329 w 829962"/>
                <a:gd name="connsiteY34" fmla="*/ 114242 h 517506"/>
                <a:gd name="connsiteX35" fmla="*/ 709399 w 829962"/>
                <a:gd name="connsiteY35" fmla="*/ 99596 h 517506"/>
                <a:gd name="connsiteX36" fmla="*/ 707447 w 829962"/>
                <a:gd name="connsiteY36" fmla="*/ 94713 h 517506"/>
                <a:gd name="connsiteX37" fmla="*/ 701588 w 829962"/>
                <a:gd name="connsiteY37" fmla="*/ 52727 h 517506"/>
                <a:gd name="connsiteX38" fmla="*/ 705494 w 829962"/>
                <a:gd name="connsiteY38" fmla="*/ 33198 h 517506"/>
                <a:gd name="connsiteX39" fmla="*/ 699635 w 829962"/>
                <a:gd name="connsiteY39" fmla="*/ 17576 h 517506"/>
                <a:gd name="connsiteX40" fmla="*/ 689871 w 829962"/>
                <a:gd name="connsiteY40" fmla="*/ 5858 h 517506"/>
                <a:gd name="connsiteX41" fmla="*/ 684013 w 829962"/>
                <a:gd name="connsiteY41" fmla="*/ 0 h 517506"/>
                <a:gd name="connsiteX42" fmla="*/ 602969 w 829962"/>
                <a:gd name="connsiteY42" fmla="*/ 9764 h 517506"/>
                <a:gd name="connsiteX43" fmla="*/ 455528 w 829962"/>
                <a:gd name="connsiteY43" fmla="*/ 15623 h 517506"/>
                <a:gd name="connsiteX44" fmla="*/ 11254 w 829962"/>
                <a:gd name="connsiteY44" fmla="*/ 13670 h 517506"/>
                <a:gd name="connsiteX45" fmla="*/ 9301 w 829962"/>
                <a:gd name="connsiteY45" fmla="*/ 60538 h 517506"/>
                <a:gd name="connsiteX46" fmla="*/ 13207 w 829962"/>
                <a:gd name="connsiteY46" fmla="*/ 77138 h 517506"/>
                <a:gd name="connsiteX47" fmla="*/ 19066 w 829962"/>
                <a:gd name="connsiteY47" fmla="*/ 97643 h 517506"/>
                <a:gd name="connsiteX48" fmla="*/ 8325 w 829962"/>
                <a:gd name="connsiteY48" fmla="*/ 124983 h 517506"/>
                <a:gd name="connsiteX49" fmla="*/ 514 w 829962"/>
                <a:gd name="connsiteY49" fmla="*/ 135723 h 517506"/>
                <a:gd name="connsiteX50" fmla="*/ 7348 w 829962"/>
                <a:gd name="connsiteY50" fmla="*/ 159158 h 517506"/>
                <a:gd name="connsiteX51" fmla="*/ 15160 w 829962"/>
                <a:gd name="connsiteY51" fmla="*/ 180639 h 517506"/>
                <a:gd name="connsiteX52" fmla="*/ 30783 w 829962"/>
                <a:gd name="connsiteY52" fmla="*/ 202120 h 517506"/>
                <a:gd name="connsiteX53" fmla="*/ 36641 w 829962"/>
                <a:gd name="connsiteY53" fmla="*/ 218720 h 517506"/>
                <a:gd name="connsiteX54" fmla="*/ 47382 w 829962"/>
                <a:gd name="connsiteY54" fmla="*/ 249965 h 517506"/>
                <a:gd name="connsiteX55" fmla="*/ 56170 w 829962"/>
                <a:gd name="connsiteY55" fmla="*/ 277305 h 517506"/>
                <a:gd name="connsiteX56" fmla="*/ 65934 w 829962"/>
                <a:gd name="connsiteY56" fmla="*/ 335891 h 517506"/>
                <a:gd name="connsiteX57" fmla="*/ 82533 w 829962"/>
                <a:gd name="connsiteY57" fmla="*/ 365184 h 517506"/>
                <a:gd name="connsiteX58" fmla="*/ 102062 w 829962"/>
                <a:gd name="connsiteY58" fmla="*/ 388618 h 517506"/>
                <a:gd name="connsiteX59" fmla="*/ 103038 w 829962"/>
                <a:gd name="connsiteY59" fmla="*/ 475520 h 517506"/>
                <a:gd name="connsiteX60" fmla="*/ 102062 w 829962"/>
                <a:gd name="connsiteY60" fmla="*/ 490166 h 517506"/>
                <a:gd name="connsiteX61" fmla="*/ 104015 w 829962"/>
                <a:gd name="connsiteY61" fmla="*/ 504813 h 517506"/>
                <a:gd name="connsiteX62" fmla="*/ 291489 w 829962"/>
                <a:gd name="connsiteY62" fmla="*/ 501884 h 517506"/>
                <a:gd name="connsiteX63" fmla="*/ 498491 w 829962"/>
                <a:gd name="connsiteY63" fmla="*/ 496025 h 517506"/>
                <a:gd name="connsiteX64" fmla="*/ 567817 w 829962"/>
                <a:gd name="connsiteY64" fmla="*/ 491143 h 517506"/>
                <a:gd name="connsiteX65" fmla="*/ 650814 w 829962"/>
                <a:gd name="connsiteY65" fmla="*/ 488213 h 517506"/>
                <a:gd name="connsiteX66" fmla="*/ 689871 w 829962"/>
                <a:gd name="connsiteY66" fmla="*/ 524341 h 51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829962" h="517506">
                  <a:moveTo>
                    <a:pt x="689871" y="524341"/>
                  </a:moveTo>
                  <a:cubicBezTo>
                    <a:pt x="690847" y="523365"/>
                    <a:pt x="692800" y="521412"/>
                    <a:pt x="693777" y="519459"/>
                  </a:cubicBezTo>
                  <a:lnTo>
                    <a:pt x="693777" y="519459"/>
                  </a:lnTo>
                  <a:cubicBezTo>
                    <a:pt x="696706" y="513601"/>
                    <a:pt x="696706" y="509695"/>
                    <a:pt x="697682" y="505789"/>
                  </a:cubicBezTo>
                  <a:cubicBezTo>
                    <a:pt x="697682" y="499931"/>
                    <a:pt x="697682" y="494072"/>
                    <a:pt x="704517" y="487237"/>
                  </a:cubicBezTo>
                  <a:cubicBezTo>
                    <a:pt x="710376" y="480402"/>
                    <a:pt x="717211" y="478449"/>
                    <a:pt x="723070" y="476496"/>
                  </a:cubicBezTo>
                  <a:cubicBezTo>
                    <a:pt x="726975" y="475520"/>
                    <a:pt x="729904" y="474543"/>
                    <a:pt x="731857" y="471614"/>
                  </a:cubicBezTo>
                  <a:cubicBezTo>
                    <a:pt x="734787" y="467709"/>
                    <a:pt x="735763" y="464779"/>
                    <a:pt x="735763" y="458921"/>
                  </a:cubicBezTo>
                  <a:lnTo>
                    <a:pt x="735763" y="458921"/>
                  </a:lnTo>
                  <a:cubicBezTo>
                    <a:pt x="735763" y="455991"/>
                    <a:pt x="735763" y="452086"/>
                    <a:pt x="736740" y="448180"/>
                  </a:cubicBezTo>
                  <a:cubicBezTo>
                    <a:pt x="737716" y="439392"/>
                    <a:pt x="738692" y="435486"/>
                    <a:pt x="740645" y="432557"/>
                  </a:cubicBezTo>
                  <a:cubicBezTo>
                    <a:pt x="741622" y="429628"/>
                    <a:pt x="742598" y="427675"/>
                    <a:pt x="743574" y="421816"/>
                  </a:cubicBezTo>
                  <a:cubicBezTo>
                    <a:pt x="743574" y="416934"/>
                    <a:pt x="742598" y="415958"/>
                    <a:pt x="740645" y="413029"/>
                  </a:cubicBezTo>
                  <a:cubicBezTo>
                    <a:pt x="737716" y="409123"/>
                    <a:pt x="733810" y="403264"/>
                    <a:pt x="729904" y="387642"/>
                  </a:cubicBezTo>
                  <a:cubicBezTo>
                    <a:pt x="725999" y="372995"/>
                    <a:pt x="728928" y="361278"/>
                    <a:pt x="734787" y="351514"/>
                  </a:cubicBezTo>
                  <a:cubicBezTo>
                    <a:pt x="740645" y="342726"/>
                    <a:pt x="749433" y="335891"/>
                    <a:pt x="760174" y="330032"/>
                  </a:cubicBezTo>
                  <a:cubicBezTo>
                    <a:pt x="770914" y="324174"/>
                    <a:pt x="784584" y="322221"/>
                    <a:pt x="796302" y="320268"/>
                  </a:cubicBezTo>
                  <a:cubicBezTo>
                    <a:pt x="807042" y="319292"/>
                    <a:pt x="815830" y="317339"/>
                    <a:pt x="818759" y="314409"/>
                  </a:cubicBezTo>
                  <a:cubicBezTo>
                    <a:pt x="822665" y="310504"/>
                    <a:pt x="822665" y="307574"/>
                    <a:pt x="822665" y="301716"/>
                  </a:cubicBezTo>
                  <a:cubicBezTo>
                    <a:pt x="822665" y="296834"/>
                    <a:pt x="822665" y="290975"/>
                    <a:pt x="824618" y="281211"/>
                  </a:cubicBezTo>
                  <a:cubicBezTo>
                    <a:pt x="826571" y="271447"/>
                    <a:pt x="828524" y="264612"/>
                    <a:pt x="830477" y="258753"/>
                  </a:cubicBezTo>
                  <a:cubicBezTo>
                    <a:pt x="833406" y="249965"/>
                    <a:pt x="835359" y="244107"/>
                    <a:pt x="834382" y="232390"/>
                  </a:cubicBezTo>
                  <a:cubicBezTo>
                    <a:pt x="833406" y="221649"/>
                    <a:pt x="828524" y="218720"/>
                    <a:pt x="822665" y="215790"/>
                  </a:cubicBezTo>
                  <a:cubicBezTo>
                    <a:pt x="818759" y="213838"/>
                    <a:pt x="814854" y="211885"/>
                    <a:pt x="810948" y="207003"/>
                  </a:cubicBezTo>
                  <a:cubicBezTo>
                    <a:pt x="804113" y="199191"/>
                    <a:pt x="802160" y="195285"/>
                    <a:pt x="797278" y="188450"/>
                  </a:cubicBezTo>
                  <a:cubicBezTo>
                    <a:pt x="795325" y="186497"/>
                    <a:pt x="794349" y="183568"/>
                    <a:pt x="791420" y="179663"/>
                  </a:cubicBezTo>
                  <a:cubicBezTo>
                    <a:pt x="787514" y="173804"/>
                    <a:pt x="784584" y="169898"/>
                    <a:pt x="780679" y="165993"/>
                  </a:cubicBezTo>
                  <a:lnTo>
                    <a:pt x="780679" y="165993"/>
                  </a:lnTo>
                  <a:cubicBezTo>
                    <a:pt x="776773" y="161110"/>
                    <a:pt x="771891" y="156228"/>
                    <a:pt x="766032" y="146464"/>
                  </a:cubicBezTo>
                  <a:cubicBezTo>
                    <a:pt x="759197" y="136700"/>
                    <a:pt x="756268" y="137676"/>
                    <a:pt x="751386" y="138653"/>
                  </a:cubicBezTo>
                  <a:cubicBezTo>
                    <a:pt x="749433" y="139629"/>
                    <a:pt x="746504" y="139629"/>
                    <a:pt x="743574" y="139629"/>
                  </a:cubicBezTo>
                  <a:lnTo>
                    <a:pt x="743574" y="139629"/>
                  </a:lnTo>
                  <a:cubicBezTo>
                    <a:pt x="737716" y="139629"/>
                    <a:pt x="730881" y="138653"/>
                    <a:pt x="725999" y="135723"/>
                  </a:cubicBezTo>
                  <a:cubicBezTo>
                    <a:pt x="720140" y="132794"/>
                    <a:pt x="716235" y="128888"/>
                    <a:pt x="714282" y="124006"/>
                  </a:cubicBezTo>
                  <a:cubicBezTo>
                    <a:pt x="713305" y="120101"/>
                    <a:pt x="713305" y="117171"/>
                    <a:pt x="712329" y="114242"/>
                  </a:cubicBezTo>
                  <a:cubicBezTo>
                    <a:pt x="712329" y="110336"/>
                    <a:pt x="712329" y="105454"/>
                    <a:pt x="709399" y="99596"/>
                  </a:cubicBezTo>
                  <a:cubicBezTo>
                    <a:pt x="708423" y="97643"/>
                    <a:pt x="707447" y="96666"/>
                    <a:pt x="707447" y="94713"/>
                  </a:cubicBezTo>
                  <a:cubicBezTo>
                    <a:pt x="701588" y="82996"/>
                    <a:pt x="695729" y="70303"/>
                    <a:pt x="701588" y="52727"/>
                  </a:cubicBezTo>
                  <a:cubicBezTo>
                    <a:pt x="704517" y="43939"/>
                    <a:pt x="705494" y="38081"/>
                    <a:pt x="705494" y="33198"/>
                  </a:cubicBezTo>
                  <a:cubicBezTo>
                    <a:pt x="705494" y="28316"/>
                    <a:pt x="703541" y="24411"/>
                    <a:pt x="699635" y="17576"/>
                  </a:cubicBezTo>
                  <a:cubicBezTo>
                    <a:pt x="696706" y="11717"/>
                    <a:pt x="693777" y="8788"/>
                    <a:pt x="689871" y="5858"/>
                  </a:cubicBezTo>
                  <a:cubicBezTo>
                    <a:pt x="687918" y="3906"/>
                    <a:pt x="685965" y="1953"/>
                    <a:pt x="684013" y="0"/>
                  </a:cubicBezTo>
                  <a:cubicBezTo>
                    <a:pt x="669366" y="3906"/>
                    <a:pt x="638120" y="7811"/>
                    <a:pt x="602969" y="9764"/>
                  </a:cubicBezTo>
                  <a:cubicBezTo>
                    <a:pt x="540478" y="13670"/>
                    <a:pt x="467246" y="15623"/>
                    <a:pt x="455528" y="15623"/>
                  </a:cubicBezTo>
                  <a:cubicBezTo>
                    <a:pt x="437953" y="15623"/>
                    <a:pt x="56170" y="13670"/>
                    <a:pt x="11254" y="13670"/>
                  </a:cubicBezTo>
                  <a:cubicBezTo>
                    <a:pt x="11254" y="23434"/>
                    <a:pt x="10278" y="45892"/>
                    <a:pt x="9301" y="60538"/>
                  </a:cubicBezTo>
                  <a:cubicBezTo>
                    <a:pt x="9301" y="68350"/>
                    <a:pt x="11254" y="73232"/>
                    <a:pt x="13207" y="77138"/>
                  </a:cubicBezTo>
                  <a:cubicBezTo>
                    <a:pt x="16136" y="82020"/>
                    <a:pt x="18089" y="87878"/>
                    <a:pt x="19066" y="97643"/>
                  </a:cubicBezTo>
                  <a:cubicBezTo>
                    <a:pt x="20042" y="111313"/>
                    <a:pt x="14184" y="118148"/>
                    <a:pt x="8325" y="124983"/>
                  </a:cubicBezTo>
                  <a:cubicBezTo>
                    <a:pt x="5396" y="127912"/>
                    <a:pt x="2466" y="131818"/>
                    <a:pt x="514" y="135723"/>
                  </a:cubicBezTo>
                  <a:cubicBezTo>
                    <a:pt x="-1439" y="141582"/>
                    <a:pt x="2466" y="150370"/>
                    <a:pt x="7348" y="159158"/>
                  </a:cubicBezTo>
                  <a:cubicBezTo>
                    <a:pt x="11254" y="165993"/>
                    <a:pt x="14184" y="173804"/>
                    <a:pt x="15160" y="180639"/>
                  </a:cubicBezTo>
                  <a:cubicBezTo>
                    <a:pt x="22971" y="186497"/>
                    <a:pt x="28830" y="193333"/>
                    <a:pt x="30783" y="202120"/>
                  </a:cubicBezTo>
                  <a:cubicBezTo>
                    <a:pt x="32736" y="210908"/>
                    <a:pt x="34689" y="213838"/>
                    <a:pt x="36641" y="218720"/>
                  </a:cubicBezTo>
                  <a:cubicBezTo>
                    <a:pt x="39571" y="224578"/>
                    <a:pt x="42500" y="231413"/>
                    <a:pt x="47382" y="249965"/>
                  </a:cubicBezTo>
                  <a:cubicBezTo>
                    <a:pt x="50311" y="259730"/>
                    <a:pt x="53241" y="268517"/>
                    <a:pt x="56170" y="277305"/>
                  </a:cubicBezTo>
                  <a:cubicBezTo>
                    <a:pt x="63005" y="298787"/>
                    <a:pt x="69840" y="318315"/>
                    <a:pt x="65934" y="335891"/>
                  </a:cubicBezTo>
                  <a:cubicBezTo>
                    <a:pt x="63981" y="347608"/>
                    <a:pt x="72769" y="356396"/>
                    <a:pt x="82533" y="365184"/>
                  </a:cubicBezTo>
                  <a:cubicBezTo>
                    <a:pt x="90345" y="372019"/>
                    <a:pt x="98156" y="379830"/>
                    <a:pt x="102062" y="388618"/>
                  </a:cubicBezTo>
                  <a:cubicBezTo>
                    <a:pt x="109873" y="407170"/>
                    <a:pt x="105968" y="445251"/>
                    <a:pt x="103038" y="475520"/>
                  </a:cubicBezTo>
                  <a:cubicBezTo>
                    <a:pt x="103038" y="479426"/>
                    <a:pt x="102062" y="484308"/>
                    <a:pt x="102062" y="490166"/>
                  </a:cubicBezTo>
                  <a:cubicBezTo>
                    <a:pt x="102062" y="495048"/>
                    <a:pt x="102062" y="499931"/>
                    <a:pt x="104015" y="504813"/>
                  </a:cubicBezTo>
                  <a:cubicBezTo>
                    <a:pt x="127449" y="504813"/>
                    <a:pt x="208492" y="503836"/>
                    <a:pt x="291489" y="501884"/>
                  </a:cubicBezTo>
                  <a:cubicBezTo>
                    <a:pt x="377414" y="499931"/>
                    <a:pt x="466269" y="497001"/>
                    <a:pt x="498491" y="496025"/>
                  </a:cubicBezTo>
                  <a:cubicBezTo>
                    <a:pt x="521926" y="495048"/>
                    <a:pt x="546336" y="493096"/>
                    <a:pt x="567817" y="491143"/>
                  </a:cubicBezTo>
                  <a:cubicBezTo>
                    <a:pt x="609804" y="488213"/>
                    <a:pt x="643002" y="485284"/>
                    <a:pt x="650814" y="488213"/>
                  </a:cubicBezTo>
                  <a:cubicBezTo>
                    <a:pt x="662531" y="491143"/>
                    <a:pt x="682060" y="514577"/>
                    <a:pt x="689871" y="524341"/>
                  </a:cubicBezTo>
                </a:path>
              </a:pathLst>
            </a:custGeom>
            <a:solidFill>
              <a:srgbClr val="C0C0C0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D1E7C61-50DB-4B3C-B25A-A3CC13A786EE}"/>
                </a:ext>
              </a:extLst>
            </p:cNvPr>
            <p:cNvSpPr/>
            <p:nvPr/>
          </p:nvSpPr>
          <p:spPr>
            <a:xfrm>
              <a:off x="8387081" y="1753673"/>
              <a:ext cx="878784" cy="966663"/>
            </a:xfrm>
            <a:custGeom>
              <a:avLst/>
              <a:gdLst>
                <a:gd name="connsiteX0" fmla="*/ 0 w 878784"/>
                <a:gd name="connsiteY0" fmla="*/ 62491 h 966662"/>
                <a:gd name="connsiteX1" fmla="*/ 248012 w 878784"/>
                <a:gd name="connsiteY1" fmla="*/ 63468 h 966662"/>
                <a:gd name="connsiteX2" fmla="*/ 252895 w 878784"/>
                <a:gd name="connsiteY2" fmla="*/ 63468 h 966662"/>
                <a:gd name="connsiteX3" fmla="*/ 256800 w 878784"/>
                <a:gd name="connsiteY3" fmla="*/ 60538 h 966662"/>
                <a:gd name="connsiteX4" fmla="*/ 262659 w 878784"/>
                <a:gd name="connsiteY4" fmla="*/ 39057 h 966662"/>
                <a:gd name="connsiteX5" fmla="*/ 265588 w 878784"/>
                <a:gd name="connsiteY5" fmla="*/ 5859 h 966662"/>
                <a:gd name="connsiteX6" fmla="*/ 266564 w 878784"/>
                <a:gd name="connsiteY6" fmla="*/ 0 h 966662"/>
                <a:gd name="connsiteX7" fmla="*/ 267541 w 878784"/>
                <a:gd name="connsiteY7" fmla="*/ 1953 h 966662"/>
                <a:gd name="connsiteX8" fmla="*/ 290975 w 878784"/>
                <a:gd name="connsiteY8" fmla="*/ 81043 h 966662"/>
                <a:gd name="connsiteX9" fmla="*/ 349561 w 878784"/>
                <a:gd name="connsiteY9" fmla="*/ 121077 h 966662"/>
                <a:gd name="connsiteX10" fmla="*/ 380807 w 878784"/>
                <a:gd name="connsiteY10" fmla="*/ 125959 h 966662"/>
                <a:gd name="connsiteX11" fmla="*/ 401312 w 878784"/>
                <a:gd name="connsiteY11" fmla="*/ 138653 h 966662"/>
                <a:gd name="connsiteX12" fmla="*/ 457944 w 878784"/>
                <a:gd name="connsiteY12" fmla="*/ 124006 h 966662"/>
                <a:gd name="connsiteX13" fmla="*/ 521412 w 878784"/>
                <a:gd name="connsiteY13" fmla="*/ 141582 h 966662"/>
                <a:gd name="connsiteX14" fmla="*/ 521412 w 878784"/>
                <a:gd name="connsiteY14" fmla="*/ 141582 h 966662"/>
                <a:gd name="connsiteX15" fmla="*/ 550705 w 878784"/>
                <a:gd name="connsiteY15" fmla="*/ 155252 h 966662"/>
                <a:gd name="connsiteX16" fmla="*/ 553634 w 878784"/>
                <a:gd name="connsiteY16" fmla="*/ 163063 h 966662"/>
                <a:gd name="connsiteX17" fmla="*/ 559493 w 878784"/>
                <a:gd name="connsiteY17" fmla="*/ 176733 h 966662"/>
                <a:gd name="connsiteX18" fmla="*/ 602456 w 878784"/>
                <a:gd name="connsiteY18" fmla="*/ 166969 h 966662"/>
                <a:gd name="connsiteX19" fmla="*/ 621008 w 878784"/>
                <a:gd name="connsiteY19" fmla="*/ 182592 h 966662"/>
                <a:gd name="connsiteX20" fmla="*/ 660065 w 878784"/>
                <a:gd name="connsiteY20" fmla="*/ 207003 h 966662"/>
                <a:gd name="connsiteX21" fmla="*/ 661041 w 878784"/>
                <a:gd name="connsiteY21" fmla="*/ 207003 h 966662"/>
                <a:gd name="connsiteX22" fmla="*/ 662017 w 878784"/>
                <a:gd name="connsiteY22" fmla="*/ 207003 h 966662"/>
                <a:gd name="connsiteX23" fmla="*/ 675688 w 878784"/>
                <a:gd name="connsiteY23" fmla="*/ 207979 h 966662"/>
                <a:gd name="connsiteX24" fmla="*/ 675688 w 878784"/>
                <a:gd name="connsiteY24" fmla="*/ 207979 h 966662"/>
                <a:gd name="connsiteX25" fmla="*/ 703027 w 878784"/>
                <a:gd name="connsiteY25" fmla="*/ 208955 h 966662"/>
                <a:gd name="connsiteX26" fmla="*/ 737202 w 878784"/>
                <a:gd name="connsiteY26" fmla="*/ 187474 h 966662"/>
                <a:gd name="connsiteX27" fmla="*/ 737202 w 878784"/>
                <a:gd name="connsiteY27" fmla="*/ 187474 h 966662"/>
                <a:gd name="connsiteX28" fmla="*/ 763566 w 878784"/>
                <a:gd name="connsiteY28" fmla="*/ 198215 h 966662"/>
                <a:gd name="connsiteX29" fmla="*/ 793835 w 878784"/>
                <a:gd name="connsiteY29" fmla="*/ 201144 h 966662"/>
                <a:gd name="connsiteX30" fmla="*/ 796765 w 878784"/>
                <a:gd name="connsiteY30" fmla="*/ 200168 h 966662"/>
                <a:gd name="connsiteX31" fmla="*/ 793835 w 878784"/>
                <a:gd name="connsiteY31" fmla="*/ 188450 h 966662"/>
                <a:gd name="connsiteX32" fmla="*/ 797741 w 878784"/>
                <a:gd name="connsiteY32" fmla="*/ 199191 h 966662"/>
                <a:gd name="connsiteX33" fmla="*/ 857303 w 878784"/>
                <a:gd name="connsiteY33" fmla="*/ 201144 h 966662"/>
                <a:gd name="connsiteX34" fmla="*/ 882690 w 878784"/>
                <a:gd name="connsiteY34" fmla="*/ 208955 h 966662"/>
                <a:gd name="connsiteX35" fmla="*/ 833869 w 878784"/>
                <a:gd name="connsiteY35" fmla="*/ 241177 h 966662"/>
                <a:gd name="connsiteX36" fmla="*/ 760637 w 878784"/>
                <a:gd name="connsiteY36" fmla="*/ 275352 h 966662"/>
                <a:gd name="connsiteX37" fmla="*/ 648347 w 878784"/>
                <a:gd name="connsiteY37" fmla="*/ 390571 h 966662"/>
                <a:gd name="connsiteX38" fmla="*/ 626866 w 878784"/>
                <a:gd name="connsiteY38" fmla="*/ 425722 h 966662"/>
                <a:gd name="connsiteX39" fmla="*/ 612220 w 878784"/>
                <a:gd name="connsiteY39" fmla="*/ 439392 h 966662"/>
                <a:gd name="connsiteX40" fmla="*/ 610267 w 878784"/>
                <a:gd name="connsiteY40" fmla="*/ 441345 h 966662"/>
                <a:gd name="connsiteX41" fmla="*/ 592691 w 878784"/>
                <a:gd name="connsiteY41" fmla="*/ 478449 h 966662"/>
                <a:gd name="connsiteX42" fmla="*/ 590738 w 878784"/>
                <a:gd name="connsiteY42" fmla="*/ 521412 h 966662"/>
                <a:gd name="connsiteX43" fmla="*/ 572186 w 878784"/>
                <a:gd name="connsiteY43" fmla="*/ 548752 h 966662"/>
                <a:gd name="connsiteX44" fmla="*/ 552658 w 878784"/>
                <a:gd name="connsiteY44" fmla="*/ 562422 h 966662"/>
                <a:gd name="connsiteX45" fmla="*/ 523365 w 878784"/>
                <a:gd name="connsiteY45" fmla="*/ 596597 h 966662"/>
                <a:gd name="connsiteX46" fmla="*/ 513601 w 878784"/>
                <a:gd name="connsiteY46" fmla="*/ 622961 h 966662"/>
                <a:gd name="connsiteX47" fmla="*/ 529224 w 878784"/>
                <a:gd name="connsiteY47" fmla="*/ 633701 h 966662"/>
                <a:gd name="connsiteX48" fmla="*/ 546799 w 878784"/>
                <a:gd name="connsiteY48" fmla="*/ 651277 h 966662"/>
                <a:gd name="connsiteX49" fmla="*/ 540941 w 878784"/>
                <a:gd name="connsiteY49" fmla="*/ 679593 h 966662"/>
                <a:gd name="connsiteX50" fmla="*/ 538011 w 878784"/>
                <a:gd name="connsiteY50" fmla="*/ 693263 h 966662"/>
                <a:gd name="connsiteX51" fmla="*/ 536058 w 878784"/>
                <a:gd name="connsiteY51" fmla="*/ 732320 h 966662"/>
                <a:gd name="connsiteX52" fmla="*/ 536058 w 878784"/>
                <a:gd name="connsiteY52" fmla="*/ 744037 h 966662"/>
                <a:gd name="connsiteX53" fmla="*/ 538011 w 878784"/>
                <a:gd name="connsiteY53" fmla="*/ 766495 h 966662"/>
                <a:gd name="connsiteX54" fmla="*/ 558516 w 878784"/>
                <a:gd name="connsiteY54" fmla="*/ 788953 h 966662"/>
                <a:gd name="connsiteX55" fmla="*/ 582927 w 878784"/>
                <a:gd name="connsiteY55" fmla="*/ 799694 h 966662"/>
                <a:gd name="connsiteX56" fmla="*/ 640536 w 878784"/>
                <a:gd name="connsiteY56" fmla="*/ 830939 h 966662"/>
                <a:gd name="connsiteX57" fmla="*/ 653230 w 878784"/>
                <a:gd name="connsiteY57" fmla="*/ 848515 h 966662"/>
                <a:gd name="connsiteX58" fmla="*/ 669829 w 878784"/>
                <a:gd name="connsiteY58" fmla="*/ 867067 h 966662"/>
                <a:gd name="connsiteX59" fmla="*/ 697169 w 878784"/>
                <a:gd name="connsiteY59" fmla="*/ 881714 h 966662"/>
                <a:gd name="connsiteX60" fmla="*/ 718650 w 878784"/>
                <a:gd name="connsiteY60" fmla="*/ 894407 h 966662"/>
                <a:gd name="connsiteX61" fmla="*/ 726462 w 878784"/>
                <a:gd name="connsiteY61" fmla="*/ 921747 h 966662"/>
                <a:gd name="connsiteX62" fmla="*/ 732320 w 878784"/>
                <a:gd name="connsiteY62" fmla="*/ 949087 h 966662"/>
                <a:gd name="connsiteX63" fmla="*/ 735249 w 878784"/>
                <a:gd name="connsiteY63" fmla="*/ 956899 h 966662"/>
                <a:gd name="connsiteX64" fmla="*/ 659088 w 878784"/>
                <a:gd name="connsiteY64" fmla="*/ 965686 h 966662"/>
                <a:gd name="connsiteX65" fmla="*/ 512624 w 878784"/>
                <a:gd name="connsiteY65" fmla="*/ 971545 h 966662"/>
                <a:gd name="connsiteX66" fmla="*/ 85925 w 878784"/>
                <a:gd name="connsiteY66" fmla="*/ 969592 h 966662"/>
                <a:gd name="connsiteX67" fmla="*/ 81043 w 878784"/>
                <a:gd name="connsiteY67" fmla="*/ 670805 h 966662"/>
                <a:gd name="connsiteX68" fmla="*/ 68350 w 878784"/>
                <a:gd name="connsiteY68" fmla="*/ 659088 h 966662"/>
                <a:gd name="connsiteX69" fmla="*/ 43939 w 878784"/>
                <a:gd name="connsiteY69" fmla="*/ 633701 h 966662"/>
                <a:gd name="connsiteX70" fmla="*/ 55656 w 878784"/>
                <a:gd name="connsiteY70" fmla="*/ 603432 h 966662"/>
                <a:gd name="connsiteX71" fmla="*/ 56633 w 878784"/>
                <a:gd name="connsiteY71" fmla="*/ 602455 h 966662"/>
                <a:gd name="connsiteX72" fmla="*/ 69326 w 878784"/>
                <a:gd name="connsiteY72" fmla="*/ 574139 h 966662"/>
                <a:gd name="connsiteX73" fmla="*/ 69326 w 878784"/>
                <a:gd name="connsiteY73" fmla="*/ 574139 h 966662"/>
                <a:gd name="connsiteX74" fmla="*/ 73232 w 878784"/>
                <a:gd name="connsiteY74" fmla="*/ 540941 h 966662"/>
                <a:gd name="connsiteX75" fmla="*/ 53703 w 878784"/>
                <a:gd name="connsiteY75" fmla="*/ 472591 h 966662"/>
                <a:gd name="connsiteX76" fmla="*/ 46868 w 878784"/>
                <a:gd name="connsiteY76" fmla="*/ 457944 h 966662"/>
                <a:gd name="connsiteX77" fmla="*/ 46868 w 878784"/>
                <a:gd name="connsiteY77" fmla="*/ 457944 h 966662"/>
                <a:gd name="connsiteX78" fmla="*/ 44916 w 878784"/>
                <a:gd name="connsiteY78" fmla="*/ 419864 h 966662"/>
                <a:gd name="connsiteX79" fmla="*/ 46868 w 878784"/>
                <a:gd name="connsiteY79" fmla="*/ 395453 h 966662"/>
                <a:gd name="connsiteX80" fmla="*/ 40034 w 878784"/>
                <a:gd name="connsiteY80" fmla="*/ 337844 h 966662"/>
                <a:gd name="connsiteX81" fmla="*/ 28316 w 878784"/>
                <a:gd name="connsiteY81" fmla="*/ 279258 h 966662"/>
                <a:gd name="connsiteX82" fmla="*/ 23434 w 878784"/>
                <a:gd name="connsiteY82" fmla="*/ 265588 h 966662"/>
                <a:gd name="connsiteX83" fmla="*/ 9764 w 878784"/>
                <a:gd name="connsiteY83" fmla="*/ 211885 h 966662"/>
                <a:gd name="connsiteX84" fmla="*/ 13670 w 878784"/>
                <a:gd name="connsiteY84" fmla="*/ 148417 h 966662"/>
                <a:gd name="connsiteX85" fmla="*/ 15623 w 878784"/>
                <a:gd name="connsiteY85" fmla="*/ 125959 h 966662"/>
                <a:gd name="connsiteX86" fmla="*/ 0 w 878784"/>
                <a:gd name="connsiteY86" fmla="*/ 62491 h 96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878784" h="966662">
                  <a:moveTo>
                    <a:pt x="0" y="62491"/>
                  </a:moveTo>
                  <a:cubicBezTo>
                    <a:pt x="161110" y="67373"/>
                    <a:pt x="248012" y="63468"/>
                    <a:pt x="248012" y="63468"/>
                  </a:cubicBezTo>
                  <a:lnTo>
                    <a:pt x="252895" y="63468"/>
                  </a:lnTo>
                  <a:lnTo>
                    <a:pt x="256800" y="60538"/>
                  </a:lnTo>
                  <a:cubicBezTo>
                    <a:pt x="259730" y="57609"/>
                    <a:pt x="261682" y="49798"/>
                    <a:pt x="262659" y="39057"/>
                  </a:cubicBezTo>
                  <a:cubicBezTo>
                    <a:pt x="263635" y="29293"/>
                    <a:pt x="264612" y="15623"/>
                    <a:pt x="265588" y="5859"/>
                  </a:cubicBezTo>
                  <a:cubicBezTo>
                    <a:pt x="265588" y="3906"/>
                    <a:pt x="265588" y="1953"/>
                    <a:pt x="266564" y="0"/>
                  </a:cubicBezTo>
                  <a:cubicBezTo>
                    <a:pt x="266564" y="976"/>
                    <a:pt x="267541" y="976"/>
                    <a:pt x="267541" y="1953"/>
                  </a:cubicBezTo>
                  <a:cubicBezTo>
                    <a:pt x="279258" y="19529"/>
                    <a:pt x="291952" y="53703"/>
                    <a:pt x="290975" y="81043"/>
                  </a:cubicBezTo>
                  <a:cubicBezTo>
                    <a:pt x="289999" y="114242"/>
                    <a:pt x="318315" y="117171"/>
                    <a:pt x="349561" y="121077"/>
                  </a:cubicBezTo>
                  <a:cubicBezTo>
                    <a:pt x="360302" y="122053"/>
                    <a:pt x="372019" y="123030"/>
                    <a:pt x="380807" y="125959"/>
                  </a:cubicBezTo>
                  <a:cubicBezTo>
                    <a:pt x="391547" y="129865"/>
                    <a:pt x="397406" y="134747"/>
                    <a:pt x="401312" y="138653"/>
                  </a:cubicBezTo>
                  <a:cubicBezTo>
                    <a:pt x="417911" y="153299"/>
                    <a:pt x="422793" y="158181"/>
                    <a:pt x="457944" y="124006"/>
                  </a:cubicBezTo>
                  <a:cubicBezTo>
                    <a:pt x="469661" y="112289"/>
                    <a:pt x="498954" y="128888"/>
                    <a:pt x="521412" y="141582"/>
                  </a:cubicBezTo>
                  <a:lnTo>
                    <a:pt x="521412" y="141582"/>
                  </a:lnTo>
                  <a:cubicBezTo>
                    <a:pt x="532153" y="148417"/>
                    <a:pt x="542893" y="153299"/>
                    <a:pt x="550705" y="155252"/>
                  </a:cubicBezTo>
                  <a:cubicBezTo>
                    <a:pt x="552658" y="155252"/>
                    <a:pt x="553634" y="160134"/>
                    <a:pt x="553634" y="163063"/>
                  </a:cubicBezTo>
                  <a:cubicBezTo>
                    <a:pt x="554610" y="167945"/>
                    <a:pt x="555587" y="172828"/>
                    <a:pt x="559493" y="176733"/>
                  </a:cubicBezTo>
                  <a:cubicBezTo>
                    <a:pt x="568281" y="186498"/>
                    <a:pt x="579021" y="186498"/>
                    <a:pt x="602456" y="166969"/>
                  </a:cubicBezTo>
                  <a:cubicBezTo>
                    <a:pt x="604408" y="165993"/>
                    <a:pt x="612220" y="173804"/>
                    <a:pt x="621008" y="182592"/>
                  </a:cubicBezTo>
                  <a:cubicBezTo>
                    <a:pt x="632725" y="194309"/>
                    <a:pt x="645418" y="207003"/>
                    <a:pt x="660065" y="207003"/>
                  </a:cubicBezTo>
                  <a:lnTo>
                    <a:pt x="661041" y="207003"/>
                  </a:lnTo>
                  <a:lnTo>
                    <a:pt x="662017" y="207003"/>
                  </a:lnTo>
                  <a:cubicBezTo>
                    <a:pt x="664947" y="207003"/>
                    <a:pt x="669829" y="207003"/>
                    <a:pt x="675688" y="207979"/>
                  </a:cubicBezTo>
                  <a:lnTo>
                    <a:pt x="675688" y="207979"/>
                  </a:lnTo>
                  <a:cubicBezTo>
                    <a:pt x="684475" y="208955"/>
                    <a:pt x="694240" y="210908"/>
                    <a:pt x="703027" y="208955"/>
                  </a:cubicBezTo>
                  <a:cubicBezTo>
                    <a:pt x="724509" y="207979"/>
                    <a:pt x="731344" y="197238"/>
                    <a:pt x="737202" y="187474"/>
                  </a:cubicBezTo>
                  <a:lnTo>
                    <a:pt x="737202" y="187474"/>
                  </a:lnTo>
                  <a:cubicBezTo>
                    <a:pt x="739155" y="184545"/>
                    <a:pt x="741108" y="181615"/>
                    <a:pt x="763566" y="198215"/>
                  </a:cubicBezTo>
                  <a:cubicBezTo>
                    <a:pt x="775283" y="207003"/>
                    <a:pt x="785047" y="204073"/>
                    <a:pt x="793835" y="201144"/>
                  </a:cubicBezTo>
                  <a:cubicBezTo>
                    <a:pt x="794812" y="201144"/>
                    <a:pt x="796765" y="200168"/>
                    <a:pt x="796765" y="200168"/>
                  </a:cubicBezTo>
                  <a:lnTo>
                    <a:pt x="793835" y="188450"/>
                  </a:lnTo>
                  <a:lnTo>
                    <a:pt x="797741" y="199191"/>
                  </a:lnTo>
                  <a:cubicBezTo>
                    <a:pt x="824104" y="189427"/>
                    <a:pt x="839727" y="195285"/>
                    <a:pt x="857303" y="201144"/>
                  </a:cubicBezTo>
                  <a:cubicBezTo>
                    <a:pt x="865114" y="204073"/>
                    <a:pt x="872926" y="207003"/>
                    <a:pt x="882690" y="208955"/>
                  </a:cubicBezTo>
                  <a:cubicBezTo>
                    <a:pt x="867067" y="222625"/>
                    <a:pt x="850468" y="234342"/>
                    <a:pt x="833869" y="241177"/>
                  </a:cubicBezTo>
                  <a:cubicBezTo>
                    <a:pt x="823128" y="246060"/>
                    <a:pt x="763566" y="274376"/>
                    <a:pt x="760637" y="275352"/>
                  </a:cubicBezTo>
                  <a:cubicBezTo>
                    <a:pt x="749896" y="300740"/>
                    <a:pt x="650300" y="389594"/>
                    <a:pt x="648347" y="390571"/>
                  </a:cubicBezTo>
                  <a:cubicBezTo>
                    <a:pt x="645418" y="397406"/>
                    <a:pt x="628819" y="409123"/>
                    <a:pt x="626866" y="425722"/>
                  </a:cubicBezTo>
                  <a:cubicBezTo>
                    <a:pt x="621008" y="429628"/>
                    <a:pt x="617102" y="434510"/>
                    <a:pt x="612220" y="439392"/>
                  </a:cubicBezTo>
                  <a:lnTo>
                    <a:pt x="610267" y="441345"/>
                  </a:lnTo>
                  <a:cubicBezTo>
                    <a:pt x="603432" y="448180"/>
                    <a:pt x="596597" y="462826"/>
                    <a:pt x="592691" y="478449"/>
                  </a:cubicBezTo>
                  <a:cubicBezTo>
                    <a:pt x="589762" y="493096"/>
                    <a:pt x="587809" y="508719"/>
                    <a:pt x="590738" y="521412"/>
                  </a:cubicBezTo>
                  <a:cubicBezTo>
                    <a:pt x="593668" y="535082"/>
                    <a:pt x="583903" y="540941"/>
                    <a:pt x="572186" y="548752"/>
                  </a:cubicBezTo>
                  <a:cubicBezTo>
                    <a:pt x="565351" y="552658"/>
                    <a:pt x="558516" y="556563"/>
                    <a:pt x="552658" y="562422"/>
                  </a:cubicBezTo>
                  <a:cubicBezTo>
                    <a:pt x="542893" y="572186"/>
                    <a:pt x="531176" y="584880"/>
                    <a:pt x="523365" y="596597"/>
                  </a:cubicBezTo>
                  <a:cubicBezTo>
                    <a:pt x="516530" y="607338"/>
                    <a:pt x="511648" y="617102"/>
                    <a:pt x="513601" y="622961"/>
                  </a:cubicBezTo>
                  <a:cubicBezTo>
                    <a:pt x="515553" y="628819"/>
                    <a:pt x="521412" y="630772"/>
                    <a:pt x="529224" y="633701"/>
                  </a:cubicBezTo>
                  <a:cubicBezTo>
                    <a:pt x="538011" y="636630"/>
                    <a:pt x="548752" y="641513"/>
                    <a:pt x="546799" y="651277"/>
                  </a:cubicBezTo>
                  <a:cubicBezTo>
                    <a:pt x="543870" y="666900"/>
                    <a:pt x="542893" y="669829"/>
                    <a:pt x="540941" y="679593"/>
                  </a:cubicBezTo>
                  <a:cubicBezTo>
                    <a:pt x="539964" y="682522"/>
                    <a:pt x="538988" y="686428"/>
                    <a:pt x="538011" y="693263"/>
                  </a:cubicBezTo>
                  <a:cubicBezTo>
                    <a:pt x="534106" y="710839"/>
                    <a:pt x="535082" y="722556"/>
                    <a:pt x="536058" y="732320"/>
                  </a:cubicBezTo>
                  <a:cubicBezTo>
                    <a:pt x="536058" y="736226"/>
                    <a:pt x="537035" y="740132"/>
                    <a:pt x="536058" y="744037"/>
                  </a:cubicBezTo>
                  <a:cubicBezTo>
                    <a:pt x="536058" y="749896"/>
                    <a:pt x="535082" y="758684"/>
                    <a:pt x="538011" y="766495"/>
                  </a:cubicBezTo>
                  <a:cubicBezTo>
                    <a:pt x="540941" y="775283"/>
                    <a:pt x="546799" y="783094"/>
                    <a:pt x="558516" y="788953"/>
                  </a:cubicBezTo>
                  <a:cubicBezTo>
                    <a:pt x="565351" y="791882"/>
                    <a:pt x="573163" y="795788"/>
                    <a:pt x="582927" y="799694"/>
                  </a:cubicBezTo>
                  <a:cubicBezTo>
                    <a:pt x="604408" y="808482"/>
                    <a:pt x="629795" y="819222"/>
                    <a:pt x="640536" y="830939"/>
                  </a:cubicBezTo>
                  <a:cubicBezTo>
                    <a:pt x="647371" y="838751"/>
                    <a:pt x="650300" y="843633"/>
                    <a:pt x="653230" y="848515"/>
                  </a:cubicBezTo>
                  <a:cubicBezTo>
                    <a:pt x="657135" y="854374"/>
                    <a:pt x="660065" y="859256"/>
                    <a:pt x="669829" y="867067"/>
                  </a:cubicBezTo>
                  <a:cubicBezTo>
                    <a:pt x="677640" y="872926"/>
                    <a:pt x="687405" y="877808"/>
                    <a:pt x="697169" y="881714"/>
                  </a:cubicBezTo>
                  <a:cubicBezTo>
                    <a:pt x="706933" y="885619"/>
                    <a:pt x="715721" y="890501"/>
                    <a:pt x="718650" y="894407"/>
                  </a:cubicBezTo>
                  <a:cubicBezTo>
                    <a:pt x="722556" y="899289"/>
                    <a:pt x="724509" y="910030"/>
                    <a:pt x="726462" y="921747"/>
                  </a:cubicBezTo>
                  <a:cubicBezTo>
                    <a:pt x="728415" y="931511"/>
                    <a:pt x="729391" y="941276"/>
                    <a:pt x="732320" y="949087"/>
                  </a:cubicBezTo>
                  <a:cubicBezTo>
                    <a:pt x="733297" y="952016"/>
                    <a:pt x="734273" y="954946"/>
                    <a:pt x="735249" y="956899"/>
                  </a:cubicBezTo>
                  <a:cubicBezTo>
                    <a:pt x="719627" y="960804"/>
                    <a:pt x="691310" y="963733"/>
                    <a:pt x="659088" y="965686"/>
                  </a:cubicBezTo>
                  <a:cubicBezTo>
                    <a:pt x="597573" y="969592"/>
                    <a:pt x="524341" y="971545"/>
                    <a:pt x="512624" y="971545"/>
                  </a:cubicBezTo>
                  <a:cubicBezTo>
                    <a:pt x="497001" y="971545"/>
                    <a:pt x="173804" y="969592"/>
                    <a:pt x="85925" y="969592"/>
                  </a:cubicBezTo>
                  <a:cubicBezTo>
                    <a:pt x="85925" y="928582"/>
                    <a:pt x="87878" y="679593"/>
                    <a:pt x="81043" y="670805"/>
                  </a:cubicBezTo>
                  <a:cubicBezTo>
                    <a:pt x="78114" y="667876"/>
                    <a:pt x="73232" y="663970"/>
                    <a:pt x="68350" y="659088"/>
                  </a:cubicBezTo>
                  <a:cubicBezTo>
                    <a:pt x="57609" y="650300"/>
                    <a:pt x="44916" y="640536"/>
                    <a:pt x="43939" y="633701"/>
                  </a:cubicBezTo>
                  <a:cubicBezTo>
                    <a:pt x="41986" y="623937"/>
                    <a:pt x="44916" y="620031"/>
                    <a:pt x="55656" y="603432"/>
                  </a:cubicBezTo>
                  <a:lnTo>
                    <a:pt x="56633" y="602455"/>
                  </a:lnTo>
                  <a:cubicBezTo>
                    <a:pt x="62491" y="592691"/>
                    <a:pt x="66397" y="583903"/>
                    <a:pt x="69326" y="574139"/>
                  </a:cubicBezTo>
                  <a:lnTo>
                    <a:pt x="69326" y="574139"/>
                  </a:lnTo>
                  <a:cubicBezTo>
                    <a:pt x="71279" y="564375"/>
                    <a:pt x="72256" y="554611"/>
                    <a:pt x="73232" y="540941"/>
                  </a:cubicBezTo>
                  <a:cubicBezTo>
                    <a:pt x="75185" y="519459"/>
                    <a:pt x="63468" y="494072"/>
                    <a:pt x="53703" y="472591"/>
                  </a:cubicBezTo>
                  <a:cubicBezTo>
                    <a:pt x="51751" y="467709"/>
                    <a:pt x="48821" y="461850"/>
                    <a:pt x="46868" y="457944"/>
                  </a:cubicBezTo>
                  <a:lnTo>
                    <a:pt x="46868" y="457944"/>
                  </a:lnTo>
                  <a:cubicBezTo>
                    <a:pt x="41010" y="444274"/>
                    <a:pt x="42963" y="432557"/>
                    <a:pt x="44916" y="419864"/>
                  </a:cubicBezTo>
                  <a:cubicBezTo>
                    <a:pt x="45892" y="412052"/>
                    <a:pt x="46868" y="404241"/>
                    <a:pt x="46868" y="395453"/>
                  </a:cubicBezTo>
                  <a:cubicBezTo>
                    <a:pt x="46868" y="383736"/>
                    <a:pt x="43939" y="360302"/>
                    <a:pt x="40034" y="337844"/>
                  </a:cubicBezTo>
                  <a:cubicBezTo>
                    <a:pt x="36128" y="313433"/>
                    <a:pt x="31246" y="289022"/>
                    <a:pt x="28316" y="279258"/>
                  </a:cubicBezTo>
                  <a:cubicBezTo>
                    <a:pt x="27340" y="275352"/>
                    <a:pt x="25387" y="270470"/>
                    <a:pt x="23434" y="265588"/>
                  </a:cubicBezTo>
                  <a:cubicBezTo>
                    <a:pt x="17576" y="249965"/>
                    <a:pt x="10741" y="231413"/>
                    <a:pt x="9764" y="211885"/>
                  </a:cubicBezTo>
                  <a:cubicBezTo>
                    <a:pt x="8788" y="193333"/>
                    <a:pt x="10741" y="169898"/>
                    <a:pt x="13670" y="148417"/>
                  </a:cubicBezTo>
                  <a:cubicBezTo>
                    <a:pt x="14646" y="140605"/>
                    <a:pt x="15623" y="131818"/>
                    <a:pt x="15623" y="125959"/>
                  </a:cubicBezTo>
                  <a:cubicBezTo>
                    <a:pt x="18552" y="104478"/>
                    <a:pt x="8788" y="79091"/>
                    <a:pt x="0" y="62491"/>
                  </a:cubicBezTo>
                </a:path>
              </a:pathLst>
            </a:custGeom>
            <a:solidFill>
              <a:schemeClr val="tx1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7C6C8ED-884F-4E99-8816-02E04ED47926}"/>
                </a:ext>
              </a:extLst>
            </p:cNvPr>
            <p:cNvSpPr/>
            <p:nvPr/>
          </p:nvSpPr>
          <p:spPr>
            <a:xfrm>
              <a:off x="9869234" y="4829866"/>
              <a:ext cx="1406055" cy="986191"/>
            </a:xfrm>
            <a:custGeom>
              <a:avLst/>
              <a:gdLst>
                <a:gd name="connsiteX0" fmla="*/ 1018476 w 1406054"/>
                <a:gd name="connsiteY0" fmla="*/ 35680 h 986191"/>
                <a:gd name="connsiteX1" fmla="*/ 1020429 w 1406054"/>
                <a:gd name="connsiteY1" fmla="*/ 39586 h 986191"/>
                <a:gd name="connsiteX2" fmla="*/ 1023358 w 1406054"/>
                <a:gd name="connsiteY2" fmla="*/ 52279 h 986191"/>
                <a:gd name="connsiteX3" fmla="*/ 1036053 w 1406054"/>
                <a:gd name="connsiteY3" fmla="*/ 68879 h 986191"/>
                <a:gd name="connsiteX4" fmla="*/ 1056557 w 1406054"/>
                <a:gd name="connsiteY4" fmla="*/ 117700 h 986191"/>
                <a:gd name="connsiteX5" fmla="*/ 1057533 w 1406054"/>
                <a:gd name="connsiteY5" fmla="*/ 118676 h 986191"/>
                <a:gd name="connsiteX6" fmla="*/ 1064369 w 1406054"/>
                <a:gd name="connsiteY6" fmla="*/ 129417 h 986191"/>
                <a:gd name="connsiteX7" fmla="*/ 1084874 w 1406054"/>
                <a:gd name="connsiteY7" fmla="*/ 170427 h 986191"/>
                <a:gd name="connsiteX8" fmla="*/ 1107332 w 1406054"/>
                <a:gd name="connsiteY8" fmla="*/ 202649 h 986191"/>
                <a:gd name="connsiteX9" fmla="*/ 1121001 w 1406054"/>
                <a:gd name="connsiteY9" fmla="*/ 220225 h 986191"/>
                <a:gd name="connsiteX10" fmla="*/ 1180564 w 1406054"/>
                <a:gd name="connsiteY10" fmla="*/ 292480 h 986191"/>
                <a:gd name="connsiteX11" fmla="*/ 1182517 w 1406054"/>
                <a:gd name="connsiteY11" fmla="*/ 295410 h 986191"/>
                <a:gd name="connsiteX12" fmla="*/ 1195210 w 1406054"/>
                <a:gd name="connsiteY12" fmla="*/ 312009 h 986191"/>
                <a:gd name="connsiteX13" fmla="*/ 1220597 w 1406054"/>
                <a:gd name="connsiteY13" fmla="*/ 349113 h 986191"/>
                <a:gd name="connsiteX14" fmla="*/ 1188375 w 1406054"/>
                <a:gd name="connsiteY14" fmla="*/ 326655 h 986191"/>
                <a:gd name="connsiteX15" fmla="*/ 1209856 w 1406054"/>
                <a:gd name="connsiteY15" fmla="*/ 388170 h 986191"/>
                <a:gd name="connsiteX16" fmla="*/ 1219621 w 1406054"/>
                <a:gd name="connsiteY16" fmla="*/ 390123 h 986191"/>
                <a:gd name="connsiteX17" fmla="*/ 1319216 w 1406054"/>
                <a:gd name="connsiteY17" fmla="*/ 550257 h 986191"/>
                <a:gd name="connsiteX18" fmla="*/ 1330933 w 1406054"/>
                <a:gd name="connsiteY18" fmla="*/ 568809 h 986191"/>
                <a:gd name="connsiteX19" fmla="*/ 1342650 w 1406054"/>
                <a:gd name="connsiteY19" fmla="*/ 598102 h 986191"/>
                <a:gd name="connsiteX20" fmla="*/ 1362179 w 1406054"/>
                <a:gd name="connsiteY20" fmla="*/ 597126 h 986191"/>
                <a:gd name="connsiteX21" fmla="*/ 1379754 w 1406054"/>
                <a:gd name="connsiteY21" fmla="*/ 631301 h 986191"/>
                <a:gd name="connsiteX22" fmla="*/ 1380731 w 1406054"/>
                <a:gd name="connsiteY22" fmla="*/ 638136 h 986191"/>
                <a:gd name="connsiteX23" fmla="*/ 1396354 w 1406054"/>
                <a:gd name="connsiteY23" fmla="*/ 674263 h 986191"/>
                <a:gd name="connsiteX24" fmla="*/ 1403189 w 1406054"/>
                <a:gd name="connsiteY24" fmla="*/ 756283 h 986191"/>
                <a:gd name="connsiteX25" fmla="*/ 1413929 w 1406054"/>
                <a:gd name="connsiteY25" fmla="*/ 838303 h 986191"/>
                <a:gd name="connsiteX26" fmla="*/ 1401236 w 1406054"/>
                <a:gd name="connsiteY26" fmla="*/ 894936 h 986191"/>
                <a:gd name="connsiteX27" fmla="*/ 1397331 w 1406054"/>
                <a:gd name="connsiteY27" fmla="*/ 959380 h 986191"/>
                <a:gd name="connsiteX28" fmla="*/ 1366085 w 1406054"/>
                <a:gd name="connsiteY28" fmla="*/ 976956 h 986191"/>
                <a:gd name="connsiteX29" fmla="*/ 1363156 w 1406054"/>
                <a:gd name="connsiteY29" fmla="*/ 979885 h 986191"/>
                <a:gd name="connsiteX30" fmla="*/ 1359250 w 1406054"/>
                <a:gd name="connsiteY30" fmla="*/ 985744 h 986191"/>
                <a:gd name="connsiteX31" fmla="*/ 1297735 w 1406054"/>
                <a:gd name="connsiteY31" fmla="*/ 988673 h 986191"/>
                <a:gd name="connsiteX32" fmla="*/ 1259654 w 1406054"/>
                <a:gd name="connsiteY32" fmla="*/ 947663 h 986191"/>
                <a:gd name="connsiteX33" fmla="*/ 1166893 w 1406054"/>
                <a:gd name="connsiteY33" fmla="*/ 879313 h 986191"/>
                <a:gd name="connsiteX34" fmla="*/ 1114167 w 1406054"/>
                <a:gd name="connsiteY34" fmla="*/ 810963 h 986191"/>
                <a:gd name="connsiteX35" fmla="*/ 1114167 w 1406054"/>
                <a:gd name="connsiteY35" fmla="*/ 809011 h 986191"/>
                <a:gd name="connsiteX36" fmla="*/ 1109285 w 1406054"/>
                <a:gd name="connsiteY36" fmla="*/ 773859 h 986191"/>
                <a:gd name="connsiteX37" fmla="*/ 1078039 w 1406054"/>
                <a:gd name="connsiteY37" fmla="*/ 744566 h 986191"/>
                <a:gd name="connsiteX38" fmla="*/ 1069251 w 1406054"/>
                <a:gd name="connsiteY38" fmla="*/ 708438 h 986191"/>
                <a:gd name="connsiteX39" fmla="*/ 1061439 w 1406054"/>
                <a:gd name="connsiteY39" fmla="*/ 691839 h 986191"/>
                <a:gd name="connsiteX40" fmla="*/ 1053628 w 1406054"/>
                <a:gd name="connsiteY40" fmla="*/ 690863 h 986191"/>
                <a:gd name="connsiteX41" fmla="*/ 1049722 w 1406054"/>
                <a:gd name="connsiteY41" fmla="*/ 703556 h 986191"/>
                <a:gd name="connsiteX42" fmla="*/ 1027264 w 1406054"/>
                <a:gd name="connsiteY42" fmla="*/ 703556 h 986191"/>
                <a:gd name="connsiteX43" fmla="*/ 1029217 w 1406054"/>
                <a:gd name="connsiteY43" fmla="*/ 709415 h 986191"/>
                <a:gd name="connsiteX44" fmla="*/ 1011642 w 1406054"/>
                <a:gd name="connsiteY44" fmla="*/ 726014 h 986191"/>
                <a:gd name="connsiteX45" fmla="*/ 972585 w 1406054"/>
                <a:gd name="connsiteY45" fmla="*/ 673287 h 986191"/>
                <a:gd name="connsiteX46" fmla="*/ 953056 w 1406054"/>
                <a:gd name="connsiteY46" fmla="*/ 643018 h 986191"/>
                <a:gd name="connsiteX47" fmla="*/ 919857 w 1406054"/>
                <a:gd name="connsiteY47" fmla="*/ 619583 h 986191"/>
                <a:gd name="connsiteX48" fmla="*/ 939386 w 1406054"/>
                <a:gd name="connsiteY48" fmla="*/ 609819 h 986191"/>
                <a:gd name="connsiteX49" fmla="*/ 959891 w 1406054"/>
                <a:gd name="connsiteY49" fmla="*/ 565880 h 986191"/>
                <a:gd name="connsiteX50" fmla="*/ 911069 w 1406054"/>
                <a:gd name="connsiteY50" fmla="*/ 522917 h 986191"/>
                <a:gd name="connsiteX51" fmla="*/ 910093 w 1406054"/>
                <a:gd name="connsiteY51" fmla="*/ 538540 h 986191"/>
                <a:gd name="connsiteX52" fmla="*/ 924740 w 1406054"/>
                <a:gd name="connsiteY52" fmla="*/ 573691 h 986191"/>
                <a:gd name="connsiteX53" fmla="*/ 921810 w 1406054"/>
                <a:gd name="connsiteY53" fmla="*/ 575644 h 986191"/>
                <a:gd name="connsiteX54" fmla="*/ 894471 w 1406054"/>
                <a:gd name="connsiteY54" fmla="*/ 493624 h 986191"/>
                <a:gd name="connsiteX55" fmla="*/ 895447 w 1406054"/>
                <a:gd name="connsiteY55" fmla="*/ 491671 h 986191"/>
                <a:gd name="connsiteX56" fmla="*/ 898376 w 1406054"/>
                <a:gd name="connsiteY56" fmla="*/ 415510 h 986191"/>
                <a:gd name="connsiteX57" fmla="*/ 895447 w 1406054"/>
                <a:gd name="connsiteY57" fmla="*/ 398911 h 986191"/>
                <a:gd name="connsiteX58" fmla="*/ 881777 w 1406054"/>
                <a:gd name="connsiteY58" fmla="*/ 358877 h 986191"/>
                <a:gd name="connsiteX59" fmla="*/ 808545 w 1406054"/>
                <a:gd name="connsiteY59" fmla="*/ 318844 h 986191"/>
                <a:gd name="connsiteX60" fmla="*/ 740195 w 1406054"/>
                <a:gd name="connsiteY60" fmla="*/ 256352 h 986191"/>
                <a:gd name="connsiteX61" fmla="*/ 700161 w 1406054"/>
                <a:gd name="connsiteY61" fmla="*/ 236824 h 986191"/>
                <a:gd name="connsiteX62" fmla="*/ 686491 w 1406054"/>
                <a:gd name="connsiteY62" fmla="*/ 216319 h 986191"/>
                <a:gd name="connsiteX63" fmla="*/ 627906 w 1406054"/>
                <a:gd name="connsiteY63" fmla="*/ 181168 h 986191"/>
                <a:gd name="connsiteX64" fmla="*/ 550768 w 1406054"/>
                <a:gd name="connsiteY64" fmla="*/ 215343 h 986191"/>
                <a:gd name="connsiteX65" fmla="*/ 492183 w 1406054"/>
                <a:gd name="connsiteY65" fmla="*/ 257329 h 986191"/>
                <a:gd name="connsiteX66" fmla="*/ 472654 w 1406054"/>
                <a:gd name="connsiteY66" fmla="*/ 269046 h 986191"/>
                <a:gd name="connsiteX67" fmla="*/ 459961 w 1406054"/>
                <a:gd name="connsiteY67" fmla="*/ 277834 h 986191"/>
                <a:gd name="connsiteX68" fmla="*/ 413092 w 1406054"/>
                <a:gd name="connsiteY68" fmla="*/ 265141 h 986191"/>
                <a:gd name="connsiteX69" fmla="*/ 352554 w 1406054"/>
                <a:gd name="connsiteY69" fmla="*/ 209484 h 986191"/>
                <a:gd name="connsiteX70" fmla="*/ 333025 w 1406054"/>
                <a:gd name="connsiteY70" fmla="*/ 179215 h 986191"/>
                <a:gd name="connsiteX71" fmla="*/ 332048 w 1406054"/>
                <a:gd name="connsiteY71" fmla="*/ 180191 h 986191"/>
                <a:gd name="connsiteX72" fmla="*/ 222688 w 1406054"/>
                <a:gd name="connsiteY72" fmla="*/ 157734 h 986191"/>
                <a:gd name="connsiteX73" fmla="*/ 168009 w 1406054"/>
                <a:gd name="connsiteY73" fmla="*/ 180191 h 986191"/>
                <a:gd name="connsiteX74" fmla="*/ 119187 w 1406054"/>
                <a:gd name="connsiteY74" fmla="*/ 176286 h 986191"/>
                <a:gd name="connsiteX75" fmla="*/ 115281 w 1406054"/>
                <a:gd name="connsiteY75" fmla="*/ 184097 h 986191"/>
                <a:gd name="connsiteX76" fmla="*/ 73295 w 1406054"/>
                <a:gd name="connsiteY76" fmla="*/ 191909 h 986191"/>
                <a:gd name="connsiteX77" fmla="*/ 67437 w 1406054"/>
                <a:gd name="connsiteY77" fmla="*/ 173356 h 986191"/>
                <a:gd name="connsiteX78" fmla="*/ 44002 w 1406054"/>
                <a:gd name="connsiteY78" fmla="*/ 138205 h 986191"/>
                <a:gd name="connsiteX79" fmla="*/ 19592 w 1406054"/>
                <a:gd name="connsiteY79" fmla="*/ 120629 h 986191"/>
                <a:gd name="connsiteX80" fmla="*/ 2016 w 1406054"/>
                <a:gd name="connsiteY80" fmla="*/ 95242 h 986191"/>
                <a:gd name="connsiteX81" fmla="*/ 29356 w 1406054"/>
                <a:gd name="connsiteY81" fmla="*/ 76690 h 986191"/>
                <a:gd name="connsiteX82" fmla="*/ 84036 w 1406054"/>
                <a:gd name="connsiteY82" fmla="*/ 70831 h 986191"/>
                <a:gd name="connsiteX83" fmla="*/ 375988 w 1406054"/>
                <a:gd name="connsiteY83" fmla="*/ 41539 h 986191"/>
                <a:gd name="connsiteX84" fmla="*/ 381846 w 1406054"/>
                <a:gd name="connsiteY84" fmla="*/ 54232 h 986191"/>
                <a:gd name="connsiteX85" fmla="*/ 406257 w 1406054"/>
                <a:gd name="connsiteY85" fmla="*/ 79619 h 986191"/>
                <a:gd name="connsiteX86" fmla="*/ 541980 w 1406054"/>
                <a:gd name="connsiteY86" fmla="*/ 68879 h 986191"/>
                <a:gd name="connsiteX87" fmla="*/ 831003 w 1406054"/>
                <a:gd name="connsiteY87" fmla="*/ 49350 h 986191"/>
                <a:gd name="connsiteX88" fmla="*/ 862248 w 1406054"/>
                <a:gd name="connsiteY88" fmla="*/ 72784 h 986191"/>
                <a:gd name="connsiteX89" fmla="*/ 870060 w 1406054"/>
                <a:gd name="connsiteY89" fmla="*/ 80596 h 986191"/>
                <a:gd name="connsiteX90" fmla="*/ 870060 w 1406054"/>
                <a:gd name="connsiteY90" fmla="*/ 80596 h 986191"/>
                <a:gd name="connsiteX91" fmla="*/ 884706 w 1406054"/>
                <a:gd name="connsiteY91" fmla="*/ 74737 h 986191"/>
                <a:gd name="connsiteX92" fmla="*/ 886659 w 1406054"/>
                <a:gd name="connsiteY92" fmla="*/ 37633 h 986191"/>
                <a:gd name="connsiteX93" fmla="*/ 892518 w 1406054"/>
                <a:gd name="connsiteY93" fmla="*/ 1505 h 986191"/>
                <a:gd name="connsiteX94" fmla="*/ 940362 w 1406054"/>
                <a:gd name="connsiteY94" fmla="*/ 13222 h 986191"/>
                <a:gd name="connsiteX95" fmla="*/ 964773 w 1406054"/>
                <a:gd name="connsiteY95" fmla="*/ 24939 h 986191"/>
                <a:gd name="connsiteX96" fmla="*/ 1004807 w 1406054"/>
                <a:gd name="connsiteY96" fmla="*/ 35680 h 986191"/>
                <a:gd name="connsiteX97" fmla="*/ 1018476 w 1406054"/>
                <a:gd name="connsiteY97" fmla="*/ 35680 h 98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406054" h="986191">
                  <a:moveTo>
                    <a:pt x="1018476" y="35680"/>
                  </a:moveTo>
                  <a:lnTo>
                    <a:pt x="1020429" y="39586"/>
                  </a:lnTo>
                  <a:cubicBezTo>
                    <a:pt x="1020429" y="46421"/>
                    <a:pt x="1023358" y="49350"/>
                    <a:pt x="1023358" y="52279"/>
                  </a:cubicBezTo>
                  <a:cubicBezTo>
                    <a:pt x="1023358" y="52279"/>
                    <a:pt x="1035076" y="67902"/>
                    <a:pt x="1036053" y="68879"/>
                  </a:cubicBezTo>
                  <a:cubicBezTo>
                    <a:pt x="1037029" y="70831"/>
                    <a:pt x="1056557" y="115747"/>
                    <a:pt x="1056557" y="117700"/>
                  </a:cubicBezTo>
                  <a:cubicBezTo>
                    <a:pt x="1057533" y="117700"/>
                    <a:pt x="1056557" y="117700"/>
                    <a:pt x="1057533" y="118676"/>
                  </a:cubicBezTo>
                  <a:cubicBezTo>
                    <a:pt x="1057533" y="121606"/>
                    <a:pt x="1062416" y="128441"/>
                    <a:pt x="1064369" y="129417"/>
                  </a:cubicBezTo>
                  <a:cubicBezTo>
                    <a:pt x="1064369" y="130393"/>
                    <a:pt x="1082921" y="169451"/>
                    <a:pt x="1084874" y="170427"/>
                  </a:cubicBezTo>
                  <a:cubicBezTo>
                    <a:pt x="1084874" y="172380"/>
                    <a:pt x="1107332" y="201673"/>
                    <a:pt x="1107332" y="202649"/>
                  </a:cubicBezTo>
                  <a:cubicBezTo>
                    <a:pt x="1108308" y="202649"/>
                    <a:pt x="1121001" y="220225"/>
                    <a:pt x="1121001" y="220225"/>
                  </a:cubicBezTo>
                  <a:cubicBezTo>
                    <a:pt x="1121001" y="223154"/>
                    <a:pt x="1170799" y="287598"/>
                    <a:pt x="1180564" y="292480"/>
                  </a:cubicBezTo>
                  <a:cubicBezTo>
                    <a:pt x="1181540" y="293457"/>
                    <a:pt x="1182517" y="294433"/>
                    <a:pt x="1182517" y="295410"/>
                  </a:cubicBezTo>
                  <a:cubicBezTo>
                    <a:pt x="1182517" y="295410"/>
                    <a:pt x="1195210" y="311032"/>
                    <a:pt x="1195210" y="312009"/>
                  </a:cubicBezTo>
                  <a:cubicBezTo>
                    <a:pt x="1197163" y="312985"/>
                    <a:pt x="1235243" y="349113"/>
                    <a:pt x="1220597" y="349113"/>
                  </a:cubicBezTo>
                  <a:cubicBezTo>
                    <a:pt x="1214739" y="361807"/>
                    <a:pt x="1195210" y="326655"/>
                    <a:pt x="1188375" y="326655"/>
                  </a:cubicBezTo>
                  <a:cubicBezTo>
                    <a:pt x="1180564" y="343255"/>
                    <a:pt x="1209856" y="385241"/>
                    <a:pt x="1209856" y="388170"/>
                  </a:cubicBezTo>
                  <a:cubicBezTo>
                    <a:pt x="1239149" y="392076"/>
                    <a:pt x="1216692" y="389147"/>
                    <a:pt x="1219621" y="390123"/>
                  </a:cubicBezTo>
                  <a:cubicBezTo>
                    <a:pt x="1221574" y="402817"/>
                    <a:pt x="1297735" y="511200"/>
                    <a:pt x="1319216" y="550257"/>
                  </a:cubicBezTo>
                  <a:cubicBezTo>
                    <a:pt x="1322146" y="555139"/>
                    <a:pt x="1324099" y="566856"/>
                    <a:pt x="1330933" y="568809"/>
                  </a:cubicBezTo>
                  <a:cubicBezTo>
                    <a:pt x="1331910" y="573691"/>
                    <a:pt x="1337768" y="600055"/>
                    <a:pt x="1342650" y="598102"/>
                  </a:cubicBezTo>
                  <a:cubicBezTo>
                    <a:pt x="1345579" y="587362"/>
                    <a:pt x="1361203" y="597126"/>
                    <a:pt x="1362179" y="597126"/>
                  </a:cubicBezTo>
                  <a:cubicBezTo>
                    <a:pt x="1367061" y="618607"/>
                    <a:pt x="1353391" y="611772"/>
                    <a:pt x="1379754" y="631301"/>
                  </a:cubicBezTo>
                  <a:cubicBezTo>
                    <a:pt x="1379754" y="636183"/>
                    <a:pt x="1381707" y="634230"/>
                    <a:pt x="1380731" y="638136"/>
                  </a:cubicBezTo>
                  <a:cubicBezTo>
                    <a:pt x="1383660" y="641065"/>
                    <a:pt x="1379754" y="660594"/>
                    <a:pt x="1396354" y="674263"/>
                  </a:cubicBezTo>
                  <a:cubicBezTo>
                    <a:pt x="1408071" y="684027"/>
                    <a:pt x="1403189" y="741637"/>
                    <a:pt x="1403189" y="756283"/>
                  </a:cubicBezTo>
                  <a:cubicBezTo>
                    <a:pt x="1403189" y="791434"/>
                    <a:pt x="1413929" y="775812"/>
                    <a:pt x="1413929" y="838303"/>
                  </a:cubicBezTo>
                  <a:cubicBezTo>
                    <a:pt x="1413929" y="868572"/>
                    <a:pt x="1397331" y="861737"/>
                    <a:pt x="1401236" y="894936"/>
                  </a:cubicBezTo>
                  <a:cubicBezTo>
                    <a:pt x="1403189" y="895912"/>
                    <a:pt x="1411000" y="958404"/>
                    <a:pt x="1397331" y="959380"/>
                  </a:cubicBezTo>
                  <a:cubicBezTo>
                    <a:pt x="1393425" y="968168"/>
                    <a:pt x="1382684" y="956451"/>
                    <a:pt x="1366085" y="976956"/>
                  </a:cubicBezTo>
                  <a:cubicBezTo>
                    <a:pt x="1365108" y="978909"/>
                    <a:pt x="1365108" y="978909"/>
                    <a:pt x="1363156" y="979885"/>
                  </a:cubicBezTo>
                  <a:cubicBezTo>
                    <a:pt x="1362179" y="983791"/>
                    <a:pt x="1360226" y="982814"/>
                    <a:pt x="1359250" y="985744"/>
                  </a:cubicBezTo>
                  <a:cubicBezTo>
                    <a:pt x="1305546" y="1004296"/>
                    <a:pt x="1323122" y="985744"/>
                    <a:pt x="1297735" y="988673"/>
                  </a:cubicBezTo>
                  <a:cubicBezTo>
                    <a:pt x="1268442" y="991602"/>
                    <a:pt x="1273324" y="957427"/>
                    <a:pt x="1259654" y="947663"/>
                  </a:cubicBezTo>
                  <a:cubicBezTo>
                    <a:pt x="1258678" y="923252"/>
                    <a:pt x="1204974" y="882243"/>
                    <a:pt x="1166893" y="879313"/>
                  </a:cubicBezTo>
                  <a:cubicBezTo>
                    <a:pt x="1131742" y="876384"/>
                    <a:pt x="1130765" y="844162"/>
                    <a:pt x="1114167" y="810963"/>
                  </a:cubicBezTo>
                  <a:lnTo>
                    <a:pt x="1114167" y="809011"/>
                  </a:lnTo>
                  <a:cubicBezTo>
                    <a:pt x="1111237" y="799246"/>
                    <a:pt x="1108308" y="784600"/>
                    <a:pt x="1109285" y="773859"/>
                  </a:cubicBezTo>
                  <a:cubicBezTo>
                    <a:pt x="1106355" y="772883"/>
                    <a:pt x="1038982" y="754330"/>
                    <a:pt x="1078039" y="744566"/>
                  </a:cubicBezTo>
                  <a:cubicBezTo>
                    <a:pt x="1108308" y="736755"/>
                    <a:pt x="1074133" y="749448"/>
                    <a:pt x="1069251" y="708438"/>
                  </a:cubicBezTo>
                  <a:cubicBezTo>
                    <a:pt x="1069251" y="707462"/>
                    <a:pt x="1059486" y="698674"/>
                    <a:pt x="1061439" y="691839"/>
                  </a:cubicBezTo>
                  <a:cubicBezTo>
                    <a:pt x="1060463" y="690863"/>
                    <a:pt x="1055581" y="689886"/>
                    <a:pt x="1053628" y="690863"/>
                  </a:cubicBezTo>
                  <a:cubicBezTo>
                    <a:pt x="1053628" y="691839"/>
                    <a:pt x="1049722" y="702580"/>
                    <a:pt x="1049722" y="703556"/>
                  </a:cubicBezTo>
                  <a:cubicBezTo>
                    <a:pt x="1049722" y="703556"/>
                    <a:pt x="1027264" y="703556"/>
                    <a:pt x="1027264" y="703556"/>
                  </a:cubicBezTo>
                  <a:cubicBezTo>
                    <a:pt x="1027264" y="706486"/>
                    <a:pt x="1026288" y="708438"/>
                    <a:pt x="1029217" y="709415"/>
                  </a:cubicBezTo>
                  <a:cubicBezTo>
                    <a:pt x="1029217" y="709415"/>
                    <a:pt x="1050699" y="755307"/>
                    <a:pt x="1011642" y="726014"/>
                  </a:cubicBezTo>
                  <a:cubicBezTo>
                    <a:pt x="1009689" y="723085"/>
                    <a:pt x="972585" y="673287"/>
                    <a:pt x="972585" y="673287"/>
                  </a:cubicBezTo>
                  <a:cubicBezTo>
                    <a:pt x="972585" y="672311"/>
                    <a:pt x="955009" y="647900"/>
                    <a:pt x="953056" y="643018"/>
                  </a:cubicBezTo>
                  <a:cubicBezTo>
                    <a:pt x="939386" y="617631"/>
                    <a:pt x="935480" y="637159"/>
                    <a:pt x="919857" y="619583"/>
                  </a:cubicBezTo>
                  <a:cubicBezTo>
                    <a:pt x="921810" y="611772"/>
                    <a:pt x="931575" y="609819"/>
                    <a:pt x="939386" y="609819"/>
                  </a:cubicBezTo>
                  <a:cubicBezTo>
                    <a:pt x="942315" y="577597"/>
                    <a:pt x="953056" y="588338"/>
                    <a:pt x="959891" y="565880"/>
                  </a:cubicBezTo>
                  <a:cubicBezTo>
                    <a:pt x="980396" y="504365"/>
                    <a:pt x="911069" y="520964"/>
                    <a:pt x="911069" y="522917"/>
                  </a:cubicBezTo>
                  <a:cubicBezTo>
                    <a:pt x="906187" y="522917"/>
                    <a:pt x="910093" y="536587"/>
                    <a:pt x="910093" y="538540"/>
                  </a:cubicBezTo>
                  <a:cubicBezTo>
                    <a:pt x="922787" y="542446"/>
                    <a:pt x="947197" y="555139"/>
                    <a:pt x="924740" y="573691"/>
                  </a:cubicBezTo>
                  <a:cubicBezTo>
                    <a:pt x="924740" y="573691"/>
                    <a:pt x="922787" y="574668"/>
                    <a:pt x="921810" y="575644"/>
                  </a:cubicBezTo>
                  <a:cubicBezTo>
                    <a:pt x="878847" y="586385"/>
                    <a:pt x="884706" y="519012"/>
                    <a:pt x="894471" y="493624"/>
                  </a:cubicBezTo>
                  <a:lnTo>
                    <a:pt x="895447" y="491671"/>
                  </a:lnTo>
                  <a:cubicBezTo>
                    <a:pt x="899353" y="481907"/>
                    <a:pt x="891541" y="432109"/>
                    <a:pt x="898376" y="415510"/>
                  </a:cubicBezTo>
                  <a:cubicBezTo>
                    <a:pt x="898376" y="413557"/>
                    <a:pt x="896423" y="399887"/>
                    <a:pt x="895447" y="398911"/>
                  </a:cubicBezTo>
                  <a:cubicBezTo>
                    <a:pt x="892518" y="384264"/>
                    <a:pt x="885683" y="372548"/>
                    <a:pt x="881777" y="358877"/>
                  </a:cubicBezTo>
                  <a:cubicBezTo>
                    <a:pt x="874942" y="355948"/>
                    <a:pt x="852484" y="326655"/>
                    <a:pt x="808545" y="318844"/>
                  </a:cubicBezTo>
                  <a:cubicBezTo>
                    <a:pt x="789016" y="314938"/>
                    <a:pt x="748007" y="284669"/>
                    <a:pt x="740195" y="256352"/>
                  </a:cubicBezTo>
                  <a:cubicBezTo>
                    <a:pt x="735313" y="239753"/>
                    <a:pt x="706997" y="239753"/>
                    <a:pt x="700161" y="236824"/>
                  </a:cubicBezTo>
                  <a:cubicBezTo>
                    <a:pt x="698208" y="235848"/>
                    <a:pt x="687468" y="218272"/>
                    <a:pt x="686491" y="216319"/>
                  </a:cubicBezTo>
                  <a:cubicBezTo>
                    <a:pt x="686491" y="216319"/>
                    <a:pt x="657198" y="188979"/>
                    <a:pt x="627906" y="181168"/>
                  </a:cubicBezTo>
                  <a:cubicBezTo>
                    <a:pt x="591778" y="171404"/>
                    <a:pt x="584943" y="193861"/>
                    <a:pt x="550768" y="215343"/>
                  </a:cubicBezTo>
                  <a:cubicBezTo>
                    <a:pt x="530263" y="228036"/>
                    <a:pt x="535145" y="248541"/>
                    <a:pt x="492183" y="257329"/>
                  </a:cubicBezTo>
                  <a:cubicBezTo>
                    <a:pt x="491206" y="257329"/>
                    <a:pt x="473630" y="268070"/>
                    <a:pt x="472654" y="269046"/>
                  </a:cubicBezTo>
                  <a:cubicBezTo>
                    <a:pt x="470701" y="270023"/>
                    <a:pt x="459961" y="274905"/>
                    <a:pt x="459961" y="277834"/>
                  </a:cubicBezTo>
                  <a:cubicBezTo>
                    <a:pt x="439455" y="279787"/>
                    <a:pt x="435550" y="302245"/>
                    <a:pt x="413092" y="265141"/>
                  </a:cubicBezTo>
                  <a:cubicBezTo>
                    <a:pt x="378917" y="209484"/>
                    <a:pt x="425786" y="223154"/>
                    <a:pt x="352554" y="209484"/>
                  </a:cubicBezTo>
                  <a:cubicBezTo>
                    <a:pt x="339860" y="207531"/>
                    <a:pt x="375011" y="151875"/>
                    <a:pt x="333025" y="179215"/>
                  </a:cubicBezTo>
                  <a:lnTo>
                    <a:pt x="332048" y="180191"/>
                  </a:lnTo>
                  <a:cubicBezTo>
                    <a:pt x="248076" y="233895"/>
                    <a:pt x="304708" y="119653"/>
                    <a:pt x="222688" y="157734"/>
                  </a:cubicBezTo>
                  <a:cubicBezTo>
                    <a:pt x="187537" y="174333"/>
                    <a:pt x="223665" y="175309"/>
                    <a:pt x="168009" y="180191"/>
                  </a:cubicBezTo>
                  <a:cubicBezTo>
                    <a:pt x="117234" y="184097"/>
                    <a:pt x="142622" y="135276"/>
                    <a:pt x="119187" y="176286"/>
                  </a:cubicBezTo>
                  <a:cubicBezTo>
                    <a:pt x="118211" y="177262"/>
                    <a:pt x="117234" y="183120"/>
                    <a:pt x="115281" y="184097"/>
                  </a:cubicBezTo>
                  <a:cubicBezTo>
                    <a:pt x="114305" y="203625"/>
                    <a:pt x="85012" y="195814"/>
                    <a:pt x="73295" y="191909"/>
                  </a:cubicBezTo>
                  <a:cubicBezTo>
                    <a:pt x="72319" y="185073"/>
                    <a:pt x="70366" y="179215"/>
                    <a:pt x="67437" y="173356"/>
                  </a:cubicBezTo>
                  <a:cubicBezTo>
                    <a:pt x="62555" y="160663"/>
                    <a:pt x="53767" y="148946"/>
                    <a:pt x="44002" y="138205"/>
                  </a:cubicBezTo>
                  <a:cubicBezTo>
                    <a:pt x="37167" y="131370"/>
                    <a:pt x="28380" y="125511"/>
                    <a:pt x="19592" y="120629"/>
                  </a:cubicBezTo>
                  <a:cubicBezTo>
                    <a:pt x="6898" y="112818"/>
                    <a:pt x="-4819" y="105983"/>
                    <a:pt x="2016" y="95242"/>
                  </a:cubicBezTo>
                  <a:cubicBezTo>
                    <a:pt x="7874" y="85478"/>
                    <a:pt x="16662" y="79619"/>
                    <a:pt x="29356" y="76690"/>
                  </a:cubicBezTo>
                  <a:cubicBezTo>
                    <a:pt x="42049" y="73761"/>
                    <a:pt x="60602" y="71808"/>
                    <a:pt x="84036" y="70831"/>
                  </a:cubicBezTo>
                  <a:cubicBezTo>
                    <a:pt x="128952" y="68879"/>
                    <a:pt x="337907" y="45444"/>
                    <a:pt x="375988" y="41539"/>
                  </a:cubicBezTo>
                  <a:cubicBezTo>
                    <a:pt x="377940" y="45444"/>
                    <a:pt x="379893" y="50327"/>
                    <a:pt x="381846" y="54232"/>
                  </a:cubicBezTo>
                  <a:cubicBezTo>
                    <a:pt x="388681" y="66926"/>
                    <a:pt x="397469" y="77666"/>
                    <a:pt x="406257" y="79619"/>
                  </a:cubicBezTo>
                  <a:cubicBezTo>
                    <a:pt x="414068" y="81572"/>
                    <a:pt x="470701" y="75713"/>
                    <a:pt x="541980" y="68879"/>
                  </a:cubicBezTo>
                  <a:cubicBezTo>
                    <a:pt x="658175" y="57161"/>
                    <a:pt x="809521" y="41539"/>
                    <a:pt x="831003" y="49350"/>
                  </a:cubicBezTo>
                  <a:cubicBezTo>
                    <a:pt x="847602" y="55209"/>
                    <a:pt x="856390" y="65949"/>
                    <a:pt x="862248" y="72784"/>
                  </a:cubicBezTo>
                  <a:cubicBezTo>
                    <a:pt x="865178" y="76690"/>
                    <a:pt x="867130" y="78643"/>
                    <a:pt x="870060" y="80596"/>
                  </a:cubicBezTo>
                  <a:lnTo>
                    <a:pt x="870060" y="80596"/>
                  </a:lnTo>
                  <a:cubicBezTo>
                    <a:pt x="874942" y="83525"/>
                    <a:pt x="879824" y="82549"/>
                    <a:pt x="884706" y="74737"/>
                  </a:cubicBezTo>
                  <a:cubicBezTo>
                    <a:pt x="890565" y="65949"/>
                    <a:pt x="888612" y="51303"/>
                    <a:pt x="886659" y="37633"/>
                  </a:cubicBezTo>
                  <a:cubicBezTo>
                    <a:pt x="884706" y="21034"/>
                    <a:pt x="882753" y="5411"/>
                    <a:pt x="892518" y="1505"/>
                  </a:cubicBezTo>
                  <a:cubicBezTo>
                    <a:pt x="908140" y="-3377"/>
                    <a:pt x="921810" y="4434"/>
                    <a:pt x="940362" y="13222"/>
                  </a:cubicBezTo>
                  <a:cubicBezTo>
                    <a:pt x="947197" y="17128"/>
                    <a:pt x="955985" y="21034"/>
                    <a:pt x="964773" y="24939"/>
                  </a:cubicBezTo>
                  <a:cubicBezTo>
                    <a:pt x="981372" y="31774"/>
                    <a:pt x="993089" y="33727"/>
                    <a:pt x="1004807" y="35680"/>
                  </a:cubicBezTo>
                  <a:cubicBezTo>
                    <a:pt x="1008712" y="33727"/>
                    <a:pt x="1013594" y="34704"/>
                    <a:pt x="1018476" y="35680"/>
                  </a:cubicBezTo>
                </a:path>
              </a:pathLst>
            </a:custGeom>
            <a:solidFill>
              <a:srgbClr val="C0C0C0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AE969F9-1785-4B07-B9F2-4493EA171AA5}"/>
                </a:ext>
              </a:extLst>
            </p:cNvPr>
            <p:cNvSpPr/>
            <p:nvPr/>
          </p:nvSpPr>
          <p:spPr>
            <a:xfrm>
              <a:off x="10063607" y="4080499"/>
              <a:ext cx="849491" cy="810434"/>
            </a:xfrm>
            <a:custGeom>
              <a:avLst/>
              <a:gdLst>
                <a:gd name="connsiteX0" fmla="*/ 850468 w 849491"/>
                <a:gd name="connsiteY0" fmla="*/ 500907 h 810434"/>
                <a:gd name="connsiteX1" fmla="*/ 832892 w 849491"/>
                <a:gd name="connsiteY1" fmla="*/ 513601 h 810434"/>
                <a:gd name="connsiteX2" fmla="*/ 829963 w 849491"/>
                <a:gd name="connsiteY2" fmla="*/ 511648 h 810434"/>
                <a:gd name="connsiteX3" fmla="*/ 811411 w 849491"/>
                <a:gd name="connsiteY3" fmla="*/ 549729 h 810434"/>
                <a:gd name="connsiteX4" fmla="*/ 812387 w 849491"/>
                <a:gd name="connsiteY4" fmla="*/ 579998 h 810434"/>
                <a:gd name="connsiteX5" fmla="*/ 815317 w 849491"/>
                <a:gd name="connsiteY5" fmla="*/ 587809 h 810434"/>
                <a:gd name="connsiteX6" fmla="*/ 806528 w 849491"/>
                <a:gd name="connsiteY6" fmla="*/ 626866 h 810434"/>
                <a:gd name="connsiteX7" fmla="*/ 799693 w 849491"/>
                <a:gd name="connsiteY7" fmla="*/ 687405 h 810434"/>
                <a:gd name="connsiteX8" fmla="*/ 815317 w 849491"/>
                <a:gd name="connsiteY8" fmla="*/ 744038 h 810434"/>
                <a:gd name="connsiteX9" fmla="*/ 819222 w 849491"/>
                <a:gd name="connsiteY9" fmla="*/ 774307 h 810434"/>
                <a:gd name="connsiteX10" fmla="*/ 812387 w 849491"/>
                <a:gd name="connsiteY10" fmla="*/ 773330 h 810434"/>
                <a:gd name="connsiteX11" fmla="*/ 774307 w 849491"/>
                <a:gd name="connsiteY11" fmla="*/ 762590 h 810434"/>
                <a:gd name="connsiteX12" fmla="*/ 750872 w 849491"/>
                <a:gd name="connsiteY12" fmla="*/ 751849 h 810434"/>
                <a:gd name="connsiteX13" fmla="*/ 696192 w 849491"/>
                <a:gd name="connsiteY13" fmla="*/ 739155 h 810434"/>
                <a:gd name="connsiteX14" fmla="*/ 684475 w 849491"/>
                <a:gd name="connsiteY14" fmla="*/ 784071 h 810434"/>
                <a:gd name="connsiteX15" fmla="*/ 683499 w 849491"/>
                <a:gd name="connsiteY15" fmla="*/ 815317 h 810434"/>
                <a:gd name="connsiteX16" fmla="*/ 681546 w 849491"/>
                <a:gd name="connsiteY16" fmla="*/ 818246 h 810434"/>
                <a:gd name="connsiteX17" fmla="*/ 681546 w 849491"/>
                <a:gd name="connsiteY17" fmla="*/ 818246 h 810434"/>
                <a:gd name="connsiteX18" fmla="*/ 676664 w 849491"/>
                <a:gd name="connsiteY18" fmla="*/ 812387 h 810434"/>
                <a:gd name="connsiteX19" fmla="*/ 676664 w 849491"/>
                <a:gd name="connsiteY19" fmla="*/ 812387 h 810434"/>
                <a:gd name="connsiteX20" fmla="*/ 641513 w 849491"/>
                <a:gd name="connsiteY20" fmla="*/ 786024 h 810434"/>
                <a:gd name="connsiteX21" fmla="*/ 348585 w 849491"/>
                <a:gd name="connsiteY21" fmla="*/ 804576 h 810434"/>
                <a:gd name="connsiteX22" fmla="*/ 215790 w 849491"/>
                <a:gd name="connsiteY22" fmla="*/ 816293 h 810434"/>
                <a:gd name="connsiteX23" fmla="*/ 197238 w 849491"/>
                <a:gd name="connsiteY23" fmla="*/ 795788 h 810434"/>
                <a:gd name="connsiteX24" fmla="*/ 177710 w 849491"/>
                <a:gd name="connsiteY24" fmla="*/ 744038 h 810434"/>
                <a:gd name="connsiteX25" fmla="*/ 171851 w 849491"/>
                <a:gd name="connsiteY25" fmla="*/ 692287 h 810434"/>
                <a:gd name="connsiteX26" fmla="*/ 169898 w 849491"/>
                <a:gd name="connsiteY26" fmla="*/ 668853 h 810434"/>
                <a:gd name="connsiteX27" fmla="*/ 163063 w 849491"/>
                <a:gd name="connsiteY27" fmla="*/ 643466 h 810434"/>
                <a:gd name="connsiteX28" fmla="*/ 153299 w 849491"/>
                <a:gd name="connsiteY28" fmla="*/ 577068 h 810434"/>
                <a:gd name="connsiteX29" fmla="*/ 162087 w 849491"/>
                <a:gd name="connsiteY29" fmla="*/ 538011 h 810434"/>
                <a:gd name="connsiteX30" fmla="*/ 161110 w 849491"/>
                <a:gd name="connsiteY30" fmla="*/ 504813 h 810434"/>
                <a:gd name="connsiteX31" fmla="*/ 145487 w 849491"/>
                <a:gd name="connsiteY31" fmla="*/ 472591 h 810434"/>
                <a:gd name="connsiteX32" fmla="*/ 124006 w 849491"/>
                <a:gd name="connsiteY32" fmla="*/ 432557 h 810434"/>
                <a:gd name="connsiteX33" fmla="*/ 94714 w 849491"/>
                <a:gd name="connsiteY33" fmla="*/ 328080 h 810434"/>
                <a:gd name="connsiteX34" fmla="*/ 92761 w 849491"/>
                <a:gd name="connsiteY34" fmla="*/ 317339 h 810434"/>
                <a:gd name="connsiteX35" fmla="*/ 67373 w 849491"/>
                <a:gd name="connsiteY35" fmla="*/ 240201 h 810434"/>
                <a:gd name="connsiteX36" fmla="*/ 17576 w 849491"/>
                <a:gd name="connsiteY36" fmla="*/ 93737 h 810434"/>
                <a:gd name="connsiteX37" fmla="*/ 0 w 849491"/>
                <a:gd name="connsiteY37" fmla="*/ 43939 h 810434"/>
                <a:gd name="connsiteX38" fmla="*/ 346632 w 849491"/>
                <a:gd name="connsiteY38" fmla="*/ 0 h 810434"/>
                <a:gd name="connsiteX39" fmla="*/ 338820 w 849491"/>
                <a:gd name="connsiteY39" fmla="*/ 17576 h 810434"/>
                <a:gd name="connsiteX40" fmla="*/ 339796 w 849491"/>
                <a:gd name="connsiteY40" fmla="*/ 35151 h 810434"/>
                <a:gd name="connsiteX41" fmla="*/ 344679 w 849491"/>
                <a:gd name="connsiteY41" fmla="*/ 63468 h 810434"/>
                <a:gd name="connsiteX42" fmla="*/ 399358 w 849491"/>
                <a:gd name="connsiteY42" fmla="*/ 89831 h 810434"/>
                <a:gd name="connsiteX43" fmla="*/ 411076 w 849491"/>
                <a:gd name="connsiteY43" fmla="*/ 92761 h 810434"/>
                <a:gd name="connsiteX44" fmla="*/ 431581 w 849491"/>
                <a:gd name="connsiteY44" fmla="*/ 114242 h 810434"/>
                <a:gd name="connsiteX45" fmla="*/ 461850 w 849491"/>
                <a:gd name="connsiteY45" fmla="*/ 147441 h 810434"/>
                <a:gd name="connsiteX46" fmla="*/ 484308 w 849491"/>
                <a:gd name="connsiteY46" fmla="*/ 181615 h 810434"/>
                <a:gd name="connsiteX47" fmla="*/ 487237 w 849491"/>
                <a:gd name="connsiteY47" fmla="*/ 189427 h 810434"/>
                <a:gd name="connsiteX48" fmla="*/ 527271 w 849491"/>
                <a:gd name="connsiteY48" fmla="*/ 216767 h 810434"/>
                <a:gd name="connsiteX49" fmla="*/ 556563 w 849491"/>
                <a:gd name="connsiteY49" fmla="*/ 230437 h 810434"/>
                <a:gd name="connsiteX50" fmla="*/ 597573 w 849491"/>
                <a:gd name="connsiteY50" fmla="*/ 273400 h 810434"/>
                <a:gd name="connsiteX51" fmla="*/ 606361 w 849491"/>
                <a:gd name="connsiteY51" fmla="*/ 285117 h 810434"/>
                <a:gd name="connsiteX52" fmla="*/ 656159 w 849491"/>
                <a:gd name="connsiteY52" fmla="*/ 309528 h 810434"/>
                <a:gd name="connsiteX53" fmla="*/ 674711 w 849491"/>
                <a:gd name="connsiteY53" fmla="*/ 316363 h 810434"/>
                <a:gd name="connsiteX54" fmla="*/ 685452 w 849491"/>
                <a:gd name="connsiteY54" fmla="*/ 358349 h 810434"/>
                <a:gd name="connsiteX55" fmla="*/ 687404 w 849491"/>
                <a:gd name="connsiteY55" fmla="*/ 372019 h 810434"/>
                <a:gd name="connsiteX56" fmla="*/ 716697 w 849491"/>
                <a:gd name="connsiteY56" fmla="*/ 406194 h 810434"/>
                <a:gd name="connsiteX57" fmla="*/ 717674 w 849491"/>
                <a:gd name="connsiteY57" fmla="*/ 406194 h 810434"/>
                <a:gd name="connsiteX58" fmla="*/ 737202 w 849491"/>
                <a:gd name="connsiteY58" fmla="*/ 416934 h 810434"/>
                <a:gd name="connsiteX59" fmla="*/ 748920 w 849491"/>
                <a:gd name="connsiteY59" fmla="*/ 433534 h 810434"/>
                <a:gd name="connsiteX60" fmla="*/ 747943 w 849491"/>
                <a:gd name="connsiteY60" fmla="*/ 453062 h 810434"/>
                <a:gd name="connsiteX61" fmla="*/ 745014 w 849491"/>
                <a:gd name="connsiteY61" fmla="*/ 476497 h 810434"/>
                <a:gd name="connsiteX62" fmla="*/ 761613 w 849491"/>
                <a:gd name="connsiteY62" fmla="*/ 489190 h 810434"/>
                <a:gd name="connsiteX63" fmla="*/ 761613 w 849491"/>
                <a:gd name="connsiteY63" fmla="*/ 489190 h 810434"/>
                <a:gd name="connsiteX64" fmla="*/ 768448 w 849491"/>
                <a:gd name="connsiteY64" fmla="*/ 488214 h 810434"/>
                <a:gd name="connsiteX65" fmla="*/ 768448 w 849491"/>
                <a:gd name="connsiteY65" fmla="*/ 488214 h 810434"/>
                <a:gd name="connsiteX66" fmla="*/ 801646 w 849491"/>
                <a:gd name="connsiteY66" fmla="*/ 486261 h 810434"/>
                <a:gd name="connsiteX67" fmla="*/ 840703 w 849491"/>
                <a:gd name="connsiteY67" fmla="*/ 495049 h 810434"/>
                <a:gd name="connsiteX68" fmla="*/ 850468 w 849491"/>
                <a:gd name="connsiteY68" fmla="*/ 500907 h 81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49491" h="810434">
                  <a:moveTo>
                    <a:pt x="850468" y="500907"/>
                  </a:moveTo>
                  <a:cubicBezTo>
                    <a:pt x="848515" y="506766"/>
                    <a:pt x="843633" y="511648"/>
                    <a:pt x="832892" y="513601"/>
                  </a:cubicBezTo>
                  <a:cubicBezTo>
                    <a:pt x="830939" y="512624"/>
                    <a:pt x="831916" y="512624"/>
                    <a:pt x="829963" y="511648"/>
                  </a:cubicBezTo>
                  <a:cubicBezTo>
                    <a:pt x="804576" y="534106"/>
                    <a:pt x="838750" y="509695"/>
                    <a:pt x="811411" y="549729"/>
                  </a:cubicBezTo>
                  <a:cubicBezTo>
                    <a:pt x="806528" y="556563"/>
                    <a:pt x="820199" y="552658"/>
                    <a:pt x="812387" y="579998"/>
                  </a:cubicBezTo>
                  <a:cubicBezTo>
                    <a:pt x="811411" y="582927"/>
                    <a:pt x="812387" y="586833"/>
                    <a:pt x="815317" y="587809"/>
                  </a:cubicBezTo>
                  <a:cubicBezTo>
                    <a:pt x="820199" y="623937"/>
                    <a:pt x="808481" y="607338"/>
                    <a:pt x="806528" y="626866"/>
                  </a:cubicBezTo>
                  <a:cubicBezTo>
                    <a:pt x="826057" y="626866"/>
                    <a:pt x="798717" y="663970"/>
                    <a:pt x="799693" y="687405"/>
                  </a:cubicBezTo>
                  <a:cubicBezTo>
                    <a:pt x="801646" y="747943"/>
                    <a:pt x="813364" y="722556"/>
                    <a:pt x="815317" y="744038"/>
                  </a:cubicBezTo>
                  <a:cubicBezTo>
                    <a:pt x="818246" y="772354"/>
                    <a:pt x="811411" y="761613"/>
                    <a:pt x="819222" y="774307"/>
                  </a:cubicBezTo>
                  <a:cubicBezTo>
                    <a:pt x="817270" y="774307"/>
                    <a:pt x="814340" y="773330"/>
                    <a:pt x="812387" y="773330"/>
                  </a:cubicBezTo>
                  <a:cubicBezTo>
                    <a:pt x="800670" y="771377"/>
                    <a:pt x="789929" y="769425"/>
                    <a:pt x="774307" y="762590"/>
                  </a:cubicBezTo>
                  <a:cubicBezTo>
                    <a:pt x="765518" y="758684"/>
                    <a:pt x="757707" y="754778"/>
                    <a:pt x="750872" y="751849"/>
                  </a:cubicBezTo>
                  <a:cubicBezTo>
                    <a:pt x="730367" y="741108"/>
                    <a:pt x="714745" y="733297"/>
                    <a:pt x="696192" y="739155"/>
                  </a:cubicBezTo>
                  <a:cubicBezTo>
                    <a:pt x="679593" y="744038"/>
                    <a:pt x="681546" y="764543"/>
                    <a:pt x="684475" y="784071"/>
                  </a:cubicBezTo>
                  <a:cubicBezTo>
                    <a:pt x="686428" y="796765"/>
                    <a:pt x="687404" y="809458"/>
                    <a:pt x="683499" y="815317"/>
                  </a:cubicBezTo>
                  <a:cubicBezTo>
                    <a:pt x="681546" y="818246"/>
                    <a:pt x="681546" y="818246"/>
                    <a:pt x="681546" y="818246"/>
                  </a:cubicBezTo>
                  <a:lnTo>
                    <a:pt x="681546" y="818246"/>
                  </a:lnTo>
                  <a:cubicBezTo>
                    <a:pt x="680570" y="817270"/>
                    <a:pt x="678617" y="815317"/>
                    <a:pt x="676664" y="812387"/>
                  </a:cubicBezTo>
                  <a:lnTo>
                    <a:pt x="676664" y="812387"/>
                  </a:lnTo>
                  <a:cubicBezTo>
                    <a:pt x="670805" y="804576"/>
                    <a:pt x="661041" y="792859"/>
                    <a:pt x="641513" y="786024"/>
                  </a:cubicBezTo>
                  <a:cubicBezTo>
                    <a:pt x="618078" y="778212"/>
                    <a:pt x="464779" y="792859"/>
                    <a:pt x="348585" y="804576"/>
                  </a:cubicBezTo>
                  <a:cubicBezTo>
                    <a:pt x="279258" y="811411"/>
                    <a:pt x="222625" y="817270"/>
                    <a:pt x="215790" y="816293"/>
                  </a:cubicBezTo>
                  <a:cubicBezTo>
                    <a:pt x="209932" y="815317"/>
                    <a:pt x="203097" y="806529"/>
                    <a:pt x="197238" y="795788"/>
                  </a:cubicBezTo>
                  <a:cubicBezTo>
                    <a:pt x="187474" y="778212"/>
                    <a:pt x="180639" y="754778"/>
                    <a:pt x="177710" y="744038"/>
                  </a:cubicBezTo>
                  <a:cubicBezTo>
                    <a:pt x="174780" y="731344"/>
                    <a:pt x="173804" y="709863"/>
                    <a:pt x="171851" y="692287"/>
                  </a:cubicBezTo>
                  <a:cubicBezTo>
                    <a:pt x="170875" y="683499"/>
                    <a:pt x="170875" y="674711"/>
                    <a:pt x="169898" y="668853"/>
                  </a:cubicBezTo>
                  <a:cubicBezTo>
                    <a:pt x="168922" y="662994"/>
                    <a:pt x="166969" y="654206"/>
                    <a:pt x="163063" y="643466"/>
                  </a:cubicBezTo>
                  <a:cubicBezTo>
                    <a:pt x="156228" y="622961"/>
                    <a:pt x="148417" y="595621"/>
                    <a:pt x="153299" y="577068"/>
                  </a:cubicBezTo>
                  <a:cubicBezTo>
                    <a:pt x="157205" y="562422"/>
                    <a:pt x="160134" y="549729"/>
                    <a:pt x="162087" y="538011"/>
                  </a:cubicBezTo>
                  <a:cubicBezTo>
                    <a:pt x="164040" y="526294"/>
                    <a:pt x="164040" y="514577"/>
                    <a:pt x="161110" y="504813"/>
                  </a:cubicBezTo>
                  <a:cubicBezTo>
                    <a:pt x="158181" y="494072"/>
                    <a:pt x="152322" y="484308"/>
                    <a:pt x="145487" y="472591"/>
                  </a:cubicBezTo>
                  <a:cubicBezTo>
                    <a:pt x="138653" y="461850"/>
                    <a:pt x="130841" y="449156"/>
                    <a:pt x="124006" y="432557"/>
                  </a:cubicBezTo>
                  <a:cubicBezTo>
                    <a:pt x="111312" y="404241"/>
                    <a:pt x="100572" y="353467"/>
                    <a:pt x="94714" y="328080"/>
                  </a:cubicBezTo>
                  <a:cubicBezTo>
                    <a:pt x="93737" y="324174"/>
                    <a:pt x="92761" y="320268"/>
                    <a:pt x="92761" y="317339"/>
                  </a:cubicBezTo>
                  <a:cubicBezTo>
                    <a:pt x="90808" y="310504"/>
                    <a:pt x="81043" y="278282"/>
                    <a:pt x="67373" y="240201"/>
                  </a:cubicBezTo>
                  <a:cubicBezTo>
                    <a:pt x="46868" y="179663"/>
                    <a:pt x="21482" y="104478"/>
                    <a:pt x="17576" y="93737"/>
                  </a:cubicBezTo>
                  <a:cubicBezTo>
                    <a:pt x="12693" y="79091"/>
                    <a:pt x="3905" y="54680"/>
                    <a:pt x="0" y="43939"/>
                  </a:cubicBezTo>
                  <a:cubicBezTo>
                    <a:pt x="154275" y="24411"/>
                    <a:pt x="307575" y="4882"/>
                    <a:pt x="346632" y="0"/>
                  </a:cubicBezTo>
                  <a:cubicBezTo>
                    <a:pt x="342726" y="6835"/>
                    <a:pt x="339796" y="13670"/>
                    <a:pt x="338820" y="17576"/>
                  </a:cubicBezTo>
                  <a:cubicBezTo>
                    <a:pt x="338820" y="21482"/>
                    <a:pt x="338820" y="28317"/>
                    <a:pt x="339796" y="35151"/>
                  </a:cubicBezTo>
                  <a:cubicBezTo>
                    <a:pt x="340773" y="43939"/>
                    <a:pt x="342726" y="54680"/>
                    <a:pt x="344679" y="63468"/>
                  </a:cubicBezTo>
                  <a:cubicBezTo>
                    <a:pt x="347608" y="78114"/>
                    <a:pt x="379830" y="84949"/>
                    <a:pt x="399358" y="89831"/>
                  </a:cubicBezTo>
                  <a:cubicBezTo>
                    <a:pt x="405217" y="90808"/>
                    <a:pt x="410099" y="91784"/>
                    <a:pt x="411076" y="92761"/>
                  </a:cubicBezTo>
                  <a:cubicBezTo>
                    <a:pt x="414005" y="93737"/>
                    <a:pt x="421817" y="103501"/>
                    <a:pt x="431581" y="114242"/>
                  </a:cubicBezTo>
                  <a:cubicBezTo>
                    <a:pt x="441345" y="125959"/>
                    <a:pt x="452086" y="138653"/>
                    <a:pt x="461850" y="147441"/>
                  </a:cubicBezTo>
                  <a:cubicBezTo>
                    <a:pt x="476496" y="161110"/>
                    <a:pt x="479425" y="167946"/>
                    <a:pt x="484308" y="181615"/>
                  </a:cubicBezTo>
                  <a:cubicBezTo>
                    <a:pt x="485284" y="184545"/>
                    <a:pt x="486261" y="186498"/>
                    <a:pt x="487237" y="189427"/>
                  </a:cubicBezTo>
                  <a:cubicBezTo>
                    <a:pt x="493096" y="203097"/>
                    <a:pt x="509695" y="209932"/>
                    <a:pt x="527271" y="216767"/>
                  </a:cubicBezTo>
                  <a:cubicBezTo>
                    <a:pt x="537035" y="220673"/>
                    <a:pt x="547775" y="224578"/>
                    <a:pt x="556563" y="230437"/>
                  </a:cubicBezTo>
                  <a:cubicBezTo>
                    <a:pt x="574139" y="241178"/>
                    <a:pt x="587809" y="259730"/>
                    <a:pt x="597573" y="273400"/>
                  </a:cubicBezTo>
                  <a:cubicBezTo>
                    <a:pt x="600503" y="278282"/>
                    <a:pt x="603432" y="282188"/>
                    <a:pt x="606361" y="285117"/>
                  </a:cubicBezTo>
                  <a:cubicBezTo>
                    <a:pt x="614172" y="294881"/>
                    <a:pt x="638583" y="302692"/>
                    <a:pt x="656159" y="309528"/>
                  </a:cubicBezTo>
                  <a:cubicBezTo>
                    <a:pt x="664947" y="312457"/>
                    <a:pt x="671782" y="314410"/>
                    <a:pt x="674711" y="316363"/>
                  </a:cubicBezTo>
                  <a:cubicBezTo>
                    <a:pt x="681546" y="320268"/>
                    <a:pt x="683499" y="337844"/>
                    <a:pt x="685452" y="358349"/>
                  </a:cubicBezTo>
                  <a:cubicBezTo>
                    <a:pt x="685452" y="362255"/>
                    <a:pt x="686428" y="367137"/>
                    <a:pt x="687404" y="372019"/>
                  </a:cubicBezTo>
                  <a:cubicBezTo>
                    <a:pt x="691310" y="401312"/>
                    <a:pt x="696192" y="402288"/>
                    <a:pt x="716697" y="406194"/>
                  </a:cubicBezTo>
                  <a:lnTo>
                    <a:pt x="717674" y="406194"/>
                  </a:lnTo>
                  <a:cubicBezTo>
                    <a:pt x="726461" y="408147"/>
                    <a:pt x="732320" y="412052"/>
                    <a:pt x="737202" y="416934"/>
                  </a:cubicBezTo>
                  <a:cubicBezTo>
                    <a:pt x="742085" y="421817"/>
                    <a:pt x="745990" y="427675"/>
                    <a:pt x="748920" y="433534"/>
                  </a:cubicBezTo>
                  <a:cubicBezTo>
                    <a:pt x="751849" y="439392"/>
                    <a:pt x="749896" y="445251"/>
                    <a:pt x="747943" y="453062"/>
                  </a:cubicBezTo>
                  <a:cubicBezTo>
                    <a:pt x="745990" y="459897"/>
                    <a:pt x="744038" y="467709"/>
                    <a:pt x="745014" y="476497"/>
                  </a:cubicBezTo>
                  <a:cubicBezTo>
                    <a:pt x="745990" y="488214"/>
                    <a:pt x="750872" y="490167"/>
                    <a:pt x="761613" y="489190"/>
                  </a:cubicBezTo>
                  <a:lnTo>
                    <a:pt x="761613" y="489190"/>
                  </a:lnTo>
                  <a:cubicBezTo>
                    <a:pt x="763566" y="489190"/>
                    <a:pt x="765518" y="488214"/>
                    <a:pt x="768448" y="488214"/>
                  </a:cubicBezTo>
                  <a:lnTo>
                    <a:pt x="768448" y="488214"/>
                  </a:lnTo>
                  <a:cubicBezTo>
                    <a:pt x="776259" y="487237"/>
                    <a:pt x="787977" y="485284"/>
                    <a:pt x="801646" y="486261"/>
                  </a:cubicBezTo>
                  <a:cubicBezTo>
                    <a:pt x="819222" y="488214"/>
                    <a:pt x="830939" y="491143"/>
                    <a:pt x="840703" y="495049"/>
                  </a:cubicBezTo>
                  <a:cubicBezTo>
                    <a:pt x="845586" y="498954"/>
                    <a:pt x="847539" y="499931"/>
                    <a:pt x="850468" y="500907"/>
                  </a:cubicBezTo>
                </a:path>
              </a:pathLst>
            </a:custGeom>
            <a:solidFill>
              <a:srgbClr val="003E53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E1FEF84-B41B-42F4-AD73-67A1FD2BBB9D}"/>
                </a:ext>
              </a:extLst>
            </p:cNvPr>
            <p:cNvSpPr/>
            <p:nvPr/>
          </p:nvSpPr>
          <p:spPr>
            <a:xfrm>
              <a:off x="9693541" y="4126391"/>
              <a:ext cx="537035" cy="927606"/>
            </a:xfrm>
            <a:custGeom>
              <a:avLst/>
              <a:gdLst>
                <a:gd name="connsiteX0" fmla="*/ 241178 w 537034"/>
                <a:gd name="connsiteY0" fmla="*/ 898313 h 927605"/>
                <a:gd name="connsiteX1" fmla="*/ 213838 w 537034"/>
                <a:gd name="connsiteY1" fmla="*/ 923700 h 927605"/>
                <a:gd name="connsiteX2" fmla="*/ 176734 w 537034"/>
                <a:gd name="connsiteY2" fmla="*/ 926629 h 927605"/>
                <a:gd name="connsiteX3" fmla="*/ 144511 w 537034"/>
                <a:gd name="connsiteY3" fmla="*/ 858279 h 927605"/>
                <a:gd name="connsiteX4" fmla="*/ 140606 w 537034"/>
                <a:gd name="connsiteY4" fmla="*/ 856327 h 927605"/>
                <a:gd name="connsiteX5" fmla="*/ 99596 w 537034"/>
                <a:gd name="connsiteY5" fmla="*/ 911983 h 927605"/>
                <a:gd name="connsiteX6" fmla="*/ 97643 w 537034"/>
                <a:gd name="connsiteY6" fmla="*/ 912959 h 927605"/>
                <a:gd name="connsiteX7" fmla="*/ 88855 w 537034"/>
                <a:gd name="connsiteY7" fmla="*/ 890502 h 927605"/>
                <a:gd name="connsiteX8" fmla="*/ 37104 w 537034"/>
                <a:gd name="connsiteY8" fmla="*/ 748920 h 927605"/>
                <a:gd name="connsiteX9" fmla="*/ 14646 w 537034"/>
                <a:gd name="connsiteY9" fmla="*/ 243130 h 927605"/>
                <a:gd name="connsiteX10" fmla="*/ 7812 w 537034"/>
                <a:gd name="connsiteY10" fmla="*/ 81043 h 927605"/>
                <a:gd name="connsiteX11" fmla="*/ 0 w 537034"/>
                <a:gd name="connsiteY11" fmla="*/ 44916 h 927605"/>
                <a:gd name="connsiteX12" fmla="*/ 5859 w 537034"/>
                <a:gd name="connsiteY12" fmla="*/ 43939 h 927605"/>
                <a:gd name="connsiteX13" fmla="*/ 360302 w 537034"/>
                <a:gd name="connsiteY13" fmla="*/ 0 h 927605"/>
                <a:gd name="connsiteX14" fmla="*/ 377877 w 537034"/>
                <a:gd name="connsiteY14" fmla="*/ 51751 h 927605"/>
                <a:gd name="connsiteX15" fmla="*/ 427675 w 537034"/>
                <a:gd name="connsiteY15" fmla="*/ 198215 h 927605"/>
                <a:gd name="connsiteX16" fmla="*/ 452086 w 537034"/>
                <a:gd name="connsiteY16" fmla="*/ 274376 h 927605"/>
                <a:gd name="connsiteX17" fmla="*/ 454039 w 537034"/>
                <a:gd name="connsiteY17" fmla="*/ 284140 h 927605"/>
                <a:gd name="connsiteX18" fmla="*/ 483331 w 537034"/>
                <a:gd name="connsiteY18" fmla="*/ 389594 h 927605"/>
                <a:gd name="connsiteX19" fmla="*/ 504813 w 537034"/>
                <a:gd name="connsiteY19" fmla="*/ 430604 h 927605"/>
                <a:gd name="connsiteX20" fmla="*/ 519459 w 537034"/>
                <a:gd name="connsiteY20" fmla="*/ 460874 h 927605"/>
                <a:gd name="connsiteX21" fmla="*/ 520435 w 537034"/>
                <a:gd name="connsiteY21" fmla="*/ 491143 h 927605"/>
                <a:gd name="connsiteX22" fmla="*/ 520435 w 537034"/>
                <a:gd name="connsiteY22" fmla="*/ 491143 h 927605"/>
                <a:gd name="connsiteX23" fmla="*/ 511648 w 537034"/>
                <a:gd name="connsiteY23" fmla="*/ 529224 h 927605"/>
                <a:gd name="connsiteX24" fmla="*/ 521412 w 537034"/>
                <a:gd name="connsiteY24" fmla="*/ 600503 h 927605"/>
                <a:gd name="connsiteX25" fmla="*/ 527271 w 537034"/>
                <a:gd name="connsiteY25" fmla="*/ 623937 h 927605"/>
                <a:gd name="connsiteX26" fmla="*/ 529224 w 537034"/>
                <a:gd name="connsiteY26" fmla="*/ 646395 h 927605"/>
                <a:gd name="connsiteX27" fmla="*/ 535082 w 537034"/>
                <a:gd name="connsiteY27" fmla="*/ 700098 h 927605"/>
                <a:gd name="connsiteX28" fmla="*/ 545823 w 537034"/>
                <a:gd name="connsiteY28" fmla="*/ 733297 h 927605"/>
                <a:gd name="connsiteX29" fmla="*/ 256800 w 537034"/>
                <a:gd name="connsiteY29" fmla="*/ 762590 h 927605"/>
                <a:gd name="connsiteX30" fmla="*/ 200168 w 537034"/>
                <a:gd name="connsiteY30" fmla="*/ 768448 h 927605"/>
                <a:gd name="connsiteX31" fmla="*/ 167946 w 537034"/>
                <a:gd name="connsiteY31" fmla="*/ 790906 h 927605"/>
                <a:gd name="connsiteX32" fmla="*/ 188450 w 537034"/>
                <a:gd name="connsiteY32" fmla="*/ 828010 h 927605"/>
                <a:gd name="connsiteX33" fmla="*/ 210909 w 537034"/>
                <a:gd name="connsiteY33" fmla="*/ 843633 h 927605"/>
                <a:gd name="connsiteX34" fmla="*/ 232390 w 537034"/>
                <a:gd name="connsiteY34" fmla="*/ 875855 h 927605"/>
                <a:gd name="connsiteX35" fmla="*/ 241178 w 537034"/>
                <a:gd name="connsiteY35" fmla="*/ 898313 h 92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37034" h="927605">
                  <a:moveTo>
                    <a:pt x="241178" y="898313"/>
                  </a:moveTo>
                  <a:cubicBezTo>
                    <a:pt x="216767" y="934441"/>
                    <a:pt x="221649" y="915888"/>
                    <a:pt x="213838" y="923700"/>
                  </a:cubicBezTo>
                  <a:cubicBezTo>
                    <a:pt x="191380" y="929559"/>
                    <a:pt x="220673" y="939323"/>
                    <a:pt x="176734" y="926629"/>
                  </a:cubicBezTo>
                  <a:cubicBezTo>
                    <a:pt x="164040" y="922724"/>
                    <a:pt x="145488" y="867067"/>
                    <a:pt x="144511" y="858279"/>
                  </a:cubicBezTo>
                  <a:cubicBezTo>
                    <a:pt x="141582" y="857303"/>
                    <a:pt x="143535" y="857303"/>
                    <a:pt x="140606" y="856327"/>
                  </a:cubicBezTo>
                  <a:cubicBezTo>
                    <a:pt x="129865" y="863161"/>
                    <a:pt x="154275" y="920771"/>
                    <a:pt x="99596" y="911983"/>
                  </a:cubicBezTo>
                  <a:cubicBezTo>
                    <a:pt x="98619" y="911983"/>
                    <a:pt x="97643" y="911983"/>
                    <a:pt x="97643" y="912959"/>
                  </a:cubicBezTo>
                  <a:cubicBezTo>
                    <a:pt x="94714" y="907101"/>
                    <a:pt x="91784" y="899289"/>
                    <a:pt x="88855" y="890502"/>
                  </a:cubicBezTo>
                  <a:cubicBezTo>
                    <a:pt x="70303" y="842656"/>
                    <a:pt x="41010" y="767472"/>
                    <a:pt x="37104" y="748920"/>
                  </a:cubicBezTo>
                  <a:cubicBezTo>
                    <a:pt x="34175" y="731344"/>
                    <a:pt x="22458" y="435487"/>
                    <a:pt x="14646" y="243130"/>
                  </a:cubicBezTo>
                  <a:cubicBezTo>
                    <a:pt x="10741" y="152323"/>
                    <a:pt x="8788" y="84949"/>
                    <a:pt x="7812" y="81043"/>
                  </a:cubicBezTo>
                  <a:cubicBezTo>
                    <a:pt x="6835" y="72256"/>
                    <a:pt x="1953" y="54680"/>
                    <a:pt x="0" y="44916"/>
                  </a:cubicBezTo>
                  <a:lnTo>
                    <a:pt x="5859" y="43939"/>
                  </a:lnTo>
                  <a:cubicBezTo>
                    <a:pt x="27340" y="41986"/>
                    <a:pt x="193332" y="21482"/>
                    <a:pt x="360302" y="0"/>
                  </a:cubicBezTo>
                  <a:cubicBezTo>
                    <a:pt x="363231" y="9764"/>
                    <a:pt x="372995" y="36128"/>
                    <a:pt x="377877" y="51751"/>
                  </a:cubicBezTo>
                  <a:cubicBezTo>
                    <a:pt x="381783" y="62491"/>
                    <a:pt x="407170" y="137676"/>
                    <a:pt x="427675" y="198215"/>
                  </a:cubicBezTo>
                  <a:cubicBezTo>
                    <a:pt x="440369" y="236295"/>
                    <a:pt x="451109" y="268517"/>
                    <a:pt x="452086" y="274376"/>
                  </a:cubicBezTo>
                  <a:cubicBezTo>
                    <a:pt x="453062" y="276329"/>
                    <a:pt x="453062" y="280235"/>
                    <a:pt x="454039" y="284140"/>
                  </a:cubicBezTo>
                  <a:cubicBezTo>
                    <a:pt x="459897" y="308551"/>
                    <a:pt x="470638" y="360302"/>
                    <a:pt x="483331" y="389594"/>
                  </a:cubicBezTo>
                  <a:cubicBezTo>
                    <a:pt x="491143" y="406194"/>
                    <a:pt x="498955" y="419864"/>
                    <a:pt x="504813" y="430604"/>
                  </a:cubicBezTo>
                  <a:cubicBezTo>
                    <a:pt x="511648" y="441345"/>
                    <a:pt x="517506" y="451109"/>
                    <a:pt x="519459" y="460874"/>
                  </a:cubicBezTo>
                  <a:cubicBezTo>
                    <a:pt x="522388" y="469661"/>
                    <a:pt x="521412" y="479426"/>
                    <a:pt x="520435" y="491143"/>
                  </a:cubicBezTo>
                  <a:lnTo>
                    <a:pt x="520435" y="491143"/>
                  </a:lnTo>
                  <a:cubicBezTo>
                    <a:pt x="518483" y="502860"/>
                    <a:pt x="515553" y="515553"/>
                    <a:pt x="511648" y="529224"/>
                  </a:cubicBezTo>
                  <a:cubicBezTo>
                    <a:pt x="506766" y="549728"/>
                    <a:pt x="515553" y="578045"/>
                    <a:pt x="521412" y="600503"/>
                  </a:cubicBezTo>
                  <a:cubicBezTo>
                    <a:pt x="524341" y="610267"/>
                    <a:pt x="527271" y="619055"/>
                    <a:pt x="527271" y="623937"/>
                  </a:cubicBezTo>
                  <a:cubicBezTo>
                    <a:pt x="528247" y="629795"/>
                    <a:pt x="528247" y="637607"/>
                    <a:pt x="529224" y="646395"/>
                  </a:cubicBezTo>
                  <a:cubicBezTo>
                    <a:pt x="530200" y="664947"/>
                    <a:pt x="532153" y="686428"/>
                    <a:pt x="535082" y="700098"/>
                  </a:cubicBezTo>
                  <a:cubicBezTo>
                    <a:pt x="537035" y="707910"/>
                    <a:pt x="539964" y="720603"/>
                    <a:pt x="545823" y="733297"/>
                  </a:cubicBezTo>
                  <a:cubicBezTo>
                    <a:pt x="501884" y="738179"/>
                    <a:pt x="300739" y="759660"/>
                    <a:pt x="256800" y="762590"/>
                  </a:cubicBezTo>
                  <a:cubicBezTo>
                    <a:pt x="232390" y="763566"/>
                    <a:pt x="213838" y="764542"/>
                    <a:pt x="200168" y="768448"/>
                  </a:cubicBezTo>
                  <a:cubicBezTo>
                    <a:pt x="185521" y="772354"/>
                    <a:pt x="175757" y="779189"/>
                    <a:pt x="167946" y="790906"/>
                  </a:cubicBezTo>
                  <a:cubicBezTo>
                    <a:pt x="156228" y="809458"/>
                    <a:pt x="170875" y="818246"/>
                    <a:pt x="188450" y="828010"/>
                  </a:cubicBezTo>
                  <a:cubicBezTo>
                    <a:pt x="196262" y="832892"/>
                    <a:pt x="205050" y="837774"/>
                    <a:pt x="210909" y="843633"/>
                  </a:cubicBezTo>
                  <a:cubicBezTo>
                    <a:pt x="220673" y="853397"/>
                    <a:pt x="227507" y="864138"/>
                    <a:pt x="232390" y="875855"/>
                  </a:cubicBezTo>
                  <a:cubicBezTo>
                    <a:pt x="238248" y="884643"/>
                    <a:pt x="240201" y="891478"/>
                    <a:pt x="241178" y="898313"/>
                  </a:cubicBezTo>
                </a:path>
              </a:pathLst>
            </a:custGeom>
            <a:solidFill>
              <a:srgbClr val="C0C0C0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8BCBBE6-C3DE-4460-ADFF-1A4336241B5C}"/>
                </a:ext>
              </a:extLst>
            </p:cNvPr>
            <p:cNvSpPr/>
            <p:nvPr/>
          </p:nvSpPr>
          <p:spPr>
            <a:xfrm>
              <a:off x="9206304" y="4171307"/>
              <a:ext cx="576092" cy="927606"/>
            </a:xfrm>
            <a:custGeom>
              <a:avLst/>
              <a:gdLst>
                <a:gd name="connsiteX0" fmla="*/ 579021 w 576091"/>
                <a:gd name="connsiteY0" fmla="*/ 875855 h 927605"/>
                <a:gd name="connsiteX1" fmla="*/ 569257 w 576091"/>
                <a:gd name="connsiteY1" fmla="*/ 878784 h 927605"/>
                <a:gd name="connsiteX2" fmla="*/ 541917 w 576091"/>
                <a:gd name="connsiteY2" fmla="*/ 883666 h 927605"/>
                <a:gd name="connsiteX3" fmla="*/ 461850 w 576091"/>
                <a:gd name="connsiteY3" fmla="*/ 891478 h 927605"/>
                <a:gd name="connsiteX4" fmla="*/ 408147 w 576091"/>
                <a:gd name="connsiteY4" fmla="*/ 906124 h 927605"/>
                <a:gd name="connsiteX5" fmla="*/ 390571 w 576091"/>
                <a:gd name="connsiteY5" fmla="*/ 921747 h 927605"/>
                <a:gd name="connsiteX6" fmla="*/ 307575 w 576091"/>
                <a:gd name="connsiteY6" fmla="*/ 913936 h 927605"/>
                <a:gd name="connsiteX7" fmla="*/ 305622 w 576091"/>
                <a:gd name="connsiteY7" fmla="*/ 865114 h 927605"/>
                <a:gd name="connsiteX8" fmla="*/ 296834 w 576091"/>
                <a:gd name="connsiteY8" fmla="*/ 845586 h 927605"/>
                <a:gd name="connsiteX9" fmla="*/ 289999 w 576091"/>
                <a:gd name="connsiteY9" fmla="*/ 831916 h 927605"/>
                <a:gd name="connsiteX10" fmla="*/ 289999 w 576091"/>
                <a:gd name="connsiteY10" fmla="*/ 831916 h 927605"/>
                <a:gd name="connsiteX11" fmla="*/ 290975 w 576091"/>
                <a:gd name="connsiteY11" fmla="*/ 813364 h 927605"/>
                <a:gd name="connsiteX12" fmla="*/ 290975 w 576091"/>
                <a:gd name="connsiteY12" fmla="*/ 813364 h 927605"/>
                <a:gd name="connsiteX13" fmla="*/ 298787 w 576091"/>
                <a:gd name="connsiteY13" fmla="*/ 798717 h 927605"/>
                <a:gd name="connsiteX14" fmla="*/ 298787 w 576091"/>
                <a:gd name="connsiteY14" fmla="*/ 758684 h 927605"/>
                <a:gd name="connsiteX15" fmla="*/ 297810 w 576091"/>
                <a:gd name="connsiteY15" fmla="*/ 755754 h 927605"/>
                <a:gd name="connsiteX16" fmla="*/ 294881 w 576091"/>
                <a:gd name="connsiteY16" fmla="*/ 755754 h 927605"/>
                <a:gd name="connsiteX17" fmla="*/ 0 w 576091"/>
                <a:gd name="connsiteY17" fmla="*/ 769424 h 927605"/>
                <a:gd name="connsiteX18" fmla="*/ 0 w 576091"/>
                <a:gd name="connsiteY18" fmla="*/ 757707 h 927605"/>
                <a:gd name="connsiteX19" fmla="*/ 5859 w 576091"/>
                <a:gd name="connsiteY19" fmla="*/ 734273 h 927605"/>
                <a:gd name="connsiteX20" fmla="*/ 13670 w 576091"/>
                <a:gd name="connsiteY20" fmla="*/ 704980 h 927605"/>
                <a:gd name="connsiteX21" fmla="*/ 14646 w 576091"/>
                <a:gd name="connsiteY21" fmla="*/ 690334 h 927605"/>
                <a:gd name="connsiteX22" fmla="*/ 18552 w 576091"/>
                <a:gd name="connsiteY22" fmla="*/ 662994 h 927605"/>
                <a:gd name="connsiteX23" fmla="*/ 28316 w 576091"/>
                <a:gd name="connsiteY23" fmla="*/ 641512 h 927605"/>
                <a:gd name="connsiteX24" fmla="*/ 54680 w 576091"/>
                <a:gd name="connsiteY24" fmla="*/ 607337 h 927605"/>
                <a:gd name="connsiteX25" fmla="*/ 80067 w 576091"/>
                <a:gd name="connsiteY25" fmla="*/ 572186 h 927605"/>
                <a:gd name="connsiteX26" fmla="*/ 78114 w 576091"/>
                <a:gd name="connsiteY26" fmla="*/ 561446 h 927605"/>
                <a:gd name="connsiteX27" fmla="*/ 75185 w 576091"/>
                <a:gd name="connsiteY27" fmla="*/ 553634 h 927605"/>
                <a:gd name="connsiteX28" fmla="*/ 81044 w 576091"/>
                <a:gd name="connsiteY28" fmla="*/ 535082 h 927605"/>
                <a:gd name="connsiteX29" fmla="*/ 86902 w 576091"/>
                <a:gd name="connsiteY29" fmla="*/ 519459 h 927605"/>
                <a:gd name="connsiteX30" fmla="*/ 77138 w 576091"/>
                <a:gd name="connsiteY30" fmla="*/ 495048 h 927605"/>
                <a:gd name="connsiteX31" fmla="*/ 77138 w 576091"/>
                <a:gd name="connsiteY31" fmla="*/ 495048 h 927605"/>
                <a:gd name="connsiteX32" fmla="*/ 73232 w 576091"/>
                <a:gd name="connsiteY32" fmla="*/ 489190 h 927605"/>
                <a:gd name="connsiteX33" fmla="*/ 73232 w 576091"/>
                <a:gd name="connsiteY33" fmla="*/ 489190 h 927605"/>
                <a:gd name="connsiteX34" fmla="*/ 68350 w 576091"/>
                <a:gd name="connsiteY34" fmla="*/ 472591 h 927605"/>
                <a:gd name="connsiteX35" fmla="*/ 65421 w 576091"/>
                <a:gd name="connsiteY35" fmla="*/ 452086 h 927605"/>
                <a:gd name="connsiteX36" fmla="*/ 55656 w 576091"/>
                <a:gd name="connsiteY36" fmla="*/ 411076 h 927605"/>
                <a:gd name="connsiteX37" fmla="*/ 51751 w 576091"/>
                <a:gd name="connsiteY37" fmla="*/ 398382 h 927605"/>
                <a:gd name="connsiteX38" fmla="*/ 52727 w 576091"/>
                <a:gd name="connsiteY38" fmla="*/ 382759 h 927605"/>
                <a:gd name="connsiteX39" fmla="*/ 55656 w 576091"/>
                <a:gd name="connsiteY39" fmla="*/ 373971 h 927605"/>
                <a:gd name="connsiteX40" fmla="*/ 54680 w 576091"/>
                <a:gd name="connsiteY40" fmla="*/ 357372 h 927605"/>
                <a:gd name="connsiteX41" fmla="*/ 54680 w 576091"/>
                <a:gd name="connsiteY41" fmla="*/ 357372 h 927605"/>
                <a:gd name="connsiteX42" fmla="*/ 44916 w 576091"/>
                <a:gd name="connsiteY42" fmla="*/ 338820 h 927605"/>
                <a:gd name="connsiteX43" fmla="*/ 36128 w 576091"/>
                <a:gd name="connsiteY43" fmla="*/ 317339 h 927605"/>
                <a:gd name="connsiteX44" fmla="*/ 32222 w 576091"/>
                <a:gd name="connsiteY44" fmla="*/ 291952 h 927605"/>
                <a:gd name="connsiteX45" fmla="*/ 41010 w 576091"/>
                <a:gd name="connsiteY45" fmla="*/ 272423 h 927605"/>
                <a:gd name="connsiteX46" fmla="*/ 55656 w 576091"/>
                <a:gd name="connsiteY46" fmla="*/ 250942 h 927605"/>
                <a:gd name="connsiteX47" fmla="*/ 55656 w 576091"/>
                <a:gd name="connsiteY47" fmla="*/ 250942 h 927605"/>
                <a:gd name="connsiteX48" fmla="*/ 62491 w 576091"/>
                <a:gd name="connsiteY48" fmla="*/ 229460 h 927605"/>
                <a:gd name="connsiteX49" fmla="*/ 71279 w 576091"/>
                <a:gd name="connsiteY49" fmla="*/ 211884 h 927605"/>
                <a:gd name="connsiteX50" fmla="*/ 79091 w 576091"/>
                <a:gd name="connsiteY50" fmla="*/ 205050 h 927605"/>
                <a:gd name="connsiteX51" fmla="*/ 88855 w 576091"/>
                <a:gd name="connsiteY51" fmla="*/ 181615 h 927605"/>
                <a:gd name="connsiteX52" fmla="*/ 90808 w 576091"/>
                <a:gd name="connsiteY52" fmla="*/ 163063 h 927605"/>
                <a:gd name="connsiteX53" fmla="*/ 105454 w 576091"/>
                <a:gd name="connsiteY53" fmla="*/ 142558 h 927605"/>
                <a:gd name="connsiteX54" fmla="*/ 105454 w 576091"/>
                <a:gd name="connsiteY54" fmla="*/ 142558 h 927605"/>
                <a:gd name="connsiteX55" fmla="*/ 125959 w 576091"/>
                <a:gd name="connsiteY55" fmla="*/ 90808 h 927605"/>
                <a:gd name="connsiteX56" fmla="*/ 125959 w 576091"/>
                <a:gd name="connsiteY56" fmla="*/ 86902 h 927605"/>
                <a:gd name="connsiteX57" fmla="*/ 161110 w 576091"/>
                <a:gd name="connsiteY57" fmla="*/ 43939 h 927605"/>
                <a:gd name="connsiteX58" fmla="*/ 173804 w 576091"/>
                <a:gd name="connsiteY58" fmla="*/ 33198 h 927605"/>
                <a:gd name="connsiteX59" fmla="*/ 176733 w 576091"/>
                <a:gd name="connsiteY59" fmla="*/ 22458 h 927605"/>
                <a:gd name="connsiteX60" fmla="*/ 478449 w 576091"/>
                <a:gd name="connsiteY60" fmla="*/ 0 h 927605"/>
                <a:gd name="connsiteX61" fmla="*/ 486261 w 576091"/>
                <a:gd name="connsiteY61" fmla="*/ 36128 h 927605"/>
                <a:gd name="connsiteX62" fmla="*/ 493096 w 576091"/>
                <a:gd name="connsiteY62" fmla="*/ 197238 h 927605"/>
                <a:gd name="connsiteX63" fmla="*/ 515554 w 576091"/>
                <a:gd name="connsiteY63" fmla="*/ 704004 h 927605"/>
                <a:gd name="connsiteX64" fmla="*/ 567304 w 576091"/>
                <a:gd name="connsiteY64" fmla="*/ 847539 h 927605"/>
                <a:gd name="connsiteX65" fmla="*/ 579021 w 576091"/>
                <a:gd name="connsiteY65" fmla="*/ 875855 h 92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76091" h="927605">
                  <a:moveTo>
                    <a:pt x="579021" y="875855"/>
                  </a:moveTo>
                  <a:cubicBezTo>
                    <a:pt x="576092" y="877808"/>
                    <a:pt x="572186" y="879761"/>
                    <a:pt x="569257" y="878784"/>
                  </a:cubicBezTo>
                  <a:cubicBezTo>
                    <a:pt x="562422" y="880737"/>
                    <a:pt x="544846" y="875855"/>
                    <a:pt x="541917" y="883666"/>
                  </a:cubicBezTo>
                  <a:cubicBezTo>
                    <a:pt x="496025" y="893431"/>
                    <a:pt x="502860" y="856326"/>
                    <a:pt x="461850" y="891478"/>
                  </a:cubicBezTo>
                  <a:cubicBezTo>
                    <a:pt x="456968" y="896360"/>
                    <a:pt x="413029" y="894407"/>
                    <a:pt x="408147" y="906124"/>
                  </a:cubicBezTo>
                  <a:cubicBezTo>
                    <a:pt x="405217" y="912959"/>
                    <a:pt x="398382" y="919794"/>
                    <a:pt x="390571" y="921747"/>
                  </a:cubicBezTo>
                  <a:cubicBezTo>
                    <a:pt x="380807" y="944205"/>
                    <a:pt x="340773" y="925653"/>
                    <a:pt x="307575" y="913936"/>
                  </a:cubicBezTo>
                  <a:cubicBezTo>
                    <a:pt x="308551" y="899289"/>
                    <a:pt x="308551" y="878784"/>
                    <a:pt x="305622" y="865114"/>
                  </a:cubicBezTo>
                  <a:cubicBezTo>
                    <a:pt x="302692" y="851444"/>
                    <a:pt x="299763" y="848515"/>
                    <a:pt x="296834" y="845586"/>
                  </a:cubicBezTo>
                  <a:cubicBezTo>
                    <a:pt x="294881" y="843633"/>
                    <a:pt x="292928" y="841680"/>
                    <a:pt x="289999" y="831916"/>
                  </a:cubicBezTo>
                  <a:lnTo>
                    <a:pt x="289999" y="831916"/>
                  </a:lnTo>
                  <a:cubicBezTo>
                    <a:pt x="286093" y="820199"/>
                    <a:pt x="288046" y="817269"/>
                    <a:pt x="290975" y="813364"/>
                  </a:cubicBezTo>
                  <a:lnTo>
                    <a:pt x="290975" y="813364"/>
                  </a:lnTo>
                  <a:cubicBezTo>
                    <a:pt x="292928" y="810434"/>
                    <a:pt x="295858" y="806529"/>
                    <a:pt x="298787" y="798717"/>
                  </a:cubicBezTo>
                  <a:cubicBezTo>
                    <a:pt x="307575" y="778212"/>
                    <a:pt x="298787" y="758684"/>
                    <a:pt x="298787" y="758684"/>
                  </a:cubicBezTo>
                  <a:lnTo>
                    <a:pt x="297810" y="755754"/>
                  </a:lnTo>
                  <a:lnTo>
                    <a:pt x="294881" y="755754"/>
                  </a:lnTo>
                  <a:lnTo>
                    <a:pt x="0" y="769424"/>
                  </a:lnTo>
                  <a:cubicBezTo>
                    <a:pt x="0" y="766495"/>
                    <a:pt x="0" y="762590"/>
                    <a:pt x="0" y="757707"/>
                  </a:cubicBezTo>
                  <a:cubicBezTo>
                    <a:pt x="0" y="750872"/>
                    <a:pt x="1953" y="742085"/>
                    <a:pt x="5859" y="734273"/>
                  </a:cubicBezTo>
                  <a:cubicBezTo>
                    <a:pt x="12694" y="721580"/>
                    <a:pt x="12694" y="716697"/>
                    <a:pt x="13670" y="704980"/>
                  </a:cubicBezTo>
                  <a:cubicBezTo>
                    <a:pt x="13670" y="701075"/>
                    <a:pt x="13670" y="696192"/>
                    <a:pt x="14646" y="690334"/>
                  </a:cubicBezTo>
                  <a:cubicBezTo>
                    <a:pt x="15623" y="678617"/>
                    <a:pt x="16599" y="670805"/>
                    <a:pt x="18552" y="662994"/>
                  </a:cubicBezTo>
                  <a:cubicBezTo>
                    <a:pt x="20505" y="656159"/>
                    <a:pt x="23434" y="649324"/>
                    <a:pt x="28316" y="641512"/>
                  </a:cubicBezTo>
                  <a:cubicBezTo>
                    <a:pt x="33198" y="633701"/>
                    <a:pt x="43939" y="620031"/>
                    <a:pt x="54680" y="607337"/>
                  </a:cubicBezTo>
                  <a:cubicBezTo>
                    <a:pt x="67373" y="591715"/>
                    <a:pt x="79091" y="577068"/>
                    <a:pt x="80067" y="572186"/>
                  </a:cubicBezTo>
                  <a:cubicBezTo>
                    <a:pt x="82020" y="567304"/>
                    <a:pt x="80067" y="564375"/>
                    <a:pt x="78114" y="561446"/>
                  </a:cubicBezTo>
                  <a:cubicBezTo>
                    <a:pt x="77138" y="559493"/>
                    <a:pt x="76161" y="557540"/>
                    <a:pt x="75185" y="553634"/>
                  </a:cubicBezTo>
                  <a:cubicBezTo>
                    <a:pt x="75185" y="548752"/>
                    <a:pt x="78114" y="541917"/>
                    <a:pt x="81044" y="535082"/>
                  </a:cubicBezTo>
                  <a:cubicBezTo>
                    <a:pt x="83973" y="529223"/>
                    <a:pt x="85926" y="523365"/>
                    <a:pt x="86902" y="519459"/>
                  </a:cubicBezTo>
                  <a:cubicBezTo>
                    <a:pt x="87878" y="510671"/>
                    <a:pt x="82020" y="502860"/>
                    <a:pt x="77138" y="495048"/>
                  </a:cubicBezTo>
                  <a:lnTo>
                    <a:pt x="77138" y="495048"/>
                  </a:lnTo>
                  <a:cubicBezTo>
                    <a:pt x="76161" y="493096"/>
                    <a:pt x="74209" y="491143"/>
                    <a:pt x="73232" y="489190"/>
                  </a:cubicBezTo>
                  <a:lnTo>
                    <a:pt x="73232" y="489190"/>
                  </a:lnTo>
                  <a:cubicBezTo>
                    <a:pt x="71279" y="485284"/>
                    <a:pt x="69326" y="479426"/>
                    <a:pt x="68350" y="472591"/>
                  </a:cubicBezTo>
                  <a:cubicBezTo>
                    <a:pt x="67373" y="465756"/>
                    <a:pt x="66397" y="457944"/>
                    <a:pt x="65421" y="452086"/>
                  </a:cubicBezTo>
                  <a:cubicBezTo>
                    <a:pt x="64444" y="443298"/>
                    <a:pt x="59562" y="424746"/>
                    <a:pt x="55656" y="411076"/>
                  </a:cubicBezTo>
                  <a:cubicBezTo>
                    <a:pt x="53703" y="405217"/>
                    <a:pt x="52727" y="401312"/>
                    <a:pt x="51751" y="398382"/>
                  </a:cubicBezTo>
                  <a:cubicBezTo>
                    <a:pt x="49798" y="391547"/>
                    <a:pt x="51751" y="387641"/>
                    <a:pt x="52727" y="382759"/>
                  </a:cubicBezTo>
                  <a:cubicBezTo>
                    <a:pt x="53703" y="379830"/>
                    <a:pt x="54680" y="377877"/>
                    <a:pt x="55656" y="373971"/>
                  </a:cubicBezTo>
                  <a:cubicBezTo>
                    <a:pt x="56633" y="369089"/>
                    <a:pt x="56633" y="363231"/>
                    <a:pt x="54680" y="357372"/>
                  </a:cubicBezTo>
                  <a:lnTo>
                    <a:pt x="54680" y="357372"/>
                  </a:lnTo>
                  <a:cubicBezTo>
                    <a:pt x="52727" y="350537"/>
                    <a:pt x="48821" y="343702"/>
                    <a:pt x="44916" y="338820"/>
                  </a:cubicBezTo>
                  <a:cubicBezTo>
                    <a:pt x="41987" y="334914"/>
                    <a:pt x="39057" y="327103"/>
                    <a:pt x="36128" y="317339"/>
                  </a:cubicBezTo>
                  <a:cubicBezTo>
                    <a:pt x="34175" y="308551"/>
                    <a:pt x="32222" y="299763"/>
                    <a:pt x="32222" y="291952"/>
                  </a:cubicBezTo>
                  <a:cubicBezTo>
                    <a:pt x="32222" y="283164"/>
                    <a:pt x="36128" y="278282"/>
                    <a:pt x="41010" y="272423"/>
                  </a:cubicBezTo>
                  <a:cubicBezTo>
                    <a:pt x="45892" y="266564"/>
                    <a:pt x="50774" y="260706"/>
                    <a:pt x="55656" y="250942"/>
                  </a:cubicBezTo>
                  <a:lnTo>
                    <a:pt x="55656" y="250942"/>
                  </a:lnTo>
                  <a:cubicBezTo>
                    <a:pt x="59562" y="241177"/>
                    <a:pt x="61515" y="235319"/>
                    <a:pt x="62491" y="229460"/>
                  </a:cubicBezTo>
                  <a:cubicBezTo>
                    <a:pt x="64444" y="222625"/>
                    <a:pt x="65421" y="217743"/>
                    <a:pt x="71279" y="211884"/>
                  </a:cubicBezTo>
                  <a:cubicBezTo>
                    <a:pt x="74209" y="208955"/>
                    <a:pt x="77138" y="207002"/>
                    <a:pt x="79091" y="205050"/>
                  </a:cubicBezTo>
                  <a:cubicBezTo>
                    <a:pt x="85926" y="199191"/>
                    <a:pt x="89831" y="196262"/>
                    <a:pt x="88855" y="181615"/>
                  </a:cubicBezTo>
                  <a:cubicBezTo>
                    <a:pt x="88855" y="173804"/>
                    <a:pt x="88855" y="168922"/>
                    <a:pt x="90808" y="163063"/>
                  </a:cubicBezTo>
                  <a:cubicBezTo>
                    <a:pt x="92761" y="158181"/>
                    <a:pt x="97643" y="152323"/>
                    <a:pt x="105454" y="142558"/>
                  </a:cubicBezTo>
                  <a:lnTo>
                    <a:pt x="105454" y="142558"/>
                  </a:lnTo>
                  <a:cubicBezTo>
                    <a:pt x="122053" y="122053"/>
                    <a:pt x="122053" y="121077"/>
                    <a:pt x="125959" y="90808"/>
                  </a:cubicBezTo>
                  <a:lnTo>
                    <a:pt x="125959" y="86902"/>
                  </a:lnTo>
                  <a:cubicBezTo>
                    <a:pt x="128888" y="66397"/>
                    <a:pt x="148417" y="52727"/>
                    <a:pt x="161110" y="43939"/>
                  </a:cubicBezTo>
                  <a:cubicBezTo>
                    <a:pt x="166969" y="40034"/>
                    <a:pt x="171851" y="37104"/>
                    <a:pt x="173804" y="33198"/>
                  </a:cubicBezTo>
                  <a:cubicBezTo>
                    <a:pt x="175757" y="30269"/>
                    <a:pt x="176733" y="26363"/>
                    <a:pt x="176733" y="22458"/>
                  </a:cubicBezTo>
                  <a:cubicBezTo>
                    <a:pt x="207003" y="20505"/>
                    <a:pt x="413029" y="5859"/>
                    <a:pt x="478449" y="0"/>
                  </a:cubicBezTo>
                  <a:cubicBezTo>
                    <a:pt x="480402" y="7811"/>
                    <a:pt x="485284" y="27340"/>
                    <a:pt x="486261" y="36128"/>
                  </a:cubicBezTo>
                  <a:cubicBezTo>
                    <a:pt x="486261" y="40034"/>
                    <a:pt x="489190" y="107407"/>
                    <a:pt x="493096" y="197238"/>
                  </a:cubicBezTo>
                  <a:cubicBezTo>
                    <a:pt x="500907" y="388618"/>
                    <a:pt x="512624" y="685452"/>
                    <a:pt x="515554" y="704004"/>
                  </a:cubicBezTo>
                  <a:cubicBezTo>
                    <a:pt x="519459" y="723533"/>
                    <a:pt x="548752" y="799694"/>
                    <a:pt x="567304" y="847539"/>
                  </a:cubicBezTo>
                  <a:cubicBezTo>
                    <a:pt x="572186" y="859256"/>
                    <a:pt x="576092" y="869020"/>
                    <a:pt x="579021" y="875855"/>
                  </a:cubicBezTo>
                </a:path>
              </a:pathLst>
            </a:custGeom>
            <a:solidFill>
              <a:srgbClr val="C0C0C0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06D8506-234E-4309-B712-8F7063C520AE}"/>
                </a:ext>
              </a:extLst>
            </p:cNvPr>
            <p:cNvSpPr/>
            <p:nvPr/>
          </p:nvSpPr>
          <p:spPr>
            <a:xfrm>
              <a:off x="8812804" y="4569689"/>
              <a:ext cx="878784" cy="732320"/>
            </a:xfrm>
            <a:custGeom>
              <a:avLst/>
              <a:gdLst>
                <a:gd name="connsiteX0" fmla="*/ 691310 w 878784"/>
                <a:gd name="connsiteY0" fmla="*/ 512624 h 732320"/>
                <a:gd name="connsiteX1" fmla="*/ 666900 w 878784"/>
                <a:gd name="connsiteY1" fmla="*/ 507742 h 732320"/>
                <a:gd name="connsiteX2" fmla="*/ 681546 w 878784"/>
                <a:gd name="connsiteY2" fmla="*/ 566328 h 732320"/>
                <a:gd name="connsiteX3" fmla="*/ 697169 w 878784"/>
                <a:gd name="connsiteY3" fmla="*/ 562422 h 732320"/>
                <a:gd name="connsiteX4" fmla="*/ 715721 w 878784"/>
                <a:gd name="connsiteY4" fmla="*/ 548752 h 732320"/>
                <a:gd name="connsiteX5" fmla="*/ 748919 w 878784"/>
                <a:gd name="connsiteY5" fmla="*/ 559493 h 732320"/>
                <a:gd name="connsiteX6" fmla="*/ 742085 w 878784"/>
                <a:gd name="connsiteY6" fmla="*/ 573163 h 732320"/>
                <a:gd name="connsiteX7" fmla="*/ 782118 w 878784"/>
                <a:gd name="connsiteY7" fmla="*/ 565351 h 732320"/>
                <a:gd name="connsiteX8" fmla="*/ 809458 w 878784"/>
                <a:gd name="connsiteY8" fmla="*/ 563399 h 732320"/>
                <a:gd name="connsiteX9" fmla="*/ 822151 w 878784"/>
                <a:gd name="connsiteY9" fmla="*/ 592691 h 732320"/>
                <a:gd name="connsiteX10" fmla="*/ 793835 w 878784"/>
                <a:gd name="connsiteY10" fmla="*/ 622961 h 732320"/>
                <a:gd name="connsiteX11" fmla="*/ 769424 w 878784"/>
                <a:gd name="connsiteY11" fmla="*/ 635654 h 732320"/>
                <a:gd name="connsiteX12" fmla="*/ 761613 w 878784"/>
                <a:gd name="connsiteY12" fmla="*/ 649324 h 732320"/>
                <a:gd name="connsiteX13" fmla="*/ 800670 w 878784"/>
                <a:gd name="connsiteY13" fmla="*/ 676664 h 732320"/>
                <a:gd name="connsiteX14" fmla="*/ 842656 w 878784"/>
                <a:gd name="connsiteY14" fmla="*/ 687405 h 732320"/>
                <a:gd name="connsiteX15" fmla="*/ 869997 w 878784"/>
                <a:gd name="connsiteY15" fmla="*/ 740132 h 732320"/>
                <a:gd name="connsiteX16" fmla="*/ 832892 w 878784"/>
                <a:gd name="connsiteY16" fmla="*/ 724509 h 732320"/>
                <a:gd name="connsiteX17" fmla="*/ 787976 w 878784"/>
                <a:gd name="connsiteY17" fmla="*/ 705957 h 732320"/>
                <a:gd name="connsiteX18" fmla="*/ 754778 w 878784"/>
                <a:gd name="connsiteY18" fmla="*/ 692287 h 732320"/>
                <a:gd name="connsiteX19" fmla="*/ 723532 w 878784"/>
                <a:gd name="connsiteY19" fmla="*/ 673735 h 732320"/>
                <a:gd name="connsiteX20" fmla="*/ 677640 w 878784"/>
                <a:gd name="connsiteY20" fmla="*/ 662994 h 732320"/>
                <a:gd name="connsiteX21" fmla="*/ 706933 w 878784"/>
                <a:gd name="connsiteY21" fmla="*/ 704980 h 732320"/>
                <a:gd name="connsiteX22" fmla="*/ 685452 w 878784"/>
                <a:gd name="connsiteY22" fmla="*/ 740132 h 732320"/>
                <a:gd name="connsiteX23" fmla="*/ 659088 w 878784"/>
                <a:gd name="connsiteY23" fmla="*/ 707910 h 732320"/>
                <a:gd name="connsiteX24" fmla="*/ 638583 w 878784"/>
                <a:gd name="connsiteY24" fmla="*/ 694240 h 732320"/>
                <a:gd name="connsiteX25" fmla="*/ 630772 w 878784"/>
                <a:gd name="connsiteY25" fmla="*/ 699122 h 732320"/>
                <a:gd name="connsiteX26" fmla="*/ 617102 w 878784"/>
                <a:gd name="connsiteY26" fmla="*/ 711815 h 732320"/>
                <a:gd name="connsiteX27" fmla="*/ 598550 w 878784"/>
                <a:gd name="connsiteY27" fmla="*/ 736226 h 732320"/>
                <a:gd name="connsiteX28" fmla="*/ 541917 w 878784"/>
                <a:gd name="connsiteY28" fmla="*/ 722556 h 732320"/>
                <a:gd name="connsiteX29" fmla="*/ 540941 w 878784"/>
                <a:gd name="connsiteY29" fmla="*/ 721580 h 732320"/>
                <a:gd name="connsiteX30" fmla="*/ 524341 w 878784"/>
                <a:gd name="connsiteY30" fmla="*/ 695216 h 732320"/>
                <a:gd name="connsiteX31" fmla="*/ 508719 w 878784"/>
                <a:gd name="connsiteY31" fmla="*/ 660065 h 732320"/>
                <a:gd name="connsiteX32" fmla="*/ 462826 w 878784"/>
                <a:gd name="connsiteY32" fmla="*/ 661041 h 732320"/>
                <a:gd name="connsiteX33" fmla="*/ 443298 w 878784"/>
                <a:gd name="connsiteY33" fmla="*/ 638583 h 732320"/>
                <a:gd name="connsiteX34" fmla="*/ 400335 w 878784"/>
                <a:gd name="connsiteY34" fmla="*/ 619055 h 732320"/>
                <a:gd name="connsiteX35" fmla="*/ 388618 w 878784"/>
                <a:gd name="connsiteY35" fmla="*/ 620031 h 732320"/>
                <a:gd name="connsiteX36" fmla="*/ 357372 w 878784"/>
                <a:gd name="connsiteY36" fmla="*/ 640536 h 732320"/>
                <a:gd name="connsiteX37" fmla="*/ 344679 w 878784"/>
                <a:gd name="connsiteY37" fmla="*/ 671782 h 732320"/>
                <a:gd name="connsiteX38" fmla="*/ 289999 w 878784"/>
                <a:gd name="connsiteY38" fmla="*/ 671782 h 732320"/>
                <a:gd name="connsiteX39" fmla="*/ 288046 w 878784"/>
                <a:gd name="connsiteY39" fmla="*/ 670806 h 732320"/>
                <a:gd name="connsiteX40" fmla="*/ 252895 w 878784"/>
                <a:gd name="connsiteY40" fmla="*/ 662018 h 732320"/>
                <a:gd name="connsiteX41" fmla="*/ 209932 w 878784"/>
                <a:gd name="connsiteY41" fmla="*/ 647371 h 732320"/>
                <a:gd name="connsiteX42" fmla="*/ 184545 w 878784"/>
                <a:gd name="connsiteY42" fmla="*/ 635654 h 732320"/>
                <a:gd name="connsiteX43" fmla="*/ 178686 w 878784"/>
                <a:gd name="connsiteY43" fmla="*/ 602456 h 732320"/>
                <a:gd name="connsiteX44" fmla="*/ 176733 w 878784"/>
                <a:gd name="connsiteY44" fmla="*/ 598550 h 732320"/>
                <a:gd name="connsiteX45" fmla="*/ 152323 w 878784"/>
                <a:gd name="connsiteY45" fmla="*/ 622961 h 732320"/>
                <a:gd name="connsiteX46" fmla="*/ 127912 w 878784"/>
                <a:gd name="connsiteY46" fmla="*/ 639560 h 732320"/>
                <a:gd name="connsiteX47" fmla="*/ 87878 w 878784"/>
                <a:gd name="connsiteY47" fmla="*/ 648348 h 732320"/>
                <a:gd name="connsiteX48" fmla="*/ 84949 w 878784"/>
                <a:gd name="connsiteY48" fmla="*/ 648348 h 732320"/>
                <a:gd name="connsiteX49" fmla="*/ 85925 w 878784"/>
                <a:gd name="connsiteY49" fmla="*/ 635654 h 732320"/>
                <a:gd name="connsiteX50" fmla="*/ 82996 w 878784"/>
                <a:gd name="connsiteY50" fmla="*/ 615149 h 732320"/>
                <a:gd name="connsiteX51" fmla="*/ 82020 w 878784"/>
                <a:gd name="connsiteY51" fmla="*/ 615149 h 732320"/>
                <a:gd name="connsiteX52" fmla="*/ 56633 w 878784"/>
                <a:gd name="connsiteY52" fmla="*/ 656159 h 732320"/>
                <a:gd name="connsiteX53" fmla="*/ 42963 w 878784"/>
                <a:gd name="connsiteY53" fmla="*/ 661041 h 732320"/>
                <a:gd name="connsiteX54" fmla="*/ 41986 w 878784"/>
                <a:gd name="connsiteY54" fmla="*/ 660065 h 732320"/>
                <a:gd name="connsiteX55" fmla="*/ 38081 w 878784"/>
                <a:gd name="connsiteY55" fmla="*/ 660065 h 732320"/>
                <a:gd name="connsiteX56" fmla="*/ 45892 w 878784"/>
                <a:gd name="connsiteY56" fmla="*/ 617102 h 732320"/>
                <a:gd name="connsiteX57" fmla="*/ 50774 w 878784"/>
                <a:gd name="connsiteY57" fmla="*/ 589762 h 732320"/>
                <a:gd name="connsiteX58" fmla="*/ 52727 w 878784"/>
                <a:gd name="connsiteY58" fmla="*/ 553634 h 732320"/>
                <a:gd name="connsiteX59" fmla="*/ 54680 w 878784"/>
                <a:gd name="connsiteY59" fmla="*/ 501883 h 732320"/>
                <a:gd name="connsiteX60" fmla="*/ 71279 w 878784"/>
                <a:gd name="connsiteY60" fmla="*/ 438416 h 732320"/>
                <a:gd name="connsiteX61" fmla="*/ 82996 w 878784"/>
                <a:gd name="connsiteY61" fmla="*/ 394476 h 732320"/>
                <a:gd name="connsiteX62" fmla="*/ 82996 w 878784"/>
                <a:gd name="connsiteY62" fmla="*/ 364207 h 732320"/>
                <a:gd name="connsiteX63" fmla="*/ 75185 w 878784"/>
                <a:gd name="connsiteY63" fmla="*/ 336867 h 732320"/>
                <a:gd name="connsiteX64" fmla="*/ 70303 w 878784"/>
                <a:gd name="connsiteY64" fmla="*/ 318315 h 732320"/>
                <a:gd name="connsiteX65" fmla="*/ 60538 w 878784"/>
                <a:gd name="connsiteY65" fmla="*/ 297810 h 732320"/>
                <a:gd name="connsiteX66" fmla="*/ 48821 w 878784"/>
                <a:gd name="connsiteY66" fmla="*/ 289999 h 732320"/>
                <a:gd name="connsiteX67" fmla="*/ 41986 w 878784"/>
                <a:gd name="connsiteY67" fmla="*/ 277305 h 732320"/>
                <a:gd name="connsiteX68" fmla="*/ 28316 w 878784"/>
                <a:gd name="connsiteY68" fmla="*/ 248012 h 732320"/>
                <a:gd name="connsiteX69" fmla="*/ 9764 w 878784"/>
                <a:gd name="connsiteY69" fmla="*/ 211885 h 732320"/>
                <a:gd name="connsiteX70" fmla="*/ 0 w 878784"/>
                <a:gd name="connsiteY70" fmla="*/ 15623 h 732320"/>
                <a:gd name="connsiteX71" fmla="*/ 237272 w 878784"/>
                <a:gd name="connsiteY71" fmla="*/ 8788 h 732320"/>
                <a:gd name="connsiteX72" fmla="*/ 436463 w 878784"/>
                <a:gd name="connsiteY72" fmla="*/ 0 h 732320"/>
                <a:gd name="connsiteX73" fmla="*/ 439392 w 878784"/>
                <a:gd name="connsiteY73" fmla="*/ 10741 h 732320"/>
                <a:gd name="connsiteX74" fmla="*/ 449156 w 878784"/>
                <a:gd name="connsiteY74" fmla="*/ 49798 h 732320"/>
                <a:gd name="connsiteX75" fmla="*/ 452086 w 878784"/>
                <a:gd name="connsiteY75" fmla="*/ 71279 h 732320"/>
                <a:gd name="connsiteX76" fmla="*/ 458921 w 878784"/>
                <a:gd name="connsiteY76" fmla="*/ 90808 h 732320"/>
                <a:gd name="connsiteX77" fmla="*/ 458921 w 878784"/>
                <a:gd name="connsiteY77" fmla="*/ 90808 h 732320"/>
                <a:gd name="connsiteX78" fmla="*/ 462826 w 878784"/>
                <a:gd name="connsiteY78" fmla="*/ 97643 h 732320"/>
                <a:gd name="connsiteX79" fmla="*/ 462826 w 878784"/>
                <a:gd name="connsiteY79" fmla="*/ 97643 h 732320"/>
                <a:gd name="connsiteX80" fmla="*/ 471614 w 878784"/>
                <a:gd name="connsiteY80" fmla="*/ 116195 h 732320"/>
                <a:gd name="connsiteX81" fmla="*/ 466732 w 878784"/>
                <a:gd name="connsiteY81" fmla="*/ 129865 h 732320"/>
                <a:gd name="connsiteX82" fmla="*/ 460873 w 878784"/>
                <a:gd name="connsiteY82" fmla="*/ 152323 h 732320"/>
                <a:gd name="connsiteX83" fmla="*/ 464779 w 878784"/>
                <a:gd name="connsiteY83" fmla="*/ 164040 h 732320"/>
                <a:gd name="connsiteX84" fmla="*/ 465756 w 878784"/>
                <a:gd name="connsiteY84" fmla="*/ 167946 h 732320"/>
                <a:gd name="connsiteX85" fmla="*/ 442321 w 878784"/>
                <a:gd name="connsiteY85" fmla="*/ 200168 h 732320"/>
                <a:gd name="connsiteX86" fmla="*/ 415958 w 878784"/>
                <a:gd name="connsiteY86" fmla="*/ 235319 h 732320"/>
                <a:gd name="connsiteX87" fmla="*/ 404241 w 878784"/>
                <a:gd name="connsiteY87" fmla="*/ 258753 h 732320"/>
                <a:gd name="connsiteX88" fmla="*/ 399359 w 878784"/>
                <a:gd name="connsiteY88" fmla="*/ 287070 h 732320"/>
                <a:gd name="connsiteX89" fmla="*/ 398382 w 878784"/>
                <a:gd name="connsiteY89" fmla="*/ 302692 h 732320"/>
                <a:gd name="connsiteX90" fmla="*/ 391547 w 878784"/>
                <a:gd name="connsiteY90" fmla="*/ 328080 h 732320"/>
                <a:gd name="connsiteX91" fmla="*/ 384712 w 878784"/>
                <a:gd name="connsiteY91" fmla="*/ 354443 h 732320"/>
                <a:gd name="connsiteX92" fmla="*/ 385689 w 878784"/>
                <a:gd name="connsiteY92" fmla="*/ 372019 h 732320"/>
                <a:gd name="connsiteX93" fmla="*/ 386665 w 878784"/>
                <a:gd name="connsiteY93" fmla="*/ 375924 h 732320"/>
                <a:gd name="connsiteX94" fmla="*/ 390571 w 878784"/>
                <a:gd name="connsiteY94" fmla="*/ 375924 h 732320"/>
                <a:gd name="connsiteX95" fmla="*/ 686428 w 878784"/>
                <a:gd name="connsiteY95" fmla="*/ 362255 h 732320"/>
                <a:gd name="connsiteX96" fmla="*/ 685452 w 878784"/>
                <a:gd name="connsiteY96" fmla="*/ 392524 h 732320"/>
                <a:gd name="connsiteX97" fmla="*/ 678617 w 878784"/>
                <a:gd name="connsiteY97" fmla="*/ 405217 h 732320"/>
                <a:gd name="connsiteX98" fmla="*/ 678617 w 878784"/>
                <a:gd name="connsiteY98" fmla="*/ 405217 h 732320"/>
                <a:gd name="connsiteX99" fmla="*/ 675687 w 878784"/>
                <a:gd name="connsiteY99" fmla="*/ 432557 h 732320"/>
                <a:gd name="connsiteX100" fmla="*/ 684475 w 878784"/>
                <a:gd name="connsiteY100" fmla="*/ 449156 h 732320"/>
                <a:gd name="connsiteX101" fmla="*/ 691310 w 878784"/>
                <a:gd name="connsiteY101" fmla="*/ 464779 h 732320"/>
                <a:gd name="connsiteX102" fmla="*/ 691310 w 878784"/>
                <a:gd name="connsiteY102" fmla="*/ 512624 h 73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878784" h="732320">
                  <a:moveTo>
                    <a:pt x="691310" y="512624"/>
                  </a:moveTo>
                  <a:cubicBezTo>
                    <a:pt x="681546" y="509695"/>
                    <a:pt x="673735" y="507742"/>
                    <a:pt x="666900" y="507742"/>
                  </a:cubicBezTo>
                  <a:cubicBezTo>
                    <a:pt x="645418" y="503836"/>
                    <a:pt x="619055" y="590738"/>
                    <a:pt x="681546" y="566328"/>
                  </a:cubicBezTo>
                  <a:cubicBezTo>
                    <a:pt x="682522" y="565351"/>
                    <a:pt x="696192" y="564375"/>
                    <a:pt x="697169" y="562422"/>
                  </a:cubicBezTo>
                  <a:cubicBezTo>
                    <a:pt x="704980" y="559493"/>
                    <a:pt x="704004" y="552658"/>
                    <a:pt x="715721" y="548752"/>
                  </a:cubicBezTo>
                  <a:cubicBezTo>
                    <a:pt x="715721" y="547776"/>
                    <a:pt x="769424" y="533129"/>
                    <a:pt x="748919" y="559493"/>
                  </a:cubicBezTo>
                  <a:cubicBezTo>
                    <a:pt x="743061" y="567304"/>
                    <a:pt x="743061" y="563399"/>
                    <a:pt x="742085" y="573163"/>
                  </a:cubicBezTo>
                  <a:cubicBezTo>
                    <a:pt x="777236" y="573163"/>
                    <a:pt x="773330" y="624913"/>
                    <a:pt x="782118" y="565351"/>
                  </a:cubicBezTo>
                  <a:cubicBezTo>
                    <a:pt x="785047" y="547776"/>
                    <a:pt x="806529" y="561446"/>
                    <a:pt x="809458" y="563399"/>
                  </a:cubicBezTo>
                  <a:cubicBezTo>
                    <a:pt x="812387" y="575115"/>
                    <a:pt x="822151" y="591715"/>
                    <a:pt x="822151" y="592691"/>
                  </a:cubicBezTo>
                  <a:cubicBezTo>
                    <a:pt x="823128" y="624913"/>
                    <a:pt x="800670" y="577068"/>
                    <a:pt x="793835" y="622961"/>
                  </a:cubicBezTo>
                  <a:cubicBezTo>
                    <a:pt x="789929" y="632725"/>
                    <a:pt x="771377" y="632725"/>
                    <a:pt x="769424" y="635654"/>
                  </a:cubicBezTo>
                  <a:cubicBezTo>
                    <a:pt x="762590" y="634678"/>
                    <a:pt x="772354" y="648348"/>
                    <a:pt x="761613" y="649324"/>
                  </a:cubicBezTo>
                  <a:cubicBezTo>
                    <a:pt x="759660" y="657136"/>
                    <a:pt x="799694" y="676664"/>
                    <a:pt x="800670" y="676664"/>
                  </a:cubicBezTo>
                  <a:cubicBezTo>
                    <a:pt x="803599" y="683499"/>
                    <a:pt x="841680" y="691311"/>
                    <a:pt x="842656" y="687405"/>
                  </a:cubicBezTo>
                  <a:cubicBezTo>
                    <a:pt x="868044" y="677640"/>
                    <a:pt x="892454" y="732320"/>
                    <a:pt x="869997" y="740132"/>
                  </a:cubicBezTo>
                  <a:cubicBezTo>
                    <a:pt x="844609" y="743061"/>
                    <a:pt x="844609" y="704004"/>
                    <a:pt x="832892" y="724509"/>
                  </a:cubicBezTo>
                  <a:cubicBezTo>
                    <a:pt x="822151" y="743061"/>
                    <a:pt x="818246" y="714745"/>
                    <a:pt x="787976" y="705957"/>
                  </a:cubicBezTo>
                  <a:cubicBezTo>
                    <a:pt x="772354" y="701075"/>
                    <a:pt x="801647" y="699122"/>
                    <a:pt x="754778" y="692287"/>
                  </a:cubicBezTo>
                  <a:cubicBezTo>
                    <a:pt x="740132" y="690334"/>
                    <a:pt x="767472" y="669829"/>
                    <a:pt x="723532" y="673735"/>
                  </a:cubicBezTo>
                  <a:cubicBezTo>
                    <a:pt x="723532" y="673735"/>
                    <a:pt x="667876" y="631748"/>
                    <a:pt x="677640" y="662994"/>
                  </a:cubicBezTo>
                  <a:cubicBezTo>
                    <a:pt x="681546" y="673735"/>
                    <a:pt x="737202" y="687405"/>
                    <a:pt x="706933" y="704980"/>
                  </a:cubicBezTo>
                  <a:cubicBezTo>
                    <a:pt x="694240" y="712792"/>
                    <a:pt x="717674" y="745014"/>
                    <a:pt x="685452" y="740132"/>
                  </a:cubicBezTo>
                  <a:cubicBezTo>
                    <a:pt x="671782" y="738179"/>
                    <a:pt x="682522" y="718650"/>
                    <a:pt x="659088" y="707910"/>
                  </a:cubicBezTo>
                  <a:cubicBezTo>
                    <a:pt x="646395" y="702051"/>
                    <a:pt x="647371" y="689358"/>
                    <a:pt x="638583" y="694240"/>
                  </a:cubicBezTo>
                  <a:cubicBezTo>
                    <a:pt x="636630" y="695216"/>
                    <a:pt x="632725" y="699122"/>
                    <a:pt x="630772" y="699122"/>
                  </a:cubicBezTo>
                  <a:cubicBezTo>
                    <a:pt x="628819" y="706933"/>
                    <a:pt x="625890" y="711815"/>
                    <a:pt x="617102" y="711815"/>
                  </a:cubicBezTo>
                  <a:cubicBezTo>
                    <a:pt x="609290" y="734273"/>
                    <a:pt x="628819" y="729391"/>
                    <a:pt x="598550" y="736226"/>
                  </a:cubicBezTo>
                  <a:cubicBezTo>
                    <a:pt x="589762" y="738179"/>
                    <a:pt x="547776" y="729391"/>
                    <a:pt x="541917" y="722556"/>
                  </a:cubicBezTo>
                  <a:lnTo>
                    <a:pt x="540941" y="721580"/>
                  </a:lnTo>
                  <a:cubicBezTo>
                    <a:pt x="535082" y="714745"/>
                    <a:pt x="544846" y="694240"/>
                    <a:pt x="524341" y="695216"/>
                  </a:cubicBezTo>
                  <a:cubicBezTo>
                    <a:pt x="500907" y="696193"/>
                    <a:pt x="533129" y="647371"/>
                    <a:pt x="508719" y="660065"/>
                  </a:cubicBezTo>
                  <a:cubicBezTo>
                    <a:pt x="504813" y="662018"/>
                    <a:pt x="487237" y="692287"/>
                    <a:pt x="462826" y="661041"/>
                  </a:cubicBezTo>
                  <a:cubicBezTo>
                    <a:pt x="460873" y="658112"/>
                    <a:pt x="443298" y="638583"/>
                    <a:pt x="443298" y="638583"/>
                  </a:cubicBezTo>
                  <a:cubicBezTo>
                    <a:pt x="388618" y="626866"/>
                    <a:pt x="422793" y="627843"/>
                    <a:pt x="400335" y="619055"/>
                  </a:cubicBezTo>
                  <a:cubicBezTo>
                    <a:pt x="397406" y="618079"/>
                    <a:pt x="389594" y="617102"/>
                    <a:pt x="388618" y="620031"/>
                  </a:cubicBezTo>
                  <a:cubicBezTo>
                    <a:pt x="374948" y="644442"/>
                    <a:pt x="359325" y="631748"/>
                    <a:pt x="357372" y="640536"/>
                  </a:cubicBezTo>
                  <a:cubicBezTo>
                    <a:pt x="355419" y="651277"/>
                    <a:pt x="383736" y="656159"/>
                    <a:pt x="344679" y="671782"/>
                  </a:cubicBezTo>
                  <a:cubicBezTo>
                    <a:pt x="328080" y="678617"/>
                    <a:pt x="307575" y="673735"/>
                    <a:pt x="289999" y="671782"/>
                  </a:cubicBezTo>
                  <a:cubicBezTo>
                    <a:pt x="289022" y="671782"/>
                    <a:pt x="288046" y="671782"/>
                    <a:pt x="288046" y="670806"/>
                  </a:cubicBezTo>
                  <a:cubicBezTo>
                    <a:pt x="285117" y="671782"/>
                    <a:pt x="258753" y="662994"/>
                    <a:pt x="252895" y="662018"/>
                  </a:cubicBezTo>
                  <a:cubicBezTo>
                    <a:pt x="239225" y="660065"/>
                    <a:pt x="250942" y="652253"/>
                    <a:pt x="209932" y="647371"/>
                  </a:cubicBezTo>
                  <a:cubicBezTo>
                    <a:pt x="204073" y="646395"/>
                    <a:pt x="187474" y="636631"/>
                    <a:pt x="184545" y="635654"/>
                  </a:cubicBezTo>
                  <a:cubicBezTo>
                    <a:pt x="178686" y="613196"/>
                    <a:pt x="191380" y="633701"/>
                    <a:pt x="178686" y="602456"/>
                  </a:cubicBezTo>
                  <a:cubicBezTo>
                    <a:pt x="178686" y="602456"/>
                    <a:pt x="176733" y="598550"/>
                    <a:pt x="176733" y="598550"/>
                  </a:cubicBezTo>
                  <a:cubicBezTo>
                    <a:pt x="166969" y="596597"/>
                    <a:pt x="155252" y="569257"/>
                    <a:pt x="152323" y="622961"/>
                  </a:cubicBezTo>
                  <a:cubicBezTo>
                    <a:pt x="152323" y="624913"/>
                    <a:pt x="137676" y="638583"/>
                    <a:pt x="127912" y="639560"/>
                  </a:cubicBezTo>
                  <a:cubicBezTo>
                    <a:pt x="107407" y="641513"/>
                    <a:pt x="121077" y="645418"/>
                    <a:pt x="87878" y="648348"/>
                  </a:cubicBezTo>
                  <a:cubicBezTo>
                    <a:pt x="85925" y="648348"/>
                    <a:pt x="86902" y="648348"/>
                    <a:pt x="84949" y="648348"/>
                  </a:cubicBezTo>
                  <a:cubicBezTo>
                    <a:pt x="84949" y="643465"/>
                    <a:pt x="82020" y="645418"/>
                    <a:pt x="85925" y="635654"/>
                  </a:cubicBezTo>
                  <a:cubicBezTo>
                    <a:pt x="89831" y="634678"/>
                    <a:pt x="99595" y="616126"/>
                    <a:pt x="82996" y="615149"/>
                  </a:cubicBezTo>
                  <a:lnTo>
                    <a:pt x="82020" y="615149"/>
                  </a:lnTo>
                  <a:cubicBezTo>
                    <a:pt x="53703" y="613196"/>
                    <a:pt x="78114" y="645418"/>
                    <a:pt x="56633" y="656159"/>
                  </a:cubicBezTo>
                  <a:cubicBezTo>
                    <a:pt x="52727" y="658112"/>
                    <a:pt x="44916" y="660065"/>
                    <a:pt x="42963" y="661041"/>
                  </a:cubicBezTo>
                  <a:cubicBezTo>
                    <a:pt x="41986" y="661041"/>
                    <a:pt x="42963" y="661041"/>
                    <a:pt x="41986" y="660065"/>
                  </a:cubicBezTo>
                  <a:lnTo>
                    <a:pt x="38081" y="660065"/>
                  </a:lnTo>
                  <a:cubicBezTo>
                    <a:pt x="41010" y="647371"/>
                    <a:pt x="43939" y="631748"/>
                    <a:pt x="45892" y="617102"/>
                  </a:cubicBezTo>
                  <a:cubicBezTo>
                    <a:pt x="47845" y="606361"/>
                    <a:pt x="48821" y="595621"/>
                    <a:pt x="50774" y="589762"/>
                  </a:cubicBezTo>
                  <a:cubicBezTo>
                    <a:pt x="52727" y="579998"/>
                    <a:pt x="52727" y="568281"/>
                    <a:pt x="52727" y="553634"/>
                  </a:cubicBezTo>
                  <a:cubicBezTo>
                    <a:pt x="52727" y="538988"/>
                    <a:pt x="51751" y="521412"/>
                    <a:pt x="54680" y="501883"/>
                  </a:cubicBezTo>
                  <a:cubicBezTo>
                    <a:pt x="57609" y="481379"/>
                    <a:pt x="64444" y="457944"/>
                    <a:pt x="71279" y="438416"/>
                  </a:cubicBezTo>
                  <a:cubicBezTo>
                    <a:pt x="77138" y="420840"/>
                    <a:pt x="82020" y="406194"/>
                    <a:pt x="82996" y="394476"/>
                  </a:cubicBezTo>
                  <a:cubicBezTo>
                    <a:pt x="83973" y="381783"/>
                    <a:pt x="83973" y="372995"/>
                    <a:pt x="82996" y="364207"/>
                  </a:cubicBezTo>
                  <a:cubicBezTo>
                    <a:pt x="82020" y="355419"/>
                    <a:pt x="79091" y="347608"/>
                    <a:pt x="75185" y="336867"/>
                  </a:cubicBezTo>
                  <a:cubicBezTo>
                    <a:pt x="72256" y="329056"/>
                    <a:pt x="71279" y="323197"/>
                    <a:pt x="70303" y="318315"/>
                  </a:cubicBezTo>
                  <a:cubicBezTo>
                    <a:pt x="69326" y="310504"/>
                    <a:pt x="68350" y="304645"/>
                    <a:pt x="60538" y="297810"/>
                  </a:cubicBezTo>
                  <a:cubicBezTo>
                    <a:pt x="55656" y="293905"/>
                    <a:pt x="52727" y="291952"/>
                    <a:pt x="48821" y="289999"/>
                  </a:cubicBezTo>
                  <a:cubicBezTo>
                    <a:pt x="44916" y="288046"/>
                    <a:pt x="41986" y="287070"/>
                    <a:pt x="41986" y="277305"/>
                  </a:cubicBezTo>
                  <a:cubicBezTo>
                    <a:pt x="41010" y="266565"/>
                    <a:pt x="35151" y="257777"/>
                    <a:pt x="28316" y="248012"/>
                  </a:cubicBezTo>
                  <a:cubicBezTo>
                    <a:pt x="21481" y="238248"/>
                    <a:pt x="12693" y="227508"/>
                    <a:pt x="9764" y="211885"/>
                  </a:cubicBezTo>
                  <a:cubicBezTo>
                    <a:pt x="5859" y="193333"/>
                    <a:pt x="1953" y="94714"/>
                    <a:pt x="0" y="15623"/>
                  </a:cubicBezTo>
                  <a:cubicBezTo>
                    <a:pt x="24411" y="15623"/>
                    <a:pt x="132794" y="12694"/>
                    <a:pt x="237272" y="8788"/>
                  </a:cubicBezTo>
                  <a:cubicBezTo>
                    <a:pt x="325150" y="5859"/>
                    <a:pt x="409123" y="1953"/>
                    <a:pt x="436463" y="0"/>
                  </a:cubicBezTo>
                  <a:cubicBezTo>
                    <a:pt x="437439" y="2929"/>
                    <a:pt x="438416" y="6835"/>
                    <a:pt x="439392" y="10741"/>
                  </a:cubicBezTo>
                  <a:cubicBezTo>
                    <a:pt x="443298" y="24411"/>
                    <a:pt x="448180" y="41987"/>
                    <a:pt x="449156" y="49798"/>
                  </a:cubicBezTo>
                  <a:cubicBezTo>
                    <a:pt x="450133" y="55656"/>
                    <a:pt x="450133" y="63468"/>
                    <a:pt x="452086" y="71279"/>
                  </a:cubicBezTo>
                  <a:cubicBezTo>
                    <a:pt x="453062" y="79091"/>
                    <a:pt x="455991" y="86902"/>
                    <a:pt x="458921" y="90808"/>
                  </a:cubicBezTo>
                  <a:lnTo>
                    <a:pt x="458921" y="90808"/>
                  </a:lnTo>
                  <a:cubicBezTo>
                    <a:pt x="459897" y="92761"/>
                    <a:pt x="461850" y="94714"/>
                    <a:pt x="462826" y="97643"/>
                  </a:cubicBezTo>
                  <a:lnTo>
                    <a:pt x="462826" y="97643"/>
                  </a:lnTo>
                  <a:cubicBezTo>
                    <a:pt x="466732" y="103501"/>
                    <a:pt x="471614" y="110336"/>
                    <a:pt x="471614" y="116195"/>
                  </a:cubicBezTo>
                  <a:cubicBezTo>
                    <a:pt x="471614" y="119124"/>
                    <a:pt x="468685" y="124006"/>
                    <a:pt x="466732" y="129865"/>
                  </a:cubicBezTo>
                  <a:cubicBezTo>
                    <a:pt x="463803" y="137676"/>
                    <a:pt x="459897" y="145488"/>
                    <a:pt x="460873" y="152323"/>
                  </a:cubicBezTo>
                  <a:cubicBezTo>
                    <a:pt x="461850" y="158181"/>
                    <a:pt x="462826" y="161110"/>
                    <a:pt x="464779" y="164040"/>
                  </a:cubicBezTo>
                  <a:cubicBezTo>
                    <a:pt x="465756" y="165016"/>
                    <a:pt x="465756" y="166969"/>
                    <a:pt x="465756" y="167946"/>
                  </a:cubicBezTo>
                  <a:cubicBezTo>
                    <a:pt x="464779" y="170875"/>
                    <a:pt x="454039" y="184545"/>
                    <a:pt x="442321" y="200168"/>
                  </a:cubicBezTo>
                  <a:cubicBezTo>
                    <a:pt x="431581" y="213837"/>
                    <a:pt x="420840" y="227508"/>
                    <a:pt x="415958" y="235319"/>
                  </a:cubicBezTo>
                  <a:cubicBezTo>
                    <a:pt x="410099" y="244107"/>
                    <a:pt x="407170" y="250942"/>
                    <a:pt x="404241" y="258753"/>
                  </a:cubicBezTo>
                  <a:cubicBezTo>
                    <a:pt x="402288" y="266565"/>
                    <a:pt x="400335" y="275353"/>
                    <a:pt x="399359" y="287070"/>
                  </a:cubicBezTo>
                  <a:cubicBezTo>
                    <a:pt x="398382" y="292928"/>
                    <a:pt x="398382" y="297810"/>
                    <a:pt x="398382" y="302692"/>
                  </a:cubicBezTo>
                  <a:cubicBezTo>
                    <a:pt x="398382" y="312457"/>
                    <a:pt x="397406" y="317339"/>
                    <a:pt x="391547" y="328080"/>
                  </a:cubicBezTo>
                  <a:cubicBezTo>
                    <a:pt x="386665" y="336867"/>
                    <a:pt x="385689" y="346632"/>
                    <a:pt x="384712" y="354443"/>
                  </a:cubicBezTo>
                  <a:cubicBezTo>
                    <a:pt x="384712" y="362255"/>
                    <a:pt x="384712" y="369090"/>
                    <a:pt x="385689" y="372019"/>
                  </a:cubicBezTo>
                  <a:lnTo>
                    <a:pt x="386665" y="375924"/>
                  </a:lnTo>
                  <a:lnTo>
                    <a:pt x="390571" y="375924"/>
                  </a:lnTo>
                  <a:lnTo>
                    <a:pt x="686428" y="362255"/>
                  </a:lnTo>
                  <a:cubicBezTo>
                    <a:pt x="688381" y="367137"/>
                    <a:pt x="690334" y="379830"/>
                    <a:pt x="685452" y="392524"/>
                  </a:cubicBezTo>
                  <a:cubicBezTo>
                    <a:pt x="682522" y="398382"/>
                    <a:pt x="680569" y="402288"/>
                    <a:pt x="678617" y="405217"/>
                  </a:cubicBezTo>
                  <a:lnTo>
                    <a:pt x="678617" y="405217"/>
                  </a:lnTo>
                  <a:cubicBezTo>
                    <a:pt x="673735" y="412052"/>
                    <a:pt x="670805" y="415958"/>
                    <a:pt x="675687" y="432557"/>
                  </a:cubicBezTo>
                  <a:cubicBezTo>
                    <a:pt x="679593" y="443298"/>
                    <a:pt x="682522" y="446227"/>
                    <a:pt x="684475" y="449156"/>
                  </a:cubicBezTo>
                  <a:cubicBezTo>
                    <a:pt x="686428" y="451109"/>
                    <a:pt x="688381" y="453062"/>
                    <a:pt x="691310" y="464779"/>
                  </a:cubicBezTo>
                  <a:cubicBezTo>
                    <a:pt x="692287" y="481379"/>
                    <a:pt x="692287" y="498954"/>
                    <a:pt x="691310" y="512624"/>
                  </a:cubicBezTo>
                </a:path>
              </a:pathLst>
            </a:custGeom>
            <a:solidFill>
              <a:srgbClr val="C0C0C0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6355621-B60E-4A96-90D8-00C466E56CCD}"/>
                </a:ext>
              </a:extLst>
            </p:cNvPr>
            <p:cNvSpPr/>
            <p:nvPr/>
          </p:nvSpPr>
          <p:spPr>
            <a:xfrm>
              <a:off x="8717875" y="3933058"/>
              <a:ext cx="712792" cy="644442"/>
            </a:xfrm>
            <a:custGeom>
              <a:avLst/>
              <a:gdLst>
                <a:gd name="connsiteX0" fmla="*/ 529439 w 712791"/>
                <a:gd name="connsiteY0" fmla="*/ 631748 h 644441"/>
                <a:gd name="connsiteX1" fmla="*/ 532368 w 712791"/>
                <a:gd name="connsiteY1" fmla="*/ 617102 h 644441"/>
                <a:gd name="connsiteX2" fmla="*/ 534321 w 712791"/>
                <a:gd name="connsiteY2" fmla="*/ 609290 h 644441"/>
                <a:gd name="connsiteX3" fmla="*/ 533344 w 712791"/>
                <a:gd name="connsiteY3" fmla="*/ 597573 h 644441"/>
                <a:gd name="connsiteX4" fmla="*/ 524557 w 712791"/>
                <a:gd name="connsiteY4" fmla="*/ 581950 h 644441"/>
                <a:gd name="connsiteX5" fmla="*/ 514792 w 712791"/>
                <a:gd name="connsiteY5" fmla="*/ 557540 h 644441"/>
                <a:gd name="connsiteX6" fmla="*/ 510887 w 712791"/>
                <a:gd name="connsiteY6" fmla="*/ 529223 h 644441"/>
                <a:gd name="connsiteX7" fmla="*/ 522604 w 712791"/>
                <a:gd name="connsiteY7" fmla="*/ 504813 h 644441"/>
                <a:gd name="connsiteX8" fmla="*/ 535297 w 712791"/>
                <a:gd name="connsiteY8" fmla="*/ 485284 h 644441"/>
                <a:gd name="connsiteX9" fmla="*/ 535297 w 712791"/>
                <a:gd name="connsiteY9" fmla="*/ 485284 h 644441"/>
                <a:gd name="connsiteX10" fmla="*/ 541156 w 712791"/>
                <a:gd name="connsiteY10" fmla="*/ 465756 h 644441"/>
                <a:gd name="connsiteX11" fmla="*/ 551897 w 712791"/>
                <a:gd name="connsiteY11" fmla="*/ 443298 h 644441"/>
                <a:gd name="connsiteX12" fmla="*/ 560684 w 712791"/>
                <a:gd name="connsiteY12" fmla="*/ 435486 h 644441"/>
                <a:gd name="connsiteX13" fmla="*/ 567519 w 712791"/>
                <a:gd name="connsiteY13" fmla="*/ 418887 h 644441"/>
                <a:gd name="connsiteX14" fmla="*/ 570449 w 712791"/>
                <a:gd name="connsiteY14" fmla="*/ 397406 h 644441"/>
                <a:gd name="connsiteX15" fmla="*/ 586071 w 712791"/>
                <a:gd name="connsiteY15" fmla="*/ 373971 h 644441"/>
                <a:gd name="connsiteX16" fmla="*/ 586071 w 712791"/>
                <a:gd name="connsiteY16" fmla="*/ 373971 h 644441"/>
                <a:gd name="connsiteX17" fmla="*/ 604624 w 712791"/>
                <a:gd name="connsiteY17" fmla="*/ 327103 h 644441"/>
                <a:gd name="connsiteX18" fmla="*/ 605600 w 712791"/>
                <a:gd name="connsiteY18" fmla="*/ 323197 h 644441"/>
                <a:gd name="connsiteX19" fmla="*/ 644657 w 712791"/>
                <a:gd name="connsiteY19" fmla="*/ 274376 h 644441"/>
                <a:gd name="connsiteX20" fmla="*/ 654421 w 712791"/>
                <a:gd name="connsiteY20" fmla="*/ 266564 h 644441"/>
                <a:gd name="connsiteX21" fmla="*/ 655398 w 712791"/>
                <a:gd name="connsiteY21" fmla="*/ 251918 h 644441"/>
                <a:gd name="connsiteX22" fmla="*/ 655398 w 712791"/>
                <a:gd name="connsiteY22" fmla="*/ 237272 h 644441"/>
                <a:gd name="connsiteX23" fmla="*/ 664186 w 712791"/>
                <a:gd name="connsiteY23" fmla="*/ 219696 h 644441"/>
                <a:gd name="connsiteX24" fmla="*/ 669068 w 712791"/>
                <a:gd name="connsiteY24" fmla="*/ 212861 h 644441"/>
                <a:gd name="connsiteX25" fmla="*/ 669068 w 712791"/>
                <a:gd name="connsiteY25" fmla="*/ 193332 h 644441"/>
                <a:gd name="connsiteX26" fmla="*/ 670044 w 712791"/>
                <a:gd name="connsiteY26" fmla="*/ 150370 h 644441"/>
                <a:gd name="connsiteX27" fmla="*/ 707148 w 712791"/>
                <a:gd name="connsiteY27" fmla="*/ 98619 h 644441"/>
                <a:gd name="connsiteX28" fmla="*/ 715936 w 712791"/>
                <a:gd name="connsiteY28" fmla="*/ 89831 h 644441"/>
                <a:gd name="connsiteX29" fmla="*/ 715936 w 712791"/>
                <a:gd name="connsiteY29" fmla="*/ 89831 h 644441"/>
                <a:gd name="connsiteX30" fmla="*/ 715936 w 712791"/>
                <a:gd name="connsiteY30" fmla="*/ 82020 h 644441"/>
                <a:gd name="connsiteX31" fmla="*/ 644657 w 712791"/>
                <a:gd name="connsiteY31" fmla="*/ 84949 h 644441"/>
                <a:gd name="connsiteX32" fmla="*/ 627082 w 712791"/>
                <a:gd name="connsiteY32" fmla="*/ 76161 h 644441"/>
                <a:gd name="connsiteX33" fmla="*/ 627082 w 712791"/>
                <a:gd name="connsiteY33" fmla="*/ 76161 h 644441"/>
                <a:gd name="connsiteX34" fmla="*/ 624152 w 712791"/>
                <a:gd name="connsiteY34" fmla="*/ 60538 h 644441"/>
                <a:gd name="connsiteX35" fmla="*/ 634893 w 712791"/>
                <a:gd name="connsiteY35" fmla="*/ 41010 h 644441"/>
                <a:gd name="connsiteX36" fmla="*/ 649539 w 712791"/>
                <a:gd name="connsiteY36" fmla="*/ 21481 h 644441"/>
                <a:gd name="connsiteX37" fmla="*/ 653445 w 712791"/>
                <a:gd name="connsiteY37" fmla="*/ 11717 h 644441"/>
                <a:gd name="connsiteX38" fmla="*/ 652469 w 712791"/>
                <a:gd name="connsiteY38" fmla="*/ 7811 h 644441"/>
                <a:gd name="connsiteX39" fmla="*/ 649539 w 712791"/>
                <a:gd name="connsiteY39" fmla="*/ 4882 h 644441"/>
                <a:gd name="connsiteX40" fmla="*/ 649539 w 712791"/>
                <a:gd name="connsiteY40" fmla="*/ 4882 h 644441"/>
                <a:gd name="connsiteX41" fmla="*/ 629034 w 712791"/>
                <a:gd name="connsiteY41" fmla="*/ 0 h 644441"/>
                <a:gd name="connsiteX42" fmla="*/ 399574 w 712791"/>
                <a:gd name="connsiteY42" fmla="*/ 9764 h 644441"/>
                <a:gd name="connsiteX43" fmla="*/ 205265 w 712791"/>
                <a:gd name="connsiteY43" fmla="*/ 21481 h 644441"/>
                <a:gd name="connsiteX44" fmla="*/ 17791 w 712791"/>
                <a:gd name="connsiteY44" fmla="*/ 24411 h 644441"/>
                <a:gd name="connsiteX45" fmla="*/ 215 w 712791"/>
                <a:gd name="connsiteY45" fmla="*/ 24411 h 644441"/>
                <a:gd name="connsiteX46" fmla="*/ 215 w 712791"/>
                <a:gd name="connsiteY46" fmla="*/ 37104 h 644441"/>
                <a:gd name="connsiteX47" fmla="*/ 19744 w 712791"/>
                <a:gd name="connsiteY47" fmla="*/ 130841 h 644441"/>
                <a:gd name="connsiteX48" fmla="*/ 34390 w 712791"/>
                <a:gd name="connsiteY48" fmla="*/ 187474 h 644441"/>
                <a:gd name="connsiteX49" fmla="*/ 36343 w 712791"/>
                <a:gd name="connsiteY49" fmla="*/ 299763 h 644441"/>
                <a:gd name="connsiteX50" fmla="*/ 28532 w 712791"/>
                <a:gd name="connsiteY50" fmla="*/ 506766 h 644441"/>
                <a:gd name="connsiteX51" fmla="*/ 30485 w 712791"/>
                <a:gd name="connsiteY51" fmla="*/ 535082 h 644441"/>
                <a:gd name="connsiteX52" fmla="*/ 40249 w 712791"/>
                <a:gd name="connsiteY52" fmla="*/ 548752 h 644441"/>
                <a:gd name="connsiteX53" fmla="*/ 88094 w 712791"/>
                <a:gd name="connsiteY53" fmla="*/ 548752 h 644441"/>
                <a:gd name="connsiteX54" fmla="*/ 92976 w 712791"/>
                <a:gd name="connsiteY54" fmla="*/ 547775 h 644441"/>
                <a:gd name="connsiteX55" fmla="*/ 92976 w 712791"/>
                <a:gd name="connsiteY55" fmla="*/ 552657 h 644441"/>
                <a:gd name="connsiteX56" fmla="*/ 94929 w 712791"/>
                <a:gd name="connsiteY56" fmla="*/ 646395 h 644441"/>
                <a:gd name="connsiteX57" fmla="*/ 332200 w 712791"/>
                <a:gd name="connsiteY57" fmla="*/ 639560 h 644441"/>
                <a:gd name="connsiteX58" fmla="*/ 529439 w 712791"/>
                <a:gd name="connsiteY58" fmla="*/ 631748 h 644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712791" h="644441">
                  <a:moveTo>
                    <a:pt x="529439" y="631748"/>
                  </a:moveTo>
                  <a:cubicBezTo>
                    <a:pt x="529439" y="625890"/>
                    <a:pt x="530415" y="621984"/>
                    <a:pt x="532368" y="617102"/>
                  </a:cubicBezTo>
                  <a:cubicBezTo>
                    <a:pt x="533344" y="615149"/>
                    <a:pt x="534321" y="612220"/>
                    <a:pt x="534321" y="609290"/>
                  </a:cubicBezTo>
                  <a:cubicBezTo>
                    <a:pt x="535297" y="605385"/>
                    <a:pt x="534321" y="601479"/>
                    <a:pt x="533344" y="597573"/>
                  </a:cubicBezTo>
                  <a:cubicBezTo>
                    <a:pt x="531392" y="591715"/>
                    <a:pt x="528462" y="585856"/>
                    <a:pt x="524557" y="581950"/>
                  </a:cubicBezTo>
                  <a:cubicBezTo>
                    <a:pt x="521627" y="577068"/>
                    <a:pt x="517722" y="568280"/>
                    <a:pt x="514792" y="557540"/>
                  </a:cubicBezTo>
                  <a:cubicBezTo>
                    <a:pt x="512839" y="548752"/>
                    <a:pt x="510887" y="538011"/>
                    <a:pt x="510887" y="529223"/>
                  </a:cubicBezTo>
                  <a:cubicBezTo>
                    <a:pt x="510887" y="517506"/>
                    <a:pt x="515769" y="511648"/>
                    <a:pt x="522604" y="504813"/>
                  </a:cubicBezTo>
                  <a:cubicBezTo>
                    <a:pt x="526509" y="499930"/>
                    <a:pt x="531392" y="494072"/>
                    <a:pt x="535297" y="485284"/>
                  </a:cubicBezTo>
                  <a:lnTo>
                    <a:pt x="535297" y="485284"/>
                  </a:lnTo>
                  <a:cubicBezTo>
                    <a:pt x="539203" y="476496"/>
                    <a:pt x="540180" y="470638"/>
                    <a:pt x="541156" y="465756"/>
                  </a:cubicBezTo>
                  <a:cubicBezTo>
                    <a:pt x="543109" y="456968"/>
                    <a:pt x="544085" y="452086"/>
                    <a:pt x="551897" y="443298"/>
                  </a:cubicBezTo>
                  <a:cubicBezTo>
                    <a:pt x="554826" y="440368"/>
                    <a:pt x="557755" y="437439"/>
                    <a:pt x="560684" y="435486"/>
                  </a:cubicBezTo>
                  <a:cubicBezTo>
                    <a:pt x="565566" y="431581"/>
                    <a:pt x="567519" y="429628"/>
                    <a:pt x="567519" y="418887"/>
                  </a:cubicBezTo>
                  <a:cubicBezTo>
                    <a:pt x="567519" y="410099"/>
                    <a:pt x="567519" y="403264"/>
                    <a:pt x="570449" y="397406"/>
                  </a:cubicBezTo>
                  <a:cubicBezTo>
                    <a:pt x="573378" y="391547"/>
                    <a:pt x="578260" y="384712"/>
                    <a:pt x="586071" y="373971"/>
                  </a:cubicBezTo>
                  <a:lnTo>
                    <a:pt x="586071" y="373971"/>
                  </a:lnTo>
                  <a:cubicBezTo>
                    <a:pt x="600718" y="356396"/>
                    <a:pt x="601694" y="354443"/>
                    <a:pt x="604624" y="327103"/>
                  </a:cubicBezTo>
                  <a:lnTo>
                    <a:pt x="605600" y="323197"/>
                  </a:lnTo>
                  <a:cubicBezTo>
                    <a:pt x="608529" y="297810"/>
                    <a:pt x="630011" y="284140"/>
                    <a:pt x="644657" y="274376"/>
                  </a:cubicBezTo>
                  <a:cubicBezTo>
                    <a:pt x="649539" y="271447"/>
                    <a:pt x="653445" y="268517"/>
                    <a:pt x="654421" y="266564"/>
                  </a:cubicBezTo>
                  <a:cubicBezTo>
                    <a:pt x="656374" y="262659"/>
                    <a:pt x="656374" y="257777"/>
                    <a:pt x="655398" y="251918"/>
                  </a:cubicBezTo>
                  <a:cubicBezTo>
                    <a:pt x="655398" y="247036"/>
                    <a:pt x="654421" y="242154"/>
                    <a:pt x="655398" y="237272"/>
                  </a:cubicBezTo>
                  <a:cubicBezTo>
                    <a:pt x="656374" y="229460"/>
                    <a:pt x="660280" y="224578"/>
                    <a:pt x="664186" y="219696"/>
                  </a:cubicBezTo>
                  <a:cubicBezTo>
                    <a:pt x="666139" y="216767"/>
                    <a:pt x="668091" y="214814"/>
                    <a:pt x="669068" y="212861"/>
                  </a:cubicBezTo>
                  <a:cubicBezTo>
                    <a:pt x="670044" y="210908"/>
                    <a:pt x="670044" y="203097"/>
                    <a:pt x="669068" y="193332"/>
                  </a:cubicBezTo>
                  <a:cubicBezTo>
                    <a:pt x="668091" y="180639"/>
                    <a:pt x="668091" y="165016"/>
                    <a:pt x="670044" y="150370"/>
                  </a:cubicBezTo>
                  <a:cubicBezTo>
                    <a:pt x="672973" y="130841"/>
                    <a:pt x="693478" y="111313"/>
                    <a:pt x="707148" y="98619"/>
                  </a:cubicBezTo>
                  <a:cubicBezTo>
                    <a:pt x="712031" y="93737"/>
                    <a:pt x="715936" y="89831"/>
                    <a:pt x="715936" y="89831"/>
                  </a:cubicBezTo>
                  <a:lnTo>
                    <a:pt x="715936" y="89831"/>
                  </a:lnTo>
                  <a:cubicBezTo>
                    <a:pt x="715936" y="88855"/>
                    <a:pt x="715936" y="85925"/>
                    <a:pt x="715936" y="82020"/>
                  </a:cubicBezTo>
                  <a:cubicBezTo>
                    <a:pt x="703243" y="82996"/>
                    <a:pt x="658327" y="84949"/>
                    <a:pt x="644657" y="84949"/>
                  </a:cubicBezTo>
                  <a:cubicBezTo>
                    <a:pt x="634893" y="83972"/>
                    <a:pt x="630011" y="81043"/>
                    <a:pt x="627082" y="76161"/>
                  </a:cubicBezTo>
                  <a:lnTo>
                    <a:pt x="627082" y="76161"/>
                  </a:lnTo>
                  <a:cubicBezTo>
                    <a:pt x="624152" y="71279"/>
                    <a:pt x="624152" y="65420"/>
                    <a:pt x="624152" y="60538"/>
                  </a:cubicBezTo>
                  <a:cubicBezTo>
                    <a:pt x="625129" y="54680"/>
                    <a:pt x="629034" y="48821"/>
                    <a:pt x="634893" y="41010"/>
                  </a:cubicBezTo>
                  <a:cubicBezTo>
                    <a:pt x="638798" y="36128"/>
                    <a:pt x="644657" y="29293"/>
                    <a:pt x="649539" y="21481"/>
                  </a:cubicBezTo>
                  <a:cubicBezTo>
                    <a:pt x="651492" y="17576"/>
                    <a:pt x="653445" y="14646"/>
                    <a:pt x="653445" y="11717"/>
                  </a:cubicBezTo>
                  <a:cubicBezTo>
                    <a:pt x="653445" y="9764"/>
                    <a:pt x="653445" y="8788"/>
                    <a:pt x="652469" y="7811"/>
                  </a:cubicBezTo>
                  <a:cubicBezTo>
                    <a:pt x="651492" y="6835"/>
                    <a:pt x="650516" y="5858"/>
                    <a:pt x="649539" y="4882"/>
                  </a:cubicBezTo>
                  <a:lnTo>
                    <a:pt x="649539" y="4882"/>
                  </a:lnTo>
                  <a:cubicBezTo>
                    <a:pt x="644657" y="1953"/>
                    <a:pt x="637822" y="976"/>
                    <a:pt x="629034" y="0"/>
                  </a:cubicBezTo>
                  <a:cubicBezTo>
                    <a:pt x="616341" y="0"/>
                    <a:pt x="506005" y="3906"/>
                    <a:pt x="399574" y="9764"/>
                  </a:cubicBezTo>
                  <a:cubicBezTo>
                    <a:pt x="314625" y="13670"/>
                    <a:pt x="232605" y="18552"/>
                    <a:pt x="205265" y="21481"/>
                  </a:cubicBezTo>
                  <a:cubicBezTo>
                    <a:pt x="152538" y="26363"/>
                    <a:pt x="62707" y="25387"/>
                    <a:pt x="17791" y="24411"/>
                  </a:cubicBezTo>
                  <a:cubicBezTo>
                    <a:pt x="10956" y="24411"/>
                    <a:pt x="5097" y="24411"/>
                    <a:pt x="215" y="24411"/>
                  </a:cubicBezTo>
                  <a:cubicBezTo>
                    <a:pt x="215" y="30269"/>
                    <a:pt x="215" y="35151"/>
                    <a:pt x="215" y="37104"/>
                  </a:cubicBezTo>
                  <a:cubicBezTo>
                    <a:pt x="-1737" y="53703"/>
                    <a:pt x="9980" y="93737"/>
                    <a:pt x="19744" y="130841"/>
                  </a:cubicBezTo>
                  <a:cubicBezTo>
                    <a:pt x="25602" y="152322"/>
                    <a:pt x="31461" y="173804"/>
                    <a:pt x="34390" y="187474"/>
                  </a:cubicBezTo>
                  <a:cubicBezTo>
                    <a:pt x="37320" y="202120"/>
                    <a:pt x="37320" y="248012"/>
                    <a:pt x="36343" y="299763"/>
                  </a:cubicBezTo>
                  <a:cubicBezTo>
                    <a:pt x="35367" y="385689"/>
                    <a:pt x="30485" y="490166"/>
                    <a:pt x="28532" y="506766"/>
                  </a:cubicBezTo>
                  <a:cubicBezTo>
                    <a:pt x="27555" y="519459"/>
                    <a:pt x="28532" y="528247"/>
                    <a:pt x="30485" y="535082"/>
                  </a:cubicBezTo>
                  <a:cubicBezTo>
                    <a:pt x="32438" y="541917"/>
                    <a:pt x="36343" y="545823"/>
                    <a:pt x="40249" y="548752"/>
                  </a:cubicBezTo>
                  <a:cubicBezTo>
                    <a:pt x="49037" y="554610"/>
                    <a:pt x="88094" y="548752"/>
                    <a:pt x="88094" y="548752"/>
                  </a:cubicBezTo>
                  <a:lnTo>
                    <a:pt x="92976" y="547775"/>
                  </a:lnTo>
                  <a:lnTo>
                    <a:pt x="92976" y="552657"/>
                  </a:lnTo>
                  <a:cubicBezTo>
                    <a:pt x="92976" y="552657"/>
                    <a:pt x="93952" y="594644"/>
                    <a:pt x="94929" y="646395"/>
                  </a:cubicBezTo>
                  <a:cubicBezTo>
                    <a:pt x="116410" y="646395"/>
                    <a:pt x="226746" y="643465"/>
                    <a:pt x="332200" y="639560"/>
                  </a:cubicBezTo>
                  <a:cubicBezTo>
                    <a:pt x="418126" y="637607"/>
                    <a:pt x="501123" y="633701"/>
                    <a:pt x="529439" y="631748"/>
                  </a:cubicBezTo>
                </a:path>
              </a:pathLst>
            </a:custGeom>
            <a:solidFill>
              <a:srgbClr val="C0C0C0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17DBC67-A9E0-4A79-B3C0-130423F2A8DE}"/>
                </a:ext>
              </a:extLst>
            </p:cNvPr>
            <p:cNvSpPr/>
            <p:nvPr/>
          </p:nvSpPr>
          <p:spPr>
            <a:xfrm>
              <a:off x="8552098" y="3216551"/>
              <a:ext cx="937370" cy="790906"/>
            </a:xfrm>
            <a:custGeom>
              <a:avLst/>
              <a:gdLst>
                <a:gd name="connsiteX0" fmla="*/ 881714 w 937369"/>
                <a:gd name="connsiteY0" fmla="*/ 789739 h 790905"/>
                <a:gd name="connsiteX1" fmla="*/ 881714 w 937369"/>
                <a:gd name="connsiteY1" fmla="*/ 786810 h 790905"/>
                <a:gd name="connsiteX2" fmla="*/ 879761 w 937369"/>
                <a:gd name="connsiteY2" fmla="*/ 748729 h 790905"/>
                <a:gd name="connsiteX3" fmla="*/ 883666 w 937369"/>
                <a:gd name="connsiteY3" fmla="*/ 714554 h 790905"/>
                <a:gd name="connsiteX4" fmla="*/ 892454 w 937369"/>
                <a:gd name="connsiteY4" fmla="*/ 682332 h 790905"/>
                <a:gd name="connsiteX5" fmla="*/ 914912 w 937369"/>
                <a:gd name="connsiteY5" fmla="*/ 675497 h 790905"/>
                <a:gd name="connsiteX6" fmla="*/ 939323 w 937369"/>
                <a:gd name="connsiteY6" fmla="*/ 669639 h 790905"/>
                <a:gd name="connsiteX7" fmla="*/ 939323 w 937369"/>
                <a:gd name="connsiteY7" fmla="*/ 669639 h 790905"/>
                <a:gd name="connsiteX8" fmla="*/ 942252 w 937369"/>
                <a:gd name="connsiteY8" fmla="*/ 656945 h 790905"/>
                <a:gd name="connsiteX9" fmla="*/ 944205 w 937369"/>
                <a:gd name="connsiteY9" fmla="*/ 638393 h 790905"/>
                <a:gd name="connsiteX10" fmla="*/ 941276 w 937369"/>
                <a:gd name="connsiteY10" fmla="*/ 615935 h 790905"/>
                <a:gd name="connsiteX11" fmla="*/ 932488 w 937369"/>
                <a:gd name="connsiteY11" fmla="*/ 602265 h 790905"/>
                <a:gd name="connsiteX12" fmla="*/ 921747 w 937369"/>
                <a:gd name="connsiteY12" fmla="*/ 597383 h 790905"/>
                <a:gd name="connsiteX13" fmla="*/ 907101 w 937369"/>
                <a:gd name="connsiteY13" fmla="*/ 591524 h 790905"/>
                <a:gd name="connsiteX14" fmla="*/ 893431 w 937369"/>
                <a:gd name="connsiteY14" fmla="*/ 575901 h 790905"/>
                <a:gd name="connsiteX15" fmla="*/ 892454 w 937369"/>
                <a:gd name="connsiteY15" fmla="*/ 545632 h 790905"/>
                <a:gd name="connsiteX16" fmla="*/ 892454 w 937369"/>
                <a:gd name="connsiteY16" fmla="*/ 516340 h 790905"/>
                <a:gd name="connsiteX17" fmla="*/ 886596 w 937369"/>
                <a:gd name="connsiteY17" fmla="*/ 498764 h 790905"/>
                <a:gd name="connsiteX18" fmla="*/ 870973 w 937369"/>
                <a:gd name="connsiteY18" fmla="*/ 482165 h 790905"/>
                <a:gd name="connsiteX19" fmla="*/ 846562 w 937369"/>
                <a:gd name="connsiteY19" fmla="*/ 462636 h 790905"/>
                <a:gd name="connsiteX20" fmla="*/ 820199 w 937369"/>
                <a:gd name="connsiteY20" fmla="*/ 450919 h 790905"/>
                <a:gd name="connsiteX21" fmla="*/ 794812 w 937369"/>
                <a:gd name="connsiteY21" fmla="*/ 442131 h 790905"/>
                <a:gd name="connsiteX22" fmla="*/ 770401 w 937369"/>
                <a:gd name="connsiteY22" fmla="*/ 421626 h 790905"/>
                <a:gd name="connsiteX23" fmla="*/ 754778 w 937369"/>
                <a:gd name="connsiteY23" fmla="*/ 390380 h 790905"/>
                <a:gd name="connsiteX24" fmla="*/ 760637 w 937369"/>
                <a:gd name="connsiteY24" fmla="*/ 344488 h 790905"/>
                <a:gd name="connsiteX25" fmla="*/ 766495 w 937369"/>
                <a:gd name="connsiteY25" fmla="*/ 322030 h 790905"/>
                <a:gd name="connsiteX26" fmla="*/ 763566 w 937369"/>
                <a:gd name="connsiteY26" fmla="*/ 286879 h 790905"/>
                <a:gd name="connsiteX27" fmla="*/ 757707 w 937369"/>
                <a:gd name="connsiteY27" fmla="*/ 282973 h 790905"/>
                <a:gd name="connsiteX28" fmla="*/ 757707 w 937369"/>
                <a:gd name="connsiteY28" fmla="*/ 282973 h 790905"/>
                <a:gd name="connsiteX29" fmla="*/ 741108 w 937369"/>
                <a:gd name="connsiteY29" fmla="*/ 279068 h 790905"/>
                <a:gd name="connsiteX30" fmla="*/ 711815 w 937369"/>
                <a:gd name="connsiteY30" fmla="*/ 273209 h 790905"/>
                <a:gd name="connsiteX31" fmla="*/ 689358 w 937369"/>
                <a:gd name="connsiteY31" fmla="*/ 259539 h 790905"/>
                <a:gd name="connsiteX32" fmla="*/ 683499 w 937369"/>
                <a:gd name="connsiteY32" fmla="*/ 239034 h 790905"/>
                <a:gd name="connsiteX33" fmla="*/ 683499 w 937369"/>
                <a:gd name="connsiteY33" fmla="*/ 239034 h 790905"/>
                <a:gd name="connsiteX34" fmla="*/ 683499 w 937369"/>
                <a:gd name="connsiteY34" fmla="*/ 234152 h 790905"/>
                <a:gd name="connsiteX35" fmla="*/ 678617 w 937369"/>
                <a:gd name="connsiteY35" fmla="*/ 209741 h 790905"/>
                <a:gd name="connsiteX36" fmla="*/ 653230 w 937369"/>
                <a:gd name="connsiteY36" fmla="*/ 190213 h 790905"/>
                <a:gd name="connsiteX37" fmla="*/ 608314 w 937369"/>
                <a:gd name="connsiteY37" fmla="*/ 156038 h 790905"/>
                <a:gd name="connsiteX38" fmla="*/ 580974 w 937369"/>
                <a:gd name="connsiteY38" fmla="*/ 110146 h 790905"/>
                <a:gd name="connsiteX39" fmla="*/ 567304 w 937369"/>
                <a:gd name="connsiteY39" fmla="*/ 53513 h 790905"/>
                <a:gd name="connsiteX40" fmla="*/ 575115 w 937369"/>
                <a:gd name="connsiteY40" fmla="*/ 34961 h 790905"/>
                <a:gd name="connsiteX41" fmla="*/ 541917 w 937369"/>
                <a:gd name="connsiteY41" fmla="*/ 786 h 790905"/>
                <a:gd name="connsiteX42" fmla="*/ 461850 w 937369"/>
                <a:gd name="connsiteY42" fmla="*/ 3715 h 790905"/>
                <a:gd name="connsiteX43" fmla="*/ 392524 w 937369"/>
                <a:gd name="connsiteY43" fmla="*/ 8598 h 790905"/>
                <a:gd name="connsiteX44" fmla="*/ 184545 w 937369"/>
                <a:gd name="connsiteY44" fmla="*/ 14456 h 790905"/>
                <a:gd name="connsiteX45" fmla="*/ 0 w 937369"/>
                <a:gd name="connsiteY45" fmla="*/ 17385 h 790905"/>
                <a:gd name="connsiteX46" fmla="*/ 24411 w 937369"/>
                <a:gd name="connsiteY46" fmla="*/ 55466 h 790905"/>
                <a:gd name="connsiteX47" fmla="*/ 43939 w 937369"/>
                <a:gd name="connsiteY47" fmla="*/ 86712 h 790905"/>
                <a:gd name="connsiteX48" fmla="*/ 43939 w 937369"/>
                <a:gd name="connsiteY48" fmla="*/ 86712 h 790905"/>
                <a:gd name="connsiteX49" fmla="*/ 53703 w 937369"/>
                <a:gd name="connsiteY49" fmla="*/ 112099 h 790905"/>
                <a:gd name="connsiteX50" fmla="*/ 63468 w 937369"/>
                <a:gd name="connsiteY50" fmla="*/ 130651 h 790905"/>
                <a:gd name="connsiteX51" fmla="*/ 87878 w 937369"/>
                <a:gd name="connsiteY51" fmla="*/ 137486 h 790905"/>
                <a:gd name="connsiteX52" fmla="*/ 121077 w 937369"/>
                <a:gd name="connsiteY52" fmla="*/ 149203 h 790905"/>
                <a:gd name="connsiteX53" fmla="*/ 111313 w 937369"/>
                <a:gd name="connsiteY53" fmla="*/ 176543 h 790905"/>
                <a:gd name="connsiteX54" fmla="*/ 97643 w 937369"/>
                <a:gd name="connsiteY54" fmla="*/ 201930 h 790905"/>
                <a:gd name="connsiteX55" fmla="*/ 120101 w 937369"/>
                <a:gd name="connsiteY55" fmla="*/ 234152 h 790905"/>
                <a:gd name="connsiteX56" fmla="*/ 135723 w 937369"/>
                <a:gd name="connsiteY56" fmla="*/ 251728 h 790905"/>
                <a:gd name="connsiteX57" fmla="*/ 149394 w 937369"/>
                <a:gd name="connsiteY57" fmla="*/ 260516 h 790905"/>
                <a:gd name="connsiteX58" fmla="*/ 163063 w 937369"/>
                <a:gd name="connsiteY58" fmla="*/ 271256 h 790905"/>
                <a:gd name="connsiteX59" fmla="*/ 165993 w 937369"/>
                <a:gd name="connsiteY59" fmla="*/ 505599 h 790905"/>
                <a:gd name="connsiteX60" fmla="*/ 165993 w 937369"/>
                <a:gd name="connsiteY60" fmla="*/ 733106 h 790905"/>
                <a:gd name="connsiteX61" fmla="*/ 183568 w 937369"/>
                <a:gd name="connsiteY61" fmla="*/ 733106 h 790905"/>
                <a:gd name="connsiteX62" fmla="*/ 370066 w 937369"/>
                <a:gd name="connsiteY62" fmla="*/ 730177 h 790905"/>
                <a:gd name="connsiteX63" fmla="*/ 565351 w 937369"/>
                <a:gd name="connsiteY63" fmla="*/ 718460 h 790905"/>
                <a:gd name="connsiteX64" fmla="*/ 795788 w 937369"/>
                <a:gd name="connsiteY64" fmla="*/ 708696 h 790905"/>
                <a:gd name="connsiteX65" fmla="*/ 820199 w 937369"/>
                <a:gd name="connsiteY65" fmla="*/ 714554 h 790905"/>
                <a:gd name="connsiteX66" fmla="*/ 820199 w 937369"/>
                <a:gd name="connsiteY66" fmla="*/ 714554 h 790905"/>
                <a:gd name="connsiteX67" fmla="*/ 826057 w 937369"/>
                <a:gd name="connsiteY67" fmla="*/ 720413 h 790905"/>
                <a:gd name="connsiteX68" fmla="*/ 828010 w 937369"/>
                <a:gd name="connsiteY68" fmla="*/ 729201 h 790905"/>
                <a:gd name="connsiteX69" fmla="*/ 823128 w 937369"/>
                <a:gd name="connsiteY69" fmla="*/ 742871 h 790905"/>
                <a:gd name="connsiteX70" fmla="*/ 807505 w 937369"/>
                <a:gd name="connsiteY70" fmla="*/ 763376 h 790905"/>
                <a:gd name="connsiteX71" fmla="*/ 798717 w 937369"/>
                <a:gd name="connsiteY71" fmla="*/ 778022 h 790905"/>
                <a:gd name="connsiteX72" fmla="*/ 800670 w 937369"/>
                <a:gd name="connsiteY72" fmla="*/ 787786 h 790905"/>
                <a:gd name="connsiteX73" fmla="*/ 800670 w 937369"/>
                <a:gd name="connsiteY73" fmla="*/ 787786 h 790905"/>
                <a:gd name="connsiteX74" fmla="*/ 811411 w 937369"/>
                <a:gd name="connsiteY74" fmla="*/ 792668 h 790905"/>
                <a:gd name="connsiteX75" fmla="*/ 881714 w 937369"/>
                <a:gd name="connsiteY75" fmla="*/ 789739 h 79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937369" h="790905">
                  <a:moveTo>
                    <a:pt x="881714" y="789739"/>
                  </a:moveTo>
                  <a:lnTo>
                    <a:pt x="881714" y="786810"/>
                  </a:lnTo>
                  <a:cubicBezTo>
                    <a:pt x="880737" y="775093"/>
                    <a:pt x="879761" y="760446"/>
                    <a:pt x="879761" y="748729"/>
                  </a:cubicBezTo>
                  <a:cubicBezTo>
                    <a:pt x="879761" y="738965"/>
                    <a:pt x="881714" y="726271"/>
                    <a:pt x="883666" y="714554"/>
                  </a:cubicBezTo>
                  <a:cubicBezTo>
                    <a:pt x="886596" y="697955"/>
                    <a:pt x="890502" y="683308"/>
                    <a:pt x="892454" y="682332"/>
                  </a:cubicBezTo>
                  <a:cubicBezTo>
                    <a:pt x="894407" y="681356"/>
                    <a:pt x="904171" y="678426"/>
                    <a:pt x="914912" y="675497"/>
                  </a:cubicBezTo>
                  <a:cubicBezTo>
                    <a:pt x="926629" y="672568"/>
                    <a:pt x="939323" y="670615"/>
                    <a:pt x="939323" y="669639"/>
                  </a:cubicBezTo>
                  <a:lnTo>
                    <a:pt x="939323" y="669639"/>
                  </a:lnTo>
                  <a:cubicBezTo>
                    <a:pt x="939323" y="668662"/>
                    <a:pt x="941276" y="664756"/>
                    <a:pt x="942252" y="656945"/>
                  </a:cubicBezTo>
                  <a:cubicBezTo>
                    <a:pt x="943229" y="652063"/>
                    <a:pt x="943229" y="646204"/>
                    <a:pt x="944205" y="638393"/>
                  </a:cubicBezTo>
                  <a:cubicBezTo>
                    <a:pt x="945182" y="628629"/>
                    <a:pt x="943229" y="620817"/>
                    <a:pt x="941276" y="615935"/>
                  </a:cubicBezTo>
                  <a:cubicBezTo>
                    <a:pt x="939323" y="610076"/>
                    <a:pt x="935417" y="606171"/>
                    <a:pt x="932488" y="602265"/>
                  </a:cubicBezTo>
                  <a:cubicBezTo>
                    <a:pt x="929559" y="599336"/>
                    <a:pt x="925653" y="598359"/>
                    <a:pt x="921747" y="597383"/>
                  </a:cubicBezTo>
                  <a:cubicBezTo>
                    <a:pt x="916865" y="596407"/>
                    <a:pt x="911983" y="595430"/>
                    <a:pt x="907101" y="591524"/>
                  </a:cubicBezTo>
                  <a:cubicBezTo>
                    <a:pt x="901242" y="587619"/>
                    <a:pt x="896360" y="582737"/>
                    <a:pt x="893431" y="575901"/>
                  </a:cubicBezTo>
                  <a:cubicBezTo>
                    <a:pt x="890502" y="569067"/>
                    <a:pt x="890502" y="559302"/>
                    <a:pt x="892454" y="545632"/>
                  </a:cubicBezTo>
                  <a:cubicBezTo>
                    <a:pt x="894407" y="532939"/>
                    <a:pt x="893431" y="524151"/>
                    <a:pt x="892454" y="516340"/>
                  </a:cubicBezTo>
                  <a:cubicBezTo>
                    <a:pt x="890502" y="509505"/>
                    <a:pt x="888549" y="503646"/>
                    <a:pt x="886596" y="498764"/>
                  </a:cubicBezTo>
                  <a:cubicBezTo>
                    <a:pt x="884643" y="494858"/>
                    <a:pt x="878784" y="488023"/>
                    <a:pt x="870973" y="482165"/>
                  </a:cubicBezTo>
                  <a:cubicBezTo>
                    <a:pt x="863161" y="475330"/>
                    <a:pt x="854374" y="468495"/>
                    <a:pt x="846562" y="462636"/>
                  </a:cubicBezTo>
                  <a:cubicBezTo>
                    <a:pt x="838751" y="455801"/>
                    <a:pt x="829963" y="453848"/>
                    <a:pt x="820199" y="450919"/>
                  </a:cubicBezTo>
                  <a:cubicBezTo>
                    <a:pt x="812387" y="448966"/>
                    <a:pt x="804576" y="446037"/>
                    <a:pt x="794812" y="442131"/>
                  </a:cubicBezTo>
                  <a:cubicBezTo>
                    <a:pt x="785047" y="437249"/>
                    <a:pt x="776259" y="429437"/>
                    <a:pt x="770401" y="421626"/>
                  </a:cubicBezTo>
                  <a:cubicBezTo>
                    <a:pt x="762590" y="410885"/>
                    <a:pt x="756731" y="399168"/>
                    <a:pt x="754778" y="390380"/>
                  </a:cubicBezTo>
                  <a:cubicBezTo>
                    <a:pt x="751849" y="377687"/>
                    <a:pt x="753802" y="368899"/>
                    <a:pt x="760637" y="344488"/>
                  </a:cubicBezTo>
                  <a:cubicBezTo>
                    <a:pt x="762590" y="338630"/>
                    <a:pt x="764543" y="331795"/>
                    <a:pt x="766495" y="322030"/>
                  </a:cubicBezTo>
                  <a:cubicBezTo>
                    <a:pt x="774307" y="292738"/>
                    <a:pt x="769425" y="289808"/>
                    <a:pt x="763566" y="286879"/>
                  </a:cubicBezTo>
                  <a:cubicBezTo>
                    <a:pt x="761613" y="285903"/>
                    <a:pt x="759660" y="284926"/>
                    <a:pt x="757707" y="282973"/>
                  </a:cubicBezTo>
                  <a:lnTo>
                    <a:pt x="757707" y="282973"/>
                  </a:lnTo>
                  <a:cubicBezTo>
                    <a:pt x="754778" y="280044"/>
                    <a:pt x="748920" y="279068"/>
                    <a:pt x="741108" y="279068"/>
                  </a:cubicBezTo>
                  <a:cubicBezTo>
                    <a:pt x="733297" y="278091"/>
                    <a:pt x="722556" y="277115"/>
                    <a:pt x="711815" y="273209"/>
                  </a:cubicBezTo>
                  <a:cubicBezTo>
                    <a:pt x="700098" y="269303"/>
                    <a:pt x="693263" y="265398"/>
                    <a:pt x="689358" y="259539"/>
                  </a:cubicBezTo>
                  <a:cubicBezTo>
                    <a:pt x="684475" y="253681"/>
                    <a:pt x="683499" y="247822"/>
                    <a:pt x="683499" y="239034"/>
                  </a:cubicBezTo>
                  <a:lnTo>
                    <a:pt x="683499" y="239034"/>
                  </a:lnTo>
                  <a:lnTo>
                    <a:pt x="683499" y="234152"/>
                  </a:lnTo>
                  <a:cubicBezTo>
                    <a:pt x="683499" y="223412"/>
                    <a:pt x="683499" y="221459"/>
                    <a:pt x="678617" y="209741"/>
                  </a:cubicBezTo>
                  <a:cubicBezTo>
                    <a:pt x="676664" y="204859"/>
                    <a:pt x="665923" y="198024"/>
                    <a:pt x="653230" y="190213"/>
                  </a:cubicBezTo>
                  <a:cubicBezTo>
                    <a:pt x="638583" y="181425"/>
                    <a:pt x="621984" y="170684"/>
                    <a:pt x="608314" y="156038"/>
                  </a:cubicBezTo>
                  <a:cubicBezTo>
                    <a:pt x="596597" y="144321"/>
                    <a:pt x="587809" y="126745"/>
                    <a:pt x="580974" y="110146"/>
                  </a:cubicBezTo>
                  <a:cubicBezTo>
                    <a:pt x="571210" y="86712"/>
                    <a:pt x="567304" y="63277"/>
                    <a:pt x="567304" y="53513"/>
                  </a:cubicBezTo>
                  <a:cubicBezTo>
                    <a:pt x="568281" y="42773"/>
                    <a:pt x="571210" y="38867"/>
                    <a:pt x="575115" y="34961"/>
                  </a:cubicBezTo>
                  <a:cubicBezTo>
                    <a:pt x="567304" y="26173"/>
                    <a:pt x="549729" y="3715"/>
                    <a:pt x="541917" y="786"/>
                  </a:cubicBezTo>
                  <a:cubicBezTo>
                    <a:pt x="536058" y="-1167"/>
                    <a:pt x="502860" y="786"/>
                    <a:pt x="461850" y="3715"/>
                  </a:cubicBezTo>
                  <a:cubicBezTo>
                    <a:pt x="440369" y="5668"/>
                    <a:pt x="415958" y="7621"/>
                    <a:pt x="392524" y="8598"/>
                  </a:cubicBezTo>
                  <a:cubicBezTo>
                    <a:pt x="359325" y="10550"/>
                    <a:pt x="270470" y="12503"/>
                    <a:pt x="184545" y="14456"/>
                  </a:cubicBezTo>
                  <a:cubicBezTo>
                    <a:pt x="104478" y="16409"/>
                    <a:pt x="27340" y="17385"/>
                    <a:pt x="0" y="17385"/>
                  </a:cubicBezTo>
                  <a:cubicBezTo>
                    <a:pt x="5859" y="30079"/>
                    <a:pt x="15623" y="43749"/>
                    <a:pt x="24411" y="55466"/>
                  </a:cubicBezTo>
                  <a:cubicBezTo>
                    <a:pt x="32222" y="66207"/>
                    <a:pt x="40034" y="76947"/>
                    <a:pt x="43939" y="86712"/>
                  </a:cubicBezTo>
                  <a:lnTo>
                    <a:pt x="43939" y="86712"/>
                  </a:lnTo>
                  <a:cubicBezTo>
                    <a:pt x="48821" y="97452"/>
                    <a:pt x="51751" y="105264"/>
                    <a:pt x="53703" y="112099"/>
                  </a:cubicBezTo>
                  <a:cubicBezTo>
                    <a:pt x="56633" y="120887"/>
                    <a:pt x="58586" y="126745"/>
                    <a:pt x="63468" y="130651"/>
                  </a:cubicBezTo>
                  <a:cubicBezTo>
                    <a:pt x="67373" y="133580"/>
                    <a:pt x="78114" y="135533"/>
                    <a:pt x="87878" y="137486"/>
                  </a:cubicBezTo>
                  <a:cubicBezTo>
                    <a:pt x="101548" y="140415"/>
                    <a:pt x="115219" y="142368"/>
                    <a:pt x="121077" y="149203"/>
                  </a:cubicBezTo>
                  <a:cubicBezTo>
                    <a:pt x="126936" y="157014"/>
                    <a:pt x="120101" y="165802"/>
                    <a:pt x="111313" y="176543"/>
                  </a:cubicBezTo>
                  <a:cubicBezTo>
                    <a:pt x="104478" y="184354"/>
                    <a:pt x="96666" y="194119"/>
                    <a:pt x="97643" y="201930"/>
                  </a:cubicBezTo>
                  <a:cubicBezTo>
                    <a:pt x="97643" y="212671"/>
                    <a:pt x="110336" y="223412"/>
                    <a:pt x="120101" y="234152"/>
                  </a:cubicBezTo>
                  <a:cubicBezTo>
                    <a:pt x="126936" y="240011"/>
                    <a:pt x="132794" y="245869"/>
                    <a:pt x="135723" y="251728"/>
                  </a:cubicBezTo>
                  <a:cubicBezTo>
                    <a:pt x="138653" y="257586"/>
                    <a:pt x="144511" y="259539"/>
                    <a:pt x="149394" y="260516"/>
                  </a:cubicBezTo>
                  <a:cubicBezTo>
                    <a:pt x="155252" y="262469"/>
                    <a:pt x="161110" y="264421"/>
                    <a:pt x="163063" y="271256"/>
                  </a:cubicBezTo>
                  <a:cubicBezTo>
                    <a:pt x="164040" y="276139"/>
                    <a:pt x="165993" y="389404"/>
                    <a:pt x="165993" y="505599"/>
                  </a:cubicBezTo>
                  <a:cubicBezTo>
                    <a:pt x="165993" y="597383"/>
                    <a:pt x="165993" y="691120"/>
                    <a:pt x="165993" y="733106"/>
                  </a:cubicBezTo>
                  <a:cubicBezTo>
                    <a:pt x="169898" y="733106"/>
                    <a:pt x="176733" y="733106"/>
                    <a:pt x="183568" y="733106"/>
                  </a:cubicBezTo>
                  <a:cubicBezTo>
                    <a:pt x="228484" y="734083"/>
                    <a:pt x="317339" y="735059"/>
                    <a:pt x="370066" y="730177"/>
                  </a:cubicBezTo>
                  <a:cubicBezTo>
                    <a:pt x="397406" y="727248"/>
                    <a:pt x="480402" y="722366"/>
                    <a:pt x="565351" y="718460"/>
                  </a:cubicBezTo>
                  <a:cubicBezTo>
                    <a:pt x="671782" y="713578"/>
                    <a:pt x="783095" y="708696"/>
                    <a:pt x="795788" y="708696"/>
                  </a:cubicBezTo>
                  <a:cubicBezTo>
                    <a:pt x="805552" y="708696"/>
                    <a:pt x="814340" y="710649"/>
                    <a:pt x="820199" y="714554"/>
                  </a:cubicBezTo>
                  <a:lnTo>
                    <a:pt x="820199" y="714554"/>
                  </a:lnTo>
                  <a:cubicBezTo>
                    <a:pt x="823128" y="716507"/>
                    <a:pt x="825081" y="718460"/>
                    <a:pt x="826057" y="720413"/>
                  </a:cubicBezTo>
                  <a:cubicBezTo>
                    <a:pt x="828010" y="723342"/>
                    <a:pt x="828010" y="726271"/>
                    <a:pt x="828010" y="729201"/>
                  </a:cubicBezTo>
                  <a:cubicBezTo>
                    <a:pt x="828010" y="733106"/>
                    <a:pt x="826057" y="737988"/>
                    <a:pt x="823128" y="742871"/>
                  </a:cubicBezTo>
                  <a:cubicBezTo>
                    <a:pt x="817270" y="751658"/>
                    <a:pt x="812387" y="758493"/>
                    <a:pt x="807505" y="763376"/>
                  </a:cubicBezTo>
                  <a:cubicBezTo>
                    <a:pt x="802623" y="769234"/>
                    <a:pt x="798717" y="774116"/>
                    <a:pt x="798717" y="778022"/>
                  </a:cubicBezTo>
                  <a:cubicBezTo>
                    <a:pt x="798717" y="781928"/>
                    <a:pt x="798717" y="784857"/>
                    <a:pt x="800670" y="787786"/>
                  </a:cubicBezTo>
                  <a:lnTo>
                    <a:pt x="800670" y="787786"/>
                  </a:lnTo>
                  <a:cubicBezTo>
                    <a:pt x="802623" y="790715"/>
                    <a:pt x="805552" y="792668"/>
                    <a:pt x="811411" y="792668"/>
                  </a:cubicBezTo>
                  <a:cubicBezTo>
                    <a:pt x="825081" y="792668"/>
                    <a:pt x="869020" y="790715"/>
                    <a:pt x="881714" y="789739"/>
                  </a:cubicBezTo>
                </a:path>
              </a:pathLst>
            </a:custGeom>
            <a:solidFill>
              <a:srgbClr val="003E53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3C466DF-FE43-45ED-B58B-B47FC4743BD0}"/>
                </a:ext>
              </a:extLst>
            </p:cNvPr>
            <p:cNvSpPr/>
            <p:nvPr/>
          </p:nvSpPr>
          <p:spPr>
            <a:xfrm>
              <a:off x="7551260" y="1754650"/>
              <a:ext cx="898313" cy="566328"/>
            </a:xfrm>
            <a:custGeom>
              <a:avLst/>
              <a:gdLst>
                <a:gd name="connsiteX0" fmla="*/ 56633 w 898312"/>
                <a:gd name="connsiteY0" fmla="*/ 0 h 566327"/>
                <a:gd name="connsiteX1" fmla="*/ 826057 w 898312"/>
                <a:gd name="connsiteY1" fmla="*/ 60538 h 566327"/>
                <a:gd name="connsiteX2" fmla="*/ 843633 w 898312"/>
                <a:gd name="connsiteY2" fmla="*/ 124006 h 566327"/>
                <a:gd name="connsiteX3" fmla="*/ 841680 w 898312"/>
                <a:gd name="connsiteY3" fmla="*/ 146464 h 566327"/>
                <a:gd name="connsiteX4" fmla="*/ 837775 w 898312"/>
                <a:gd name="connsiteY4" fmla="*/ 211885 h 566327"/>
                <a:gd name="connsiteX5" fmla="*/ 852421 w 898312"/>
                <a:gd name="connsiteY5" fmla="*/ 267541 h 566327"/>
                <a:gd name="connsiteX6" fmla="*/ 857303 w 898312"/>
                <a:gd name="connsiteY6" fmla="*/ 280235 h 566327"/>
                <a:gd name="connsiteX7" fmla="*/ 868044 w 898312"/>
                <a:gd name="connsiteY7" fmla="*/ 336867 h 566327"/>
                <a:gd name="connsiteX8" fmla="*/ 874879 w 898312"/>
                <a:gd name="connsiteY8" fmla="*/ 393500 h 566327"/>
                <a:gd name="connsiteX9" fmla="*/ 872926 w 898312"/>
                <a:gd name="connsiteY9" fmla="*/ 415958 h 566327"/>
                <a:gd name="connsiteX10" fmla="*/ 874879 w 898312"/>
                <a:gd name="connsiteY10" fmla="*/ 458921 h 566327"/>
                <a:gd name="connsiteX11" fmla="*/ 874879 w 898312"/>
                <a:gd name="connsiteY11" fmla="*/ 458921 h 566327"/>
                <a:gd name="connsiteX12" fmla="*/ 881714 w 898312"/>
                <a:gd name="connsiteY12" fmla="*/ 474543 h 566327"/>
                <a:gd name="connsiteX13" fmla="*/ 900266 w 898312"/>
                <a:gd name="connsiteY13" fmla="*/ 538988 h 566327"/>
                <a:gd name="connsiteX14" fmla="*/ 896360 w 898312"/>
                <a:gd name="connsiteY14" fmla="*/ 569257 h 566327"/>
                <a:gd name="connsiteX15" fmla="*/ 531176 w 898312"/>
                <a:gd name="connsiteY15" fmla="*/ 558516 h 566327"/>
                <a:gd name="connsiteX16" fmla="*/ 0 w 898312"/>
                <a:gd name="connsiteY16" fmla="*/ 493096 h 566327"/>
                <a:gd name="connsiteX17" fmla="*/ 56633 w 898312"/>
                <a:gd name="connsiteY17" fmla="*/ 0 h 56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8312" h="566327">
                  <a:moveTo>
                    <a:pt x="56633" y="0"/>
                  </a:moveTo>
                  <a:cubicBezTo>
                    <a:pt x="390571" y="40033"/>
                    <a:pt x="651277" y="55656"/>
                    <a:pt x="826057" y="60538"/>
                  </a:cubicBezTo>
                  <a:cubicBezTo>
                    <a:pt x="833869" y="76161"/>
                    <a:pt x="845586" y="102525"/>
                    <a:pt x="843633" y="124006"/>
                  </a:cubicBezTo>
                  <a:cubicBezTo>
                    <a:pt x="842657" y="131818"/>
                    <a:pt x="841680" y="139629"/>
                    <a:pt x="841680" y="146464"/>
                  </a:cubicBezTo>
                  <a:cubicBezTo>
                    <a:pt x="838751" y="168922"/>
                    <a:pt x="836798" y="192356"/>
                    <a:pt x="837775" y="211885"/>
                  </a:cubicBezTo>
                  <a:cubicBezTo>
                    <a:pt x="838751" y="232390"/>
                    <a:pt x="846562" y="251918"/>
                    <a:pt x="852421" y="267541"/>
                  </a:cubicBezTo>
                  <a:cubicBezTo>
                    <a:pt x="854374" y="272423"/>
                    <a:pt x="855350" y="276329"/>
                    <a:pt x="857303" y="280235"/>
                  </a:cubicBezTo>
                  <a:cubicBezTo>
                    <a:pt x="860232" y="289022"/>
                    <a:pt x="865114" y="312457"/>
                    <a:pt x="868044" y="336867"/>
                  </a:cubicBezTo>
                  <a:cubicBezTo>
                    <a:pt x="871950" y="359325"/>
                    <a:pt x="874879" y="382759"/>
                    <a:pt x="874879" y="393500"/>
                  </a:cubicBezTo>
                  <a:cubicBezTo>
                    <a:pt x="874879" y="401311"/>
                    <a:pt x="873902" y="409123"/>
                    <a:pt x="872926" y="415958"/>
                  </a:cubicBezTo>
                  <a:cubicBezTo>
                    <a:pt x="870973" y="429628"/>
                    <a:pt x="869020" y="443298"/>
                    <a:pt x="874879" y="458921"/>
                  </a:cubicBezTo>
                  <a:lnTo>
                    <a:pt x="874879" y="458921"/>
                  </a:lnTo>
                  <a:cubicBezTo>
                    <a:pt x="876832" y="463803"/>
                    <a:pt x="878784" y="468685"/>
                    <a:pt x="881714" y="474543"/>
                  </a:cubicBezTo>
                  <a:cubicBezTo>
                    <a:pt x="890502" y="495048"/>
                    <a:pt x="901242" y="519459"/>
                    <a:pt x="900266" y="538988"/>
                  </a:cubicBezTo>
                  <a:cubicBezTo>
                    <a:pt x="899289" y="551681"/>
                    <a:pt x="898313" y="560469"/>
                    <a:pt x="896360" y="569257"/>
                  </a:cubicBezTo>
                  <a:cubicBezTo>
                    <a:pt x="808482" y="576092"/>
                    <a:pt x="673735" y="570233"/>
                    <a:pt x="531176" y="558516"/>
                  </a:cubicBezTo>
                  <a:cubicBezTo>
                    <a:pt x="333938" y="541917"/>
                    <a:pt x="122053" y="513601"/>
                    <a:pt x="0" y="493096"/>
                  </a:cubicBezTo>
                  <a:lnTo>
                    <a:pt x="56633" y="0"/>
                  </a:lnTo>
                  <a:close/>
                </a:path>
              </a:pathLst>
            </a:custGeom>
            <a:solidFill>
              <a:srgbClr val="C0C0C0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E27BC51-3B3C-44C5-B7CA-64313F8FB15B}"/>
                </a:ext>
              </a:extLst>
            </p:cNvPr>
            <p:cNvSpPr/>
            <p:nvPr/>
          </p:nvSpPr>
          <p:spPr>
            <a:xfrm>
              <a:off x="6222806" y="1482226"/>
              <a:ext cx="1366998" cy="917841"/>
            </a:xfrm>
            <a:custGeom>
              <a:avLst/>
              <a:gdLst>
                <a:gd name="connsiteX0" fmla="*/ 40547 w 1366997"/>
                <a:gd name="connsiteY0" fmla="*/ 0 h 917841"/>
                <a:gd name="connsiteX1" fmla="*/ 969129 w 1366997"/>
                <a:gd name="connsiteY1" fmla="*/ 214814 h 917841"/>
                <a:gd name="connsiteX2" fmla="*/ 1375323 w 1366997"/>
                <a:gd name="connsiteY2" fmla="*/ 271447 h 917841"/>
                <a:gd name="connsiteX3" fmla="*/ 1299161 w 1366997"/>
                <a:gd name="connsiteY3" fmla="*/ 922724 h 917841"/>
                <a:gd name="connsiteX4" fmla="*/ 594181 w 1366997"/>
                <a:gd name="connsiteY4" fmla="*/ 794812 h 917841"/>
                <a:gd name="connsiteX5" fmla="*/ 452599 w 1366997"/>
                <a:gd name="connsiteY5" fmla="*/ 763566 h 917841"/>
                <a:gd name="connsiteX6" fmla="*/ 448694 w 1366997"/>
                <a:gd name="connsiteY6" fmla="*/ 762590 h 917841"/>
                <a:gd name="connsiteX7" fmla="*/ 447717 w 1366997"/>
                <a:gd name="connsiteY7" fmla="*/ 766495 h 917841"/>
                <a:gd name="connsiteX8" fmla="*/ 433071 w 1366997"/>
                <a:gd name="connsiteY8" fmla="*/ 831916 h 917841"/>
                <a:gd name="connsiteX9" fmla="*/ 418424 w 1366997"/>
                <a:gd name="connsiteY9" fmla="*/ 810434 h 917841"/>
                <a:gd name="connsiteX10" fmla="*/ 402802 w 1366997"/>
                <a:gd name="connsiteY10" fmla="*/ 801647 h 917841"/>
                <a:gd name="connsiteX11" fmla="*/ 386202 w 1366997"/>
                <a:gd name="connsiteY11" fmla="*/ 803600 h 917841"/>
                <a:gd name="connsiteX12" fmla="*/ 374485 w 1366997"/>
                <a:gd name="connsiteY12" fmla="*/ 814340 h 917841"/>
                <a:gd name="connsiteX13" fmla="*/ 359839 w 1366997"/>
                <a:gd name="connsiteY13" fmla="*/ 825081 h 917841"/>
                <a:gd name="connsiteX14" fmla="*/ 309065 w 1366997"/>
                <a:gd name="connsiteY14" fmla="*/ 809458 h 917841"/>
                <a:gd name="connsiteX15" fmla="*/ 307112 w 1366997"/>
                <a:gd name="connsiteY15" fmla="*/ 808482 h 917841"/>
                <a:gd name="connsiteX16" fmla="*/ 307112 w 1366997"/>
                <a:gd name="connsiteY16" fmla="*/ 808482 h 917841"/>
                <a:gd name="connsiteX17" fmla="*/ 278795 w 1366997"/>
                <a:gd name="connsiteY17" fmla="*/ 809458 h 917841"/>
                <a:gd name="connsiteX18" fmla="*/ 269031 w 1366997"/>
                <a:gd name="connsiteY18" fmla="*/ 811411 h 917841"/>
                <a:gd name="connsiteX19" fmla="*/ 256338 w 1366997"/>
                <a:gd name="connsiteY19" fmla="*/ 807505 h 917841"/>
                <a:gd name="connsiteX20" fmla="*/ 242667 w 1366997"/>
                <a:gd name="connsiteY20" fmla="*/ 802623 h 917841"/>
                <a:gd name="connsiteX21" fmla="*/ 219233 w 1366997"/>
                <a:gd name="connsiteY21" fmla="*/ 808482 h 917841"/>
                <a:gd name="connsiteX22" fmla="*/ 217280 w 1366997"/>
                <a:gd name="connsiteY22" fmla="*/ 809458 h 917841"/>
                <a:gd name="connsiteX23" fmla="*/ 216304 w 1366997"/>
                <a:gd name="connsiteY23" fmla="*/ 810434 h 917841"/>
                <a:gd name="connsiteX24" fmla="*/ 208493 w 1366997"/>
                <a:gd name="connsiteY24" fmla="*/ 810434 h 917841"/>
                <a:gd name="connsiteX25" fmla="*/ 202634 w 1366997"/>
                <a:gd name="connsiteY25" fmla="*/ 805552 h 917841"/>
                <a:gd name="connsiteX26" fmla="*/ 201658 w 1366997"/>
                <a:gd name="connsiteY26" fmla="*/ 804576 h 917841"/>
                <a:gd name="connsiteX27" fmla="*/ 201658 w 1366997"/>
                <a:gd name="connsiteY27" fmla="*/ 804576 h 917841"/>
                <a:gd name="connsiteX28" fmla="*/ 200681 w 1366997"/>
                <a:gd name="connsiteY28" fmla="*/ 791882 h 917841"/>
                <a:gd name="connsiteX29" fmla="*/ 200681 w 1366997"/>
                <a:gd name="connsiteY29" fmla="*/ 791882 h 917841"/>
                <a:gd name="connsiteX30" fmla="*/ 202634 w 1366997"/>
                <a:gd name="connsiteY30" fmla="*/ 774307 h 917841"/>
                <a:gd name="connsiteX31" fmla="*/ 194823 w 1366997"/>
                <a:gd name="connsiteY31" fmla="*/ 738179 h 917841"/>
                <a:gd name="connsiteX32" fmla="*/ 194823 w 1366997"/>
                <a:gd name="connsiteY32" fmla="*/ 738179 h 917841"/>
                <a:gd name="connsiteX33" fmla="*/ 193846 w 1366997"/>
                <a:gd name="connsiteY33" fmla="*/ 737202 h 917841"/>
                <a:gd name="connsiteX34" fmla="*/ 176270 w 1366997"/>
                <a:gd name="connsiteY34" fmla="*/ 727438 h 917841"/>
                <a:gd name="connsiteX35" fmla="*/ 176270 w 1366997"/>
                <a:gd name="connsiteY35" fmla="*/ 727438 h 917841"/>
                <a:gd name="connsiteX36" fmla="*/ 164553 w 1366997"/>
                <a:gd name="connsiteY36" fmla="*/ 722556 h 917841"/>
                <a:gd name="connsiteX37" fmla="*/ 164553 w 1366997"/>
                <a:gd name="connsiteY37" fmla="*/ 722556 h 917841"/>
                <a:gd name="connsiteX38" fmla="*/ 162600 w 1366997"/>
                <a:gd name="connsiteY38" fmla="*/ 717674 h 917841"/>
                <a:gd name="connsiteX39" fmla="*/ 163577 w 1366997"/>
                <a:gd name="connsiteY39" fmla="*/ 709862 h 917841"/>
                <a:gd name="connsiteX40" fmla="*/ 165530 w 1366997"/>
                <a:gd name="connsiteY40" fmla="*/ 704980 h 917841"/>
                <a:gd name="connsiteX41" fmla="*/ 173341 w 1366997"/>
                <a:gd name="connsiteY41" fmla="*/ 669829 h 917841"/>
                <a:gd name="connsiteX42" fmla="*/ 163577 w 1366997"/>
                <a:gd name="connsiteY42" fmla="*/ 649324 h 917841"/>
                <a:gd name="connsiteX43" fmla="*/ 153813 w 1366997"/>
                <a:gd name="connsiteY43" fmla="*/ 630772 h 917841"/>
                <a:gd name="connsiteX44" fmla="*/ 149907 w 1366997"/>
                <a:gd name="connsiteY44" fmla="*/ 600503 h 917841"/>
                <a:gd name="connsiteX45" fmla="*/ 147954 w 1366997"/>
                <a:gd name="connsiteY45" fmla="*/ 581951 h 917841"/>
                <a:gd name="connsiteX46" fmla="*/ 146978 w 1366997"/>
                <a:gd name="connsiteY46" fmla="*/ 579998 h 917841"/>
                <a:gd name="connsiteX47" fmla="*/ 138190 w 1366997"/>
                <a:gd name="connsiteY47" fmla="*/ 569257 h 917841"/>
                <a:gd name="connsiteX48" fmla="*/ 126473 w 1366997"/>
                <a:gd name="connsiteY48" fmla="*/ 568281 h 917841"/>
                <a:gd name="connsiteX49" fmla="*/ 126473 w 1366997"/>
                <a:gd name="connsiteY49" fmla="*/ 568281 h 917841"/>
                <a:gd name="connsiteX50" fmla="*/ 124520 w 1366997"/>
                <a:gd name="connsiteY50" fmla="*/ 569257 h 917841"/>
                <a:gd name="connsiteX51" fmla="*/ 105968 w 1366997"/>
                <a:gd name="connsiteY51" fmla="*/ 579021 h 917841"/>
                <a:gd name="connsiteX52" fmla="*/ 90345 w 1366997"/>
                <a:gd name="connsiteY52" fmla="*/ 587809 h 917841"/>
                <a:gd name="connsiteX53" fmla="*/ 90345 w 1366997"/>
                <a:gd name="connsiteY53" fmla="*/ 587809 h 917841"/>
                <a:gd name="connsiteX54" fmla="*/ 77651 w 1366997"/>
                <a:gd name="connsiteY54" fmla="*/ 585856 h 917841"/>
                <a:gd name="connsiteX55" fmla="*/ 77651 w 1366997"/>
                <a:gd name="connsiteY55" fmla="*/ 585856 h 917841"/>
                <a:gd name="connsiteX56" fmla="*/ 67887 w 1366997"/>
                <a:gd name="connsiteY56" fmla="*/ 577068 h 917841"/>
                <a:gd name="connsiteX57" fmla="*/ 67887 w 1366997"/>
                <a:gd name="connsiteY57" fmla="*/ 561446 h 917841"/>
                <a:gd name="connsiteX58" fmla="*/ 70816 w 1366997"/>
                <a:gd name="connsiteY58" fmla="*/ 554611 h 917841"/>
                <a:gd name="connsiteX59" fmla="*/ 70816 w 1366997"/>
                <a:gd name="connsiteY59" fmla="*/ 552658 h 917841"/>
                <a:gd name="connsiteX60" fmla="*/ 76675 w 1366997"/>
                <a:gd name="connsiteY60" fmla="*/ 537035 h 917841"/>
                <a:gd name="connsiteX61" fmla="*/ 80581 w 1366997"/>
                <a:gd name="connsiteY61" fmla="*/ 533129 h 917841"/>
                <a:gd name="connsiteX62" fmla="*/ 91321 w 1366997"/>
                <a:gd name="connsiteY62" fmla="*/ 508719 h 917841"/>
                <a:gd name="connsiteX63" fmla="*/ 95227 w 1366997"/>
                <a:gd name="connsiteY63" fmla="*/ 472591 h 917841"/>
                <a:gd name="connsiteX64" fmla="*/ 96203 w 1366997"/>
                <a:gd name="connsiteY64" fmla="*/ 465756 h 917841"/>
                <a:gd name="connsiteX65" fmla="*/ 113779 w 1366997"/>
                <a:gd name="connsiteY65" fmla="*/ 443298 h 917841"/>
                <a:gd name="connsiteX66" fmla="*/ 125496 w 1366997"/>
                <a:gd name="connsiteY66" fmla="*/ 431581 h 917841"/>
                <a:gd name="connsiteX67" fmla="*/ 134284 w 1366997"/>
                <a:gd name="connsiteY67" fmla="*/ 414005 h 917841"/>
                <a:gd name="connsiteX68" fmla="*/ 130378 w 1366997"/>
                <a:gd name="connsiteY68" fmla="*/ 396429 h 917841"/>
                <a:gd name="connsiteX69" fmla="*/ 114756 w 1366997"/>
                <a:gd name="connsiteY69" fmla="*/ 391547 h 917841"/>
                <a:gd name="connsiteX70" fmla="*/ 102062 w 1366997"/>
                <a:gd name="connsiteY70" fmla="*/ 390571 h 917841"/>
                <a:gd name="connsiteX71" fmla="*/ 90345 w 1366997"/>
                <a:gd name="connsiteY71" fmla="*/ 380807 h 917841"/>
                <a:gd name="connsiteX72" fmla="*/ 79604 w 1366997"/>
                <a:gd name="connsiteY72" fmla="*/ 358349 h 917841"/>
                <a:gd name="connsiteX73" fmla="*/ 77651 w 1366997"/>
                <a:gd name="connsiteY73" fmla="*/ 350537 h 917841"/>
                <a:gd name="connsiteX74" fmla="*/ 77651 w 1366997"/>
                <a:gd name="connsiteY74" fmla="*/ 350537 h 917841"/>
                <a:gd name="connsiteX75" fmla="*/ 62028 w 1366997"/>
                <a:gd name="connsiteY75" fmla="*/ 308551 h 917841"/>
                <a:gd name="connsiteX76" fmla="*/ 37618 w 1366997"/>
                <a:gd name="connsiteY76" fmla="*/ 272423 h 917841"/>
                <a:gd name="connsiteX77" fmla="*/ 16136 w 1366997"/>
                <a:gd name="connsiteY77" fmla="*/ 239225 h 917841"/>
                <a:gd name="connsiteX78" fmla="*/ 17113 w 1366997"/>
                <a:gd name="connsiteY78" fmla="*/ 220673 h 917841"/>
                <a:gd name="connsiteX79" fmla="*/ 19066 w 1366997"/>
                <a:gd name="connsiteY79" fmla="*/ 202120 h 917841"/>
                <a:gd name="connsiteX80" fmla="*/ 10278 w 1366997"/>
                <a:gd name="connsiteY80" fmla="*/ 157205 h 917841"/>
                <a:gd name="connsiteX81" fmla="*/ 9301 w 1366997"/>
                <a:gd name="connsiteY81" fmla="*/ 154276 h 917841"/>
                <a:gd name="connsiteX82" fmla="*/ 7349 w 1366997"/>
                <a:gd name="connsiteY82" fmla="*/ 150370 h 917841"/>
                <a:gd name="connsiteX83" fmla="*/ 7349 w 1366997"/>
                <a:gd name="connsiteY83" fmla="*/ 150370 h 917841"/>
                <a:gd name="connsiteX84" fmla="*/ 514 w 1366997"/>
                <a:gd name="connsiteY84" fmla="*/ 122053 h 917841"/>
                <a:gd name="connsiteX85" fmla="*/ 14184 w 1366997"/>
                <a:gd name="connsiteY85" fmla="*/ 78114 h 917841"/>
                <a:gd name="connsiteX86" fmla="*/ 40547 w 1366997"/>
                <a:gd name="connsiteY86" fmla="*/ 0 h 91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366997" h="917841">
                  <a:moveTo>
                    <a:pt x="40547" y="0"/>
                  </a:moveTo>
                  <a:cubicBezTo>
                    <a:pt x="311017" y="80067"/>
                    <a:pt x="631285" y="161110"/>
                    <a:pt x="969129" y="214814"/>
                  </a:cubicBezTo>
                  <a:cubicBezTo>
                    <a:pt x="1114617" y="237272"/>
                    <a:pt x="1250340" y="256800"/>
                    <a:pt x="1375323" y="271447"/>
                  </a:cubicBezTo>
                  <a:lnTo>
                    <a:pt x="1299161" y="922724"/>
                  </a:lnTo>
                  <a:cubicBezTo>
                    <a:pt x="1058961" y="897337"/>
                    <a:pt x="828524" y="846562"/>
                    <a:pt x="594181" y="794812"/>
                  </a:cubicBezTo>
                  <a:cubicBezTo>
                    <a:pt x="545360" y="784071"/>
                    <a:pt x="496538" y="773330"/>
                    <a:pt x="452599" y="763566"/>
                  </a:cubicBezTo>
                  <a:lnTo>
                    <a:pt x="448694" y="762590"/>
                  </a:lnTo>
                  <a:lnTo>
                    <a:pt x="447717" y="766495"/>
                  </a:lnTo>
                  <a:lnTo>
                    <a:pt x="433071" y="831916"/>
                  </a:lnTo>
                  <a:cubicBezTo>
                    <a:pt x="429165" y="824105"/>
                    <a:pt x="423306" y="814340"/>
                    <a:pt x="418424" y="810434"/>
                  </a:cubicBezTo>
                  <a:cubicBezTo>
                    <a:pt x="413542" y="805552"/>
                    <a:pt x="408660" y="802623"/>
                    <a:pt x="402802" y="801647"/>
                  </a:cubicBezTo>
                  <a:cubicBezTo>
                    <a:pt x="397919" y="800670"/>
                    <a:pt x="392061" y="800670"/>
                    <a:pt x="386202" y="803600"/>
                  </a:cubicBezTo>
                  <a:cubicBezTo>
                    <a:pt x="381320" y="805552"/>
                    <a:pt x="378391" y="810434"/>
                    <a:pt x="374485" y="814340"/>
                  </a:cubicBezTo>
                  <a:cubicBezTo>
                    <a:pt x="369603" y="820199"/>
                    <a:pt x="364721" y="826057"/>
                    <a:pt x="359839" y="825081"/>
                  </a:cubicBezTo>
                  <a:cubicBezTo>
                    <a:pt x="350074" y="824105"/>
                    <a:pt x="321758" y="813364"/>
                    <a:pt x="309065" y="809458"/>
                  </a:cubicBezTo>
                  <a:lnTo>
                    <a:pt x="307112" y="808482"/>
                  </a:lnTo>
                  <a:lnTo>
                    <a:pt x="307112" y="808482"/>
                  </a:lnTo>
                  <a:cubicBezTo>
                    <a:pt x="298324" y="805552"/>
                    <a:pt x="287583" y="807505"/>
                    <a:pt x="278795" y="809458"/>
                  </a:cubicBezTo>
                  <a:cubicBezTo>
                    <a:pt x="274890" y="810434"/>
                    <a:pt x="271960" y="811411"/>
                    <a:pt x="269031" y="811411"/>
                  </a:cubicBezTo>
                  <a:cubicBezTo>
                    <a:pt x="265125" y="811411"/>
                    <a:pt x="260243" y="809458"/>
                    <a:pt x="256338" y="807505"/>
                  </a:cubicBezTo>
                  <a:cubicBezTo>
                    <a:pt x="252432" y="805552"/>
                    <a:pt x="247550" y="803600"/>
                    <a:pt x="242667" y="802623"/>
                  </a:cubicBezTo>
                  <a:cubicBezTo>
                    <a:pt x="231927" y="800670"/>
                    <a:pt x="226068" y="804576"/>
                    <a:pt x="219233" y="808482"/>
                  </a:cubicBezTo>
                  <a:lnTo>
                    <a:pt x="217280" y="809458"/>
                  </a:lnTo>
                  <a:cubicBezTo>
                    <a:pt x="217280" y="809458"/>
                    <a:pt x="216304" y="809458"/>
                    <a:pt x="216304" y="810434"/>
                  </a:cubicBezTo>
                  <a:cubicBezTo>
                    <a:pt x="214351" y="811411"/>
                    <a:pt x="211422" y="811411"/>
                    <a:pt x="208493" y="810434"/>
                  </a:cubicBezTo>
                  <a:cubicBezTo>
                    <a:pt x="206540" y="809458"/>
                    <a:pt x="203610" y="807505"/>
                    <a:pt x="202634" y="805552"/>
                  </a:cubicBezTo>
                  <a:cubicBezTo>
                    <a:pt x="202634" y="805552"/>
                    <a:pt x="202634" y="804576"/>
                    <a:pt x="201658" y="804576"/>
                  </a:cubicBezTo>
                  <a:lnTo>
                    <a:pt x="201658" y="804576"/>
                  </a:lnTo>
                  <a:cubicBezTo>
                    <a:pt x="199705" y="799694"/>
                    <a:pt x="199705" y="798717"/>
                    <a:pt x="200681" y="791882"/>
                  </a:cubicBezTo>
                  <a:lnTo>
                    <a:pt x="200681" y="791882"/>
                  </a:lnTo>
                  <a:cubicBezTo>
                    <a:pt x="200681" y="787977"/>
                    <a:pt x="201658" y="783094"/>
                    <a:pt x="202634" y="774307"/>
                  </a:cubicBezTo>
                  <a:cubicBezTo>
                    <a:pt x="204587" y="750873"/>
                    <a:pt x="197752" y="743061"/>
                    <a:pt x="194823" y="738179"/>
                  </a:cubicBezTo>
                  <a:lnTo>
                    <a:pt x="194823" y="738179"/>
                  </a:lnTo>
                  <a:lnTo>
                    <a:pt x="193846" y="737202"/>
                  </a:lnTo>
                  <a:cubicBezTo>
                    <a:pt x="191893" y="734273"/>
                    <a:pt x="184082" y="730367"/>
                    <a:pt x="176270" y="727438"/>
                  </a:cubicBezTo>
                  <a:lnTo>
                    <a:pt x="176270" y="727438"/>
                  </a:lnTo>
                  <a:cubicBezTo>
                    <a:pt x="171388" y="725485"/>
                    <a:pt x="166506" y="723533"/>
                    <a:pt x="164553" y="722556"/>
                  </a:cubicBezTo>
                  <a:lnTo>
                    <a:pt x="164553" y="722556"/>
                  </a:lnTo>
                  <a:cubicBezTo>
                    <a:pt x="163577" y="721580"/>
                    <a:pt x="162600" y="719627"/>
                    <a:pt x="162600" y="717674"/>
                  </a:cubicBezTo>
                  <a:cubicBezTo>
                    <a:pt x="162600" y="714745"/>
                    <a:pt x="162600" y="711815"/>
                    <a:pt x="163577" y="709862"/>
                  </a:cubicBezTo>
                  <a:cubicBezTo>
                    <a:pt x="163577" y="708886"/>
                    <a:pt x="164553" y="706933"/>
                    <a:pt x="165530" y="704980"/>
                  </a:cubicBezTo>
                  <a:cubicBezTo>
                    <a:pt x="169435" y="696193"/>
                    <a:pt x="175294" y="680570"/>
                    <a:pt x="173341" y="669829"/>
                  </a:cubicBezTo>
                  <a:cubicBezTo>
                    <a:pt x="172365" y="662994"/>
                    <a:pt x="167483" y="656159"/>
                    <a:pt x="163577" y="649324"/>
                  </a:cubicBezTo>
                  <a:cubicBezTo>
                    <a:pt x="159671" y="643466"/>
                    <a:pt x="155766" y="637607"/>
                    <a:pt x="153813" y="630772"/>
                  </a:cubicBezTo>
                  <a:cubicBezTo>
                    <a:pt x="150883" y="621984"/>
                    <a:pt x="150883" y="610267"/>
                    <a:pt x="149907" y="600503"/>
                  </a:cubicBezTo>
                  <a:cubicBezTo>
                    <a:pt x="149907" y="593668"/>
                    <a:pt x="148931" y="586833"/>
                    <a:pt x="147954" y="581951"/>
                  </a:cubicBezTo>
                  <a:cubicBezTo>
                    <a:pt x="147954" y="580974"/>
                    <a:pt x="147954" y="579998"/>
                    <a:pt x="146978" y="579998"/>
                  </a:cubicBezTo>
                  <a:cubicBezTo>
                    <a:pt x="145025" y="574139"/>
                    <a:pt x="142095" y="571210"/>
                    <a:pt x="138190" y="569257"/>
                  </a:cubicBezTo>
                  <a:cubicBezTo>
                    <a:pt x="134284" y="567304"/>
                    <a:pt x="130378" y="567304"/>
                    <a:pt x="126473" y="568281"/>
                  </a:cubicBezTo>
                  <a:lnTo>
                    <a:pt x="126473" y="568281"/>
                  </a:lnTo>
                  <a:cubicBezTo>
                    <a:pt x="125496" y="568281"/>
                    <a:pt x="125496" y="568281"/>
                    <a:pt x="124520" y="569257"/>
                  </a:cubicBezTo>
                  <a:cubicBezTo>
                    <a:pt x="120614" y="570234"/>
                    <a:pt x="112803" y="575116"/>
                    <a:pt x="105968" y="579021"/>
                  </a:cubicBezTo>
                  <a:cubicBezTo>
                    <a:pt x="99133" y="582927"/>
                    <a:pt x="92298" y="586833"/>
                    <a:pt x="90345" y="587809"/>
                  </a:cubicBezTo>
                  <a:lnTo>
                    <a:pt x="90345" y="587809"/>
                  </a:lnTo>
                  <a:cubicBezTo>
                    <a:pt x="87416" y="588786"/>
                    <a:pt x="82534" y="587809"/>
                    <a:pt x="77651" y="585856"/>
                  </a:cubicBezTo>
                  <a:lnTo>
                    <a:pt x="77651" y="585856"/>
                  </a:lnTo>
                  <a:cubicBezTo>
                    <a:pt x="73746" y="583903"/>
                    <a:pt x="70816" y="580974"/>
                    <a:pt x="67887" y="577068"/>
                  </a:cubicBezTo>
                  <a:cubicBezTo>
                    <a:pt x="63981" y="570234"/>
                    <a:pt x="65934" y="565351"/>
                    <a:pt x="67887" y="561446"/>
                  </a:cubicBezTo>
                  <a:cubicBezTo>
                    <a:pt x="68863" y="559493"/>
                    <a:pt x="69840" y="556563"/>
                    <a:pt x="70816" y="554611"/>
                  </a:cubicBezTo>
                  <a:lnTo>
                    <a:pt x="70816" y="552658"/>
                  </a:lnTo>
                  <a:cubicBezTo>
                    <a:pt x="72769" y="545823"/>
                    <a:pt x="72769" y="541917"/>
                    <a:pt x="76675" y="537035"/>
                  </a:cubicBezTo>
                  <a:cubicBezTo>
                    <a:pt x="77651" y="536059"/>
                    <a:pt x="78628" y="534106"/>
                    <a:pt x="80581" y="533129"/>
                  </a:cubicBezTo>
                  <a:cubicBezTo>
                    <a:pt x="85463" y="528247"/>
                    <a:pt x="91321" y="522388"/>
                    <a:pt x="91321" y="508719"/>
                  </a:cubicBezTo>
                  <a:cubicBezTo>
                    <a:pt x="91321" y="496025"/>
                    <a:pt x="93274" y="483331"/>
                    <a:pt x="95227" y="472591"/>
                  </a:cubicBezTo>
                  <a:cubicBezTo>
                    <a:pt x="95227" y="470638"/>
                    <a:pt x="96203" y="468685"/>
                    <a:pt x="96203" y="465756"/>
                  </a:cubicBezTo>
                  <a:cubicBezTo>
                    <a:pt x="97180" y="458921"/>
                    <a:pt x="105968" y="451109"/>
                    <a:pt x="113779" y="443298"/>
                  </a:cubicBezTo>
                  <a:cubicBezTo>
                    <a:pt x="117685" y="439392"/>
                    <a:pt x="122567" y="435487"/>
                    <a:pt x="125496" y="431581"/>
                  </a:cubicBezTo>
                  <a:cubicBezTo>
                    <a:pt x="130378" y="425722"/>
                    <a:pt x="133308" y="419864"/>
                    <a:pt x="134284" y="414005"/>
                  </a:cubicBezTo>
                  <a:cubicBezTo>
                    <a:pt x="135261" y="406194"/>
                    <a:pt x="134284" y="400335"/>
                    <a:pt x="130378" y="396429"/>
                  </a:cubicBezTo>
                  <a:cubicBezTo>
                    <a:pt x="126473" y="391547"/>
                    <a:pt x="121591" y="391547"/>
                    <a:pt x="114756" y="391547"/>
                  </a:cubicBezTo>
                  <a:cubicBezTo>
                    <a:pt x="110850" y="391547"/>
                    <a:pt x="106944" y="391547"/>
                    <a:pt x="102062" y="390571"/>
                  </a:cubicBezTo>
                  <a:cubicBezTo>
                    <a:pt x="98156" y="389594"/>
                    <a:pt x="94251" y="385689"/>
                    <a:pt x="90345" y="380807"/>
                  </a:cubicBezTo>
                  <a:cubicBezTo>
                    <a:pt x="85463" y="373972"/>
                    <a:pt x="81557" y="366160"/>
                    <a:pt x="79604" y="358349"/>
                  </a:cubicBezTo>
                  <a:cubicBezTo>
                    <a:pt x="78628" y="356396"/>
                    <a:pt x="77651" y="353467"/>
                    <a:pt x="77651" y="350537"/>
                  </a:cubicBezTo>
                  <a:lnTo>
                    <a:pt x="77651" y="350537"/>
                  </a:lnTo>
                  <a:cubicBezTo>
                    <a:pt x="73746" y="337844"/>
                    <a:pt x="70816" y="326127"/>
                    <a:pt x="62028" y="308551"/>
                  </a:cubicBezTo>
                  <a:cubicBezTo>
                    <a:pt x="57146" y="297810"/>
                    <a:pt x="47382" y="285117"/>
                    <a:pt x="37618" y="272423"/>
                  </a:cubicBezTo>
                  <a:cubicBezTo>
                    <a:pt x="26877" y="258753"/>
                    <a:pt x="17113" y="245083"/>
                    <a:pt x="16136" y="239225"/>
                  </a:cubicBezTo>
                  <a:cubicBezTo>
                    <a:pt x="15160" y="232390"/>
                    <a:pt x="16136" y="227508"/>
                    <a:pt x="17113" y="220673"/>
                  </a:cubicBezTo>
                  <a:cubicBezTo>
                    <a:pt x="18089" y="215790"/>
                    <a:pt x="19066" y="209932"/>
                    <a:pt x="19066" y="202120"/>
                  </a:cubicBezTo>
                  <a:cubicBezTo>
                    <a:pt x="20042" y="182592"/>
                    <a:pt x="16136" y="172828"/>
                    <a:pt x="10278" y="157205"/>
                  </a:cubicBezTo>
                  <a:lnTo>
                    <a:pt x="9301" y="154276"/>
                  </a:lnTo>
                  <a:lnTo>
                    <a:pt x="7349" y="150370"/>
                  </a:lnTo>
                  <a:lnTo>
                    <a:pt x="7349" y="150370"/>
                  </a:lnTo>
                  <a:cubicBezTo>
                    <a:pt x="2467" y="137676"/>
                    <a:pt x="-1439" y="128888"/>
                    <a:pt x="514" y="122053"/>
                  </a:cubicBezTo>
                  <a:cubicBezTo>
                    <a:pt x="1490" y="119124"/>
                    <a:pt x="7349" y="100572"/>
                    <a:pt x="14184" y="78114"/>
                  </a:cubicBezTo>
                  <a:cubicBezTo>
                    <a:pt x="24924" y="50774"/>
                    <a:pt x="34688" y="18552"/>
                    <a:pt x="40547" y="0"/>
                  </a:cubicBezTo>
                </a:path>
              </a:pathLst>
            </a:custGeom>
            <a:solidFill>
              <a:srgbClr val="C0C0C0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0C5C23C-DE30-43E9-9334-292664E7DFA3}"/>
                </a:ext>
              </a:extLst>
            </p:cNvPr>
            <p:cNvSpPr/>
            <p:nvPr/>
          </p:nvSpPr>
          <p:spPr>
            <a:xfrm>
              <a:off x="6465473" y="3677234"/>
              <a:ext cx="1035013" cy="1064305"/>
            </a:xfrm>
            <a:custGeom>
              <a:avLst/>
              <a:gdLst>
                <a:gd name="connsiteX0" fmla="*/ 379830 w 1035012"/>
                <a:gd name="connsiteY0" fmla="*/ 1022319 h 1064305"/>
                <a:gd name="connsiteX1" fmla="*/ 165016 w 1035012"/>
                <a:gd name="connsiteY1" fmla="*/ 989120 h 1064305"/>
                <a:gd name="connsiteX2" fmla="*/ 152323 w 1035012"/>
                <a:gd name="connsiteY2" fmla="*/ 987168 h 1064305"/>
                <a:gd name="connsiteX3" fmla="*/ 149393 w 1035012"/>
                <a:gd name="connsiteY3" fmla="*/ 999861 h 1064305"/>
                <a:gd name="connsiteX4" fmla="*/ 134747 w 1035012"/>
                <a:gd name="connsiteY4" fmla="*/ 1066259 h 1064305"/>
                <a:gd name="connsiteX5" fmla="*/ 0 w 1035012"/>
                <a:gd name="connsiteY5" fmla="*/ 1041848 h 1064305"/>
                <a:gd name="connsiteX6" fmla="*/ 195285 w 1035012"/>
                <a:gd name="connsiteY6" fmla="*/ 0 h 1064305"/>
                <a:gd name="connsiteX7" fmla="*/ 330032 w 1035012"/>
                <a:gd name="connsiteY7" fmla="*/ 24411 h 1064305"/>
                <a:gd name="connsiteX8" fmla="*/ 809458 w 1035012"/>
                <a:gd name="connsiteY8" fmla="*/ 96666 h 1064305"/>
                <a:gd name="connsiteX9" fmla="*/ 1037942 w 1035012"/>
                <a:gd name="connsiteY9" fmla="*/ 124983 h 1064305"/>
                <a:gd name="connsiteX10" fmla="*/ 930535 w 1035012"/>
                <a:gd name="connsiteY10" fmla="*/ 1030131 h 1064305"/>
                <a:gd name="connsiteX11" fmla="*/ 391547 w 1035012"/>
                <a:gd name="connsiteY11" fmla="*/ 966663 h 1064305"/>
                <a:gd name="connsiteX12" fmla="*/ 387641 w 1035012"/>
                <a:gd name="connsiteY12" fmla="*/ 965686 h 1064305"/>
                <a:gd name="connsiteX13" fmla="*/ 386665 w 1035012"/>
                <a:gd name="connsiteY13" fmla="*/ 969592 h 1064305"/>
                <a:gd name="connsiteX14" fmla="*/ 379830 w 1035012"/>
                <a:gd name="connsiteY14" fmla="*/ 1022319 h 106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5012" h="1064305">
                  <a:moveTo>
                    <a:pt x="379830" y="1022319"/>
                  </a:moveTo>
                  <a:lnTo>
                    <a:pt x="165016" y="989120"/>
                  </a:lnTo>
                  <a:lnTo>
                    <a:pt x="152323" y="987168"/>
                  </a:lnTo>
                  <a:lnTo>
                    <a:pt x="149393" y="999861"/>
                  </a:lnTo>
                  <a:lnTo>
                    <a:pt x="134747" y="1066259"/>
                  </a:lnTo>
                  <a:lnTo>
                    <a:pt x="0" y="1041848"/>
                  </a:lnTo>
                  <a:cubicBezTo>
                    <a:pt x="13670" y="965686"/>
                    <a:pt x="110336" y="451109"/>
                    <a:pt x="195285" y="0"/>
                  </a:cubicBezTo>
                  <a:cubicBezTo>
                    <a:pt x="246060" y="9764"/>
                    <a:pt x="291952" y="17576"/>
                    <a:pt x="330032" y="24411"/>
                  </a:cubicBezTo>
                  <a:cubicBezTo>
                    <a:pt x="459897" y="46868"/>
                    <a:pt x="633701" y="73232"/>
                    <a:pt x="809458" y="96666"/>
                  </a:cubicBezTo>
                  <a:cubicBezTo>
                    <a:pt x="886596" y="106430"/>
                    <a:pt x="963733" y="116195"/>
                    <a:pt x="1037942" y="124983"/>
                  </a:cubicBezTo>
                  <a:lnTo>
                    <a:pt x="930535" y="1030131"/>
                  </a:lnTo>
                  <a:lnTo>
                    <a:pt x="391547" y="966663"/>
                  </a:lnTo>
                  <a:lnTo>
                    <a:pt x="387641" y="965686"/>
                  </a:lnTo>
                  <a:lnTo>
                    <a:pt x="386665" y="969592"/>
                  </a:lnTo>
                  <a:lnTo>
                    <a:pt x="379830" y="1022319"/>
                  </a:lnTo>
                  <a:close/>
                </a:path>
              </a:pathLst>
            </a:custGeom>
            <a:solidFill>
              <a:srgbClr val="C0C0C0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4D225DF-44A6-4767-81EA-ED751C4AC934}"/>
                </a:ext>
              </a:extLst>
            </p:cNvPr>
            <p:cNvSpPr/>
            <p:nvPr/>
          </p:nvSpPr>
          <p:spPr>
            <a:xfrm>
              <a:off x="6850185" y="3901813"/>
              <a:ext cx="2030968" cy="2030968"/>
            </a:xfrm>
            <a:custGeom>
              <a:avLst/>
              <a:gdLst>
                <a:gd name="connsiteX0" fmla="*/ 1993864 w 2030968"/>
                <a:gd name="connsiteY0" fmla="*/ 1332823 h 2030968"/>
                <a:gd name="connsiteX1" fmla="*/ 1935278 w 2030968"/>
                <a:gd name="connsiteY1" fmla="*/ 1359187 h 2030968"/>
                <a:gd name="connsiteX2" fmla="*/ 1910867 w 2030968"/>
                <a:gd name="connsiteY2" fmla="*/ 1329894 h 2030968"/>
                <a:gd name="connsiteX3" fmla="*/ 1860093 w 2030968"/>
                <a:gd name="connsiteY3" fmla="*/ 1329894 h 2030968"/>
                <a:gd name="connsiteX4" fmla="*/ 1859117 w 2030968"/>
                <a:gd name="connsiteY4" fmla="*/ 1329894 h 2030968"/>
                <a:gd name="connsiteX5" fmla="*/ 1855211 w 2030968"/>
                <a:gd name="connsiteY5" fmla="*/ 1328917 h 2030968"/>
                <a:gd name="connsiteX6" fmla="*/ 1864976 w 2030968"/>
                <a:gd name="connsiteY6" fmla="*/ 1366021 h 2030968"/>
                <a:gd name="connsiteX7" fmla="*/ 1862046 w 2030968"/>
                <a:gd name="connsiteY7" fmla="*/ 1416796 h 2030968"/>
                <a:gd name="connsiteX8" fmla="*/ 1846424 w 2030968"/>
                <a:gd name="connsiteY8" fmla="*/ 1424607 h 2030968"/>
                <a:gd name="connsiteX9" fmla="*/ 1831777 w 2030968"/>
                <a:gd name="connsiteY9" fmla="*/ 1464641 h 2030968"/>
                <a:gd name="connsiteX10" fmla="*/ 1775144 w 2030968"/>
                <a:gd name="connsiteY10" fmla="*/ 1499792 h 2030968"/>
                <a:gd name="connsiteX11" fmla="*/ 1766356 w 2030968"/>
                <a:gd name="connsiteY11" fmla="*/ 1509556 h 2030968"/>
                <a:gd name="connsiteX12" fmla="*/ 1700936 w 2030968"/>
                <a:gd name="connsiteY12" fmla="*/ 1514438 h 2030968"/>
                <a:gd name="connsiteX13" fmla="*/ 1663832 w 2030968"/>
                <a:gd name="connsiteY13" fmla="*/ 1532014 h 2030968"/>
                <a:gd name="connsiteX14" fmla="*/ 1659926 w 2030968"/>
                <a:gd name="connsiteY14" fmla="*/ 1520297 h 2030968"/>
                <a:gd name="connsiteX15" fmla="*/ 1639421 w 2030968"/>
                <a:gd name="connsiteY15" fmla="*/ 1530061 h 2030968"/>
                <a:gd name="connsiteX16" fmla="*/ 1591576 w 2030968"/>
                <a:gd name="connsiteY16" fmla="*/ 1532014 h 2030968"/>
                <a:gd name="connsiteX17" fmla="*/ 1592553 w 2030968"/>
                <a:gd name="connsiteY17" fmla="*/ 1533967 h 2030968"/>
                <a:gd name="connsiteX18" fmla="*/ 1598411 w 2030968"/>
                <a:gd name="connsiteY18" fmla="*/ 1583765 h 2030968"/>
                <a:gd name="connsiteX19" fmla="*/ 1559354 w 2030968"/>
                <a:gd name="connsiteY19" fmla="*/ 1558377 h 2030968"/>
                <a:gd name="connsiteX20" fmla="*/ 1563260 w 2030968"/>
                <a:gd name="connsiteY20" fmla="*/ 1604270 h 2030968"/>
                <a:gd name="connsiteX21" fmla="*/ 1532990 w 2030968"/>
                <a:gd name="connsiteY21" fmla="*/ 1608176 h 2030968"/>
                <a:gd name="connsiteX22" fmla="*/ 1503698 w 2030968"/>
                <a:gd name="connsiteY22" fmla="*/ 1620869 h 2030968"/>
                <a:gd name="connsiteX23" fmla="*/ 1491980 w 2030968"/>
                <a:gd name="connsiteY23" fmla="*/ 1665784 h 2030968"/>
                <a:gd name="connsiteX24" fmla="*/ 1452923 w 2030968"/>
                <a:gd name="connsiteY24" fmla="*/ 1670666 h 2030968"/>
                <a:gd name="connsiteX25" fmla="*/ 1448041 w 2030968"/>
                <a:gd name="connsiteY25" fmla="*/ 1676525 h 2030968"/>
                <a:gd name="connsiteX26" fmla="*/ 1443159 w 2030968"/>
                <a:gd name="connsiteY26" fmla="*/ 1687266 h 2030968"/>
                <a:gd name="connsiteX27" fmla="*/ 1474405 w 2030968"/>
                <a:gd name="connsiteY27" fmla="*/ 1698983 h 2030968"/>
                <a:gd name="connsiteX28" fmla="*/ 1443159 w 2030968"/>
                <a:gd name="connsiteY28" fmla="*/ 1773191 h 2030968"/>
                <a:gd name="connsiteX29" fmla="*/ 1395314 w 2030968"/>
                <a:gd name="connsiteY29" fmla="*/ 1767333 h 2030968"/>
                <a:gd name="connsiteX30" fmla="*/ 1397267 w 2030968"/>
                <a:gd name="connsiteY30" fmla="*/ 1768309 h 2030968"/>
                <a:gd name="connsiteX31" fmla="*/ 1401173 w 2030968"/>
                <a:gd name="connsiteY31" fmla="*/ 1793697 h 2030968"/>
                <a:gd name="connsiteX32" fmla="*/ 1435348 w 2030968"/>
                <a:gd name="connsiteY32" fmla="*/ 1833730 h 2030968"/>
                <a:gd name="connsiteX33" fmla="*/ 1453900 w 2030968"/>
                <a:gd name="connsiteY33" fmla="*/ 1949925 h 2030968"/>
                <a:gd name="connsiteX34" fmla="*/ 1472452 w 2030968"/>
                <a:gd name="connsiteY34" fmla="*/ 2000699 h 2030968"/>
                <a:gd name="connsiteX35" fmla="*/ 1473428 w 2030968"/>
                <a:gd name="connsiteY35" fmla="*/ 2003628 h 2030968"/>
                <a:gd name="connsiteX36" fmla="*/ 1480263 w 2030968"/>
                <a:gd name="connsiteY36" fmla="*/ 2008511 h 2030968"/>
                <a:gd name="connsiteX37" fmla="*/ 1485146 w 2030968"/>
                <a:gd name="connsiteY37" fmla="*/ 2013393 h 2030968"/>
                <a:gd name="connsiteX38" fmla="*/ 1482216 w 2030968"/>
                <a:gd name="connsiteY38" fmla="*/ 2021204 h 2030968"/>
                <a:gd name="connsiteX39" fmla="*/ 1481240 w 2030968"/>
                <a:gd name="connsiteY39" fmla="*/ 2020228 h 2030968"/>
                <a:gd name="connsiteX40" fmla="*/ 1452923 w 2030968"/>
                <a:gd name="connsiteY40" fmla="*/ 2039756 h 2030968"/>
                <a:gd name="connsiteX41" fmla="*/ 1432418 w 2030968"/>
                <a:gd name="connsiteY41" fmla="*/ 2028039 h 2030968"/>
                <a:gd name="connsiteX42" fmla="*/ 1405078 w 2030968"/>
                <a:gd name="connsiteY42" fmla="*/ 2013393 h 2030968"/>
                <a:gd name="connsiteX43" fmla="*/ 1321106 w 2030968"/>
                <a:gd name="connsiteY43" fmla="*/ 1998746 h 2030968"/>
                <a:gd name="connsiteX44" fmla="*/ 1309389 w 2030968"/>
                <a:gd name="connsiteY44" fmla="*/ 1999723 h 2030968"/>
                <a:gd name="connsiteX45" fmla="*/ 1301577 w 2030968"/>
                <a:gd name="connsiteY45" fmla="*/ 1995817 h 2030968"/>
                <a:gd name="connsiteX46" fmla="*/ 1289860 w 2030968"/>
                <a:gd name="connsiteY46" fmla="*/ 1977265 h 2030968"/>
                <a:gd name="connsiteX47" fmla="*/ 1257638 w 2030968"/>
                <a:gd name="connsiteY47" fmla="*/ 1963595 h 2030968"/>
                <a:gd name="connsiteX48" fmla="*/ 1233227 w 2030968"/>
                <a:gd name="connsiteY48" fmla="*/ 1959689 h 2030968"/>
                <a:gd name="connsiteX49" fmla="*/ 1218581 w 2030968"/>
                <a:gd name="connsiteY49" fmla="*/ 1951878 h 2030968"/>
                <a:gd name="connsiteX50" fmla="*/ 1190264 w 2030968"/>
                <a:gd name="connsiteY50" fmla="*/ 1932349 h 2030968"/>
                <a:gd name="connsiteX51" fmla="*/ 1165854 w 2030968"/>
                <a:gd name="connsiteY51" fmla="*/ 1911844 h 2030968"/>
                <a:gd name="connsiteX52" fmla="*/ 1153160 w 2030968"/>
                <a:gd name="connsiteY52" fmla="*/ 1893292 h 2030968"/>
                <a:gd name="connsiteX53" fmla="*/ 1145349 w 2030968"/>
                <a:gd name="connsiteY53" fmla="*/ 1866929 h 2030968"/>
                <a:gd name="connsiteX54" fmla="*/ 1128750 w 2030968"/>
                <a:gd name="connsiteY54" fmla="*/ 1821036 h 2030968"/>
                <a:gd name="connsiteX55" fmla="*/ 1120938 w 2030968"/>
                <a:gd name="connsiteY55" fmla="*/ 1768309 h 2030968"/>
                <a:gd name="connsiteX56" fmla="*/ 1121915 w 2030968"/>
                <a:gd name="connsiteY56" fmla="*/ 1748781 h 2030968"/>
                <a:gd name="connsiteX57" fmla="*/ 1111174 w 2030968"/>
                <a:gd name="connsiteY57" fmla="*/ 1706794 h 2030968"/>
                <a:gd name="connsiteX58" fmla="*/ 1111174 w 2030968"/>
                <a:gd name="connsiteY58" fmla="*/ 1706794 h 2030968"/>
                <a:gd name="connsiteX59" fmla="*/ 1074070 w 2030968"/>
                <a:gd name="connsiteY59" fmla="*/ 1674572 h 2030968"/>
                <a:gd name="connsiteX60" fmla="*/ 1056494 w 2030968"/>
                <a:gd name="connsiteY60" fmla="*/ 1653091 h 2030968"/>
                <a:gd name="connsiteX61" fmla="*/ 1033060 w 2030968"/>
                <a:gd name="connsiteY61" fmla="*/ 1617940 h 2030968"/>
                <a:gd name="connsiteX62" fmla="*/ 1002790 w 2030968"/>
                <a:gd name="connsiteY62" fmla="*/ 1586694 h 2030968"/>
                <a:gd name="connsiteX63" fmla="*/ 988144 w 2030968"/>
                <a:gd name="connsiteY63" fmla="*/ 1563260 h 2030968"/>
                <a:gd name="connsiteX64" fmla="*/ 982286 w 2030968"/>
                <a:gd name="connsiteY64" fmla="*/ 1541779 h 2030968"/>
                <a:gd name="connsiteX65" fmla="*/ 966663 w 2030968"/>
                <a:gd name="connsiteY65" fmla="*/ 1501745 h 2030968"/>
                <a:gd name="connsiteX66" fmla="*/ 953969 w 2030968"/>
                <a:gd name="connsiteY66" fmla="*/ 1469523 h 2030968"/>
                <a:gd name="connsiteX67" fmla="*/ 942252 w 2030968"/>
                <a:gd name="connsiteY67" fmla="*/ 1417772 h 2030968"/>
                <a:gd name="connsiteX68" fmla="*/ 903195 w 2030968"/>
                <a:gd name="connsiteY68" fmla="*/ 1369927 h 2030968"/>
                <a:gd name="connsiteX69" fmla="*/ 891478 w 2030968"/>
                <a:gd name="connsiteY69" fmla="*/ 1362116 h 2030968"/>
                <a:gd name="connsiteX70" fmla="*/ 883666 w 2030968"/>
                <a:gd name="connsiteY70" fmla="*/ 1351375 h 2030968"/>
                <a:gd name="connsiteX71" fmla="*/ 883666 w 2030968"/>
                <a:gd name="connsiteY71" fmla="*/ 1351375 h 2030968"/>
                <a:gd name="connsiteX72" fmla="*/ 857303 w 2030968"/>
                <a:gd name="connsiteY72" fmla="*/ 1323059 h 2030968"/>
                <a:gd name="connsiteX73" fmla="*/ 833869 w 2030968"/>
                <a:gd name="connsiteY73" fmla="*/ 1299625 h 2030968"/>
                <a:gd name="connsiteX74" fmla="*/ 790906 w 2030968"/>
                <a:gd name="connsiteY74" fmla="*/ 1270332 h 2030968"/>
                <a:gd name="connsiteX75" fmla="*/ 709862 w 2030968"/>
                <a:gd name="connsiteY75" fmla="*/ 1251780 h 2030968"/>
                <a:gd name="connsiteX76" fmla="*/ 696192 w 2030968"/>
                <a:gd name="connsiteY76" fmla="*/ 1247874 h 2030968"/>
                <a:gd name="connsiteX77" fmla="*/ 671782 w 2030968"/>
                <a:gd name="connsiteY77" fmla="*/ 1247874 h 2030968"/>
                <a:gd name="connsiteX78" fmla="*/ 671782 w 2030968"/>
                <a:gd name="connsiteY78" fmla="*/ 1247874 h 2030968"/>
                <a:gd name="connsiteX79" fmla="*/ 651277 w 2030968"/>
                <a:gd name="connsiteY79" fmla="*/ 1266426 h 2030968"/>
                <a:gd name="connsiteX80" fmla="*/ 631748 w 2030968"/>
                <a:gd name="connsiteY80" fmla="*/ 1270332 h 2030968"/>
                <a:gd name="connsiteX81" fmla="*/ 597573 w 2030968"/>
                <a:gd name="connsiteY81" fmla="*/ 1279119 h 2030968"/>
                <a:gd name="connsiteX82" fmla="*/ 573162 w 2030968"/>
                <a:gd name="connsiteY82" fmla="*/ 1314271 h 2030968"/>
                <a:gd name="connsiteX83" fmla="*/ 563398 w 2030968"/>
                <a:gd name="connsiteY83" fmla="*/ 1330870 h 2030968"/>
                <a:gd name="connsiteX84" fmla="*/ 546799 w 2030968"/>
                <a:gd name="connsiteY84" fmla="*/ 1362116 h 2030968"/>
                <a:gd name="connsiteX85" fmla="*/ 543870 w 2030968"/>
                <a:gd name="connsiteY85" fmla="*/ 1372857 h 2030968"/>
                <a:gd name="connsiteX86" fmla="*/ 533129 w 2030968"/>
                <a:gd name="connsiteY86" fmla="*/ 1383597 h 2030968"/>
                <a:gd name="connsiteX87" fmla="*/ 509695 w 2030968"/>
                <a:gd name="connsiteY87" fmla="*/ 1391409 h 2030968"/>
                <a:gd name="connsiteX88" fmla="*/ 474544 w 2030968"/>
                <a:gd name="connsiteY88" fmla="*/ 1369927 h 2030968"/>
                <a:gd name="connsiteX89" fmla="*/ 462826 w 2030968"/>
                <a:gd name="connsiteY89" fmla="*/ 1360163 h 2030968"/>
                <a:gd name="connsiteX90" fmla="*/ 462826 w 2030968"/>
                <a:gd name="connsiteY90" fmla="*/ 1360163 h 2030968"/>
                <a:gd name="connsiteX91" fmla="*/ 456968 w 2030968"/>
                <a:gd name="connsiteY91" fmla="*/ 1356257 h 2030968"/>
                <a:gd name="connsiteX92" fmla="*/ 456968 w 2030968"/>
                <a:gd name="connsiteY92" fmla="*/ 1356257 h 2030968"/>
                <a:gd name="connsiteX93" fmla="*/ 403264 w 2030968"/>
                <a:gd name="connsiteY93" fmla="*/ 1325988 h 2030968"/>
                <a:gd name="connsiteX94" fmla="*/ 366160 w 2030968"/>
                <a:gd name="connsiteY94" fmla="*/ 1296695 h 2030968"/>
                <a:gd name="connsiteX95" fmla="*/ 343702 w 2030968"/>
                <a:gd name="connsiteY95" fmla="*/ 1275214 h 2030968"/>
                <a:gd name="connsiteX96" fmla="*/ 317339 w 2030968"/>
                <a:gd name="connsiteY96" fmla="*/ 1242015 h 2030968"/>
                <a:gd name="connsiteX97" fmla="*/ 297810 w 2030968"/>
                <a:gd name="connsiteY97" fmla="*/ 1204911 h 2030968"/>
                <a:gd name="connsiteX98" fmla="*/ 297810 w 2030968"/>
                <a:gd name="connsiteY98" fmla="*/ 1181477 h 2030968"/>
                <a:gd name="connsiteX99" fmla="*/ 301716 w 2030968"/>
                <a:gd name="connsiteY99" fmla="*/ 1160972 h 2030968"/>
                <a:gd name="connsiteX100" fmla="*/ 285117 w 2030968"/>
                <a:gd name="connsiteY100" fmla="*/ 1119962 h 2030968"/>
                <a:gd name="connsiteX101" fmla="*/ 281211 w 2030968"/>
                <a:gd name="connsiteY101" fmla="*/ 1115080 h 2030968"/>
                <a:gd name="connsiteX102" fmla="*/ 277305 w 2030968"/>
                <a:gd name="connsiteY102" fmla="*/ 1100433 h 2030968"/>
                <a:gd name="connsiteX103" fmla="*/ 277305 w 2030968"/>
                <a:gd name="connsiteY103" fmla="*/ 1100433 h 2030968"/>
                <a:gd name="connsiteX104" fmla="*/ 266564 w 2030968"/>
                <a:gd name="connsiteY104" fmla="*/ 1056494 h 2030968"/>
                <a:gd name="connsiteX105" fmla="*/ 199191 w 2030968"/>
                <a:gd name="connsiteY105" fmla="*/ 998885 h 2030968"/>
                <a:gd name="connsiteX106" fmla="*/ 199191 w 2030968"/>
                <a:gd name="connsiteY106" fmla="*/ 998885 h 2030968"/>
                <a:gd name="connsiteX107" fmla="*/ 195285 w 2030968"/>
                <a:gd name="connsiteY107" fmla="*/ 996932 h 2030968"/>
                <a:gd name="connsiteX108" fmla="*/ 195285 w 2030968"/>
                <a:gd name="connsiteY108" fmla="*/ 996932 h 2030968"/>
                <a:gd name="connsiteX109" fmla="*/ 125959 w 2030968"/>
                <a:gd name="connsiteY109" fmla="*/ 905148 h 2030968"/>
                <a:gd name="connsiteX110" fmla="*/ 123030 w 2030968"/>
                <a:gd name="connsiteY110" fmla="*/ 901242 h 2030968"/>
                <a:gd name="connsiteX111" fmla="*/ 123030 w 2030968"/>
                <a:gd name="connsiteY111" fmla="*/ 901242 h 2030968"/>
                <a:gd name="connsiteX112" fmla="*/ 102525 w 2030968"/>
                <a:gd name="connsiteY112" fmla="*/ 888549 h 2030968"/>
                <a:gd name="connsiteX113" fmla="*/ 91784 w 2030968"/>
                <a:gd name="connsiteY113" fmla="*/ 883666 h 2030968"/>
                <a:gd name="connsiteX114" fmla="*/ 47845 w 2030968"/>
                <a:gd name="connsiteY114" fmla="*/ 811411 h 2030968"/>
                <a:gd name="connsiteX115" fmla="*/ 44916 w 2030968"/>
                <a:gd name="connsiteY115" fmla="*/ 805552 h 2030968"/>
                <a:gd name="connsiteX116" fmla="*/ 38081 w 2030968"/>
                <a:gd name="connsiteY116" fmla="*/ 804576 h 2030968"/>
                <a:gd name="connsiteX117" fmla="*/ 0 w 2030968"/>
                <a:gd name="connsiteY117" fmla="*/ 798717 h 2030968"/>
                <a:gd name="connsiteX118" fmla="*/ 6835 w 2030968"/>
                <a:gd name="connsiteY118" fmla="*/ 749896 h 2030968"/>
                <a:gd name="connsiteX119" fmla="*/ 545823 w 2030968"/>
                <a:gd name="connsiteY119" fmla="*/ 813364 h 2030968"/>
                <a:gd name="connsiteX120" fmla="*/ 550705 w 2030968"/>
                <a:gd name="connsiteY120" fmla="*/ 814340 h 2030968"/>
                <a:gd name="connsiteX121" fmla="*/ 551681 w 2030968"/>
                <a:gd name="connsiteY121" fmla="*/ 809458 h 2030968"/>
                <a:gd name="connsiteX122" fmla="*/ 647371 w 2030968"/>
                <a:gd name="connsiteY122" fmla="*/ 0 h 2030968"/>
                <a:gd name="connsiteX123" fmla="*/ 1079928 w 2030968"/>
                <a:gd name="connsiteY123" fmla="*/ 34175 h 2030968"/>
                <a:gd name="connsiteX124" fmla="*/ 1055518 w 2030968"/>
                <a:gd name="connsiteY124" fmla="*/ 382760 h 2030968"/>
                <a:gd name="connsiteX125" fmla="*/ 1055518 w 2030968"/>
                <a:gd name="connsiteY125" fmla="*/ 386665 h 2030968"/>
                <a:gd name="connsiteX126" fmla="*/ 1059423 w 2030968"/>
                <a:gd name="connsiteY126" fmla="*/ 387642 h 2030968"/>
                <a:gd name="connsiteX127" fmla="*/ 1090669 w 2030968"/>
                <a:gd name="connsiteY127" fmla="*/ 406194 h 2030968"/>
                <a:gd name="connsiteX128" fmla="*/ 1137537 w 2030968"/>
                <a:gd name="connsiteY128" fmla="*/ 414005 h 2030968"/>
                <a:gd name="connsiteX129" fmla="*/ 1157066 w 2030968"/>
                <a:gd name="connsiteY129" fmla="*/ 414005 h 2030968"/>
                <a:gd name="connsiteX130" fmla="*/ 1165854 w 2030968"/>
                <a:gd name="connsiteY130" fmla="*/ 432557 h 2030968"/>
                <a:gd name="connsiteX131" fmla="*/ 1170736 w 2030968"/>
                <a:gd name="connsiteY131" fmla="*/ 447203 h 2030968"/>
                <a:gd name="connsiteX132" fmla="*/ 1186359 w 2030968"/>
                <a:gd name="connsiteY132" fmla="*/ 456968 h 2030968"/>
                <a:gd name="connsiteX133" fmla="*/ 1207840 w 2030968"/>
                <a:gd name="connsiteY133" fmla="*/ 456968 h 2030968"/>
                <a:gd name="connsiteX134" fmla="*/ 1226392 w 2030968"/>
                <a:gd name="connsiteY134" fmla="*/ 459897 h 2030968"/>
                <a:gd name="connsiteX135" fmla="*/ 1239086 w 2030968"/>
                <a:gd name="connsiteY135" fmla="*/ 463803 h 2030968"/>
                <a:gd name="connsiteX136" fmla="*/ 1249827 w 2030968"/>
                <a:gd name="connsiteY136" fmla="*/ 464779 h 2030968"/>
                <a:gd name="connsiteX137" fmla="*/ 1263497 w 2030968"/>
                <a:gd name="connsiteY137" fmla="*/ 468685 h 2030968"/>
                <a:gd name="connsiteX138" fmla="*/ 1274237 w 2030968"/>
                <a:gd name="connsiteY138" fmla="*/ 479426 h 2030968"/>
                <a:gd name="connsiteX139" fmla="*/ 1289860 w 2030968"/>
                <a:gd name="connsiteY139" fmla="*/ 484308 h 2030968"/>
                <a:gd name="connsiteX140" fmla="*/ 1298648 w 2030968"/>
                <a:gd name="connsiteY140" fmla="*/ 480402 h 2030968"/>
                <a:gd name="connsiteX141" fmla="*/ 1311341 w 2030968"/>
                <a:gd name="connsiteY141" fmla="*/ 475520 h 2030968"/>
                <a:gd name="connsiteX142" fmla="*/ 1331846 w 2030968"/>
                <a:gd name="connsiteY142" fmla="*/ 475520 h 2030968"/>
                <a:gd name="connsiteX143" fmla="*/ 1346493 w 2030968"/>
                <a:gd name="connsiteY143" fmla="*/ 485284 h 2030968"/>
                <a:gd name="connsiteX144" fmla="*/ 1353328 w 2030968"/>
                <a:gd name="connsiteY144" fmla="*/ 499931 h 2030968"/>
                <a:gd name="connsiteX145" fmla="*/ 1358210 w 2030968"/>
                <a:gd name="connsiteY145" fmla="*/ 512624 h 2030968"/>
                <a:gd name="connsiteX146" fmla="*/ 1358210 w 2030968"/>
                <a:gd name="connsiteY146" fmla="*/ 512624 h 2030968"/>
                <a:gd name="connsiteX147" fmla="*/ 1376762 w 2030968"/>
                <a:gd name="connsiteY147" fmla="*/ 530200 h 2030968"/>
                <a:gd name="connsiteX148" fmla="*/ 1386526 w 2030968"/>
                <a:gd name="connsiteY148" fmla="*/ 522388 h 2030968"/>
                <a:gd name="connsiteX149" fmla="*/ 1408008 w 2030968"/>
                <a:gd name="connsiteY149" fmla="*/ 510671 h 2030968"/>
                <a:gd name="connsiteX150" fmla="*/ 1423630 w 2030968"/>
                <a:gd name="connsiteY150" fmla="*/ 522388 h 2030968"/>
                <a:gd name="connsiteX151" fmla="*/ 1448041 w 2030968"/>
                <a:gd name="connsiteY151" fmla="*/ 536058 h 2030968"/>
                <a:gd name="connsiteX152" fmla="*/ 1464641 w 2030968"/>
                <a:gd name="connsiteY152" fmla="*/ 526294 h 2030968"/>
                <a:gd name="connsiteX153" fmla="*/ 1464641 w 2030968"/>
                <a:gd name="connsiteY153" fmla="*/ 526294 h 2030968"/>
                <a:gd name="connsiteX154" fmla="*/ 1468546 w 2030968"/>
                <a:gd name="connsiteY154" fmla="*/ 526294 h 2030968"/>
                <a:gd name="connsiteX155" fmla="*/ 1476357 w 2030968"/>
                <a:gd name="connsiteY155" fmla="*/ 541917 h 2030968"/>
                <a:gd name="connsiteX156" fmla="*/ 1481240 w 2030968"/>
                <a:gd name="connsiteY156" fmla="*/ 552658 h 2030968"/>
                <a:gd name="connsiteX157" fmla="*/ 1493933 w 2030968"/>
                <a:gd name="connsiteY157" fmla="*/ 554610 h 2030968"/>
                <a:gd name="connsiteX158" fmla="*/ 1508580 w 2030968"/>
                <a:gd name="connsiteY158" fmla="*/ 534106 h 2030968"/>
                <a:gd name="connsiteX159" fmla="*/ 1525179 w 2030968"/>
                <a:gd name="connsiteY159" fmla="*/ 514577 h 2030968"/>
                <a:gd name="connsiteX160" fmla="*/ 1538849 w 2030968"/>
                <a:gd name="connsiteY160" fmla="*/ 524341 h 2030968"/>
                <a:gd name="connsiteX161" fmla="*/ 1556425 w 2030968"/>
                <a:gd name="connsiteY161" fmla="*/ 533129 h 2030968"/>
                <a:gd name="connsiteX162" fmla="*/ 1564236 w 2030968"/>
                <a:gd name="connsiteY162" fmla="*/ 531176 h 2030968"/>
                <a:gd name="connsiteX163" fmla="*/ 1583764 w 2030968"/>
                <a:gd name="connsiteY163" fmla="*/ 532153 h 2030968"/>
                <a:gd name="connsiteX164" fmla="*/ 1590600 w 2030968"/>
                <a:gd name="connsiteY164" fmla="*/ 539964 h 2030968"/>
                <a:gd name="connsiteX165" fmla="*/ 1621845 w 2030968"/>
                <a:gd name="connsiteY165" fmla="*/ 556563 h 2030968"/>
                <a:gd name="connsiteX166" fmla="*/ 1632586 w 2030968"/>
                <a:gd name="connsiteY166" fmla="*/ 542894 h 2030968"/>
                <a:gd name="connsiteX167" fmla="*/ 1654067 w 2030968"/>
                <a:gd name="connsiteY167" fmla="*/ 529224 h 2030968"/>
                <a:gd name="connsiteX168" fmla="*/ 1671643 w 2030968"/>
                <a:gd name="connsiteY168" fmla="*/ 535082 h 2030968"/>
                <a:gd name="connsiteX169" fmla="*/ 1693124 w 2030968"/>
                <a:gd name="connsiteY169" fmla="*/ 536058 h 2030968"/>
                <a:gd name="connsiteX170" fmla="*/ 1709724 w 2030968"/>
                <a:gd name="connsiteY170" fmla="*/ 526294 h 2030968"/>
                <a:gd name="connsiteX171" fmla="*/ 1720464 w 2030968"/>
                <a:gd name="connsiteY171" fmla="*/ 522388 h 2030968"/>
                <a:gd name="connsiteX172" fmla="*/ 1737064 w 2030968"/>
                <a:gd name="connsiteY172" fmla="*/ 531176 h 2030968"/>
                <a:gd name="connsiteX173" fmla="*/ 1756592 w 2030968"/>
                <a:gd name="connsiteY173" fmla="*/ 540941 h 2030968"/>
                <a:gd name="connsiteX174" fmla="*/ 1775144 w 2030968"/>
                <a:gd name="connsiteY174" fmla="*/ 531176 h 2030968"/>
                <a:gd name="connsiteX175" fmla="*/ 1793696 w 2030968"/>
                <a:gd name="connsiteY175" fmla="*/ 522388 h 2030968"/>
                <a:gd name="connsiteX176" fmla="*/ 1813225 w 2030968"/>
                <a:gd name="connsiteY176" fmla="*/ 530200 h 2030968"/>
                <a:gd name="connsiteX177" fmla="*/ 1813225 w 2030968"/>
                <a:gd name="connsiteY177" fmla="*/ 530200 h 2030968"/>
                <a:gd name="connsiteX178" fmla="*/ 1830801 w 2030968"/>
                <a:gd name="connsiteY178" fmla="*/ 545823 h 2030968"/>
                <a:gd name="connsiteX179" fmla="*/ 1835683 w 2030968"/>
                <a:gd name="connsiteY179" fmla="*/ 554610 h 2030968"/>
                <a:gd name="connsiteX180" fmla="*/ 1856188 w 2030968"/>
                <a:gd name="connsiteY180" fmla="*/ 567304 h 2030968"/>
                <a:gd name="connsiteX181" fmla="*/ 1892315 w 2030968"/>
                <a:gd name="connsiteY181" fmla="*/ 574139 h 2030968"/>
                <a:gd name="connsiteX182" fmla="*/ 1902080 w 2030968"/>
                <a:gd name="connsiteY182" fmla="*/ 583903 h 2030968"/>
                <a:gd name="connsiteX183" fmla="*/ 1951878 w 2030968"/>
                <a:gd name="connsiteY183" fmla="*/ 585856 h 2030968"/>
                <a:gd name="connsiteX184" fmla="*/ 1964571 w 2030968"/>
                <a:gd name="connsiteY184" fmla="*/ 881714 h 2030968"/>
                <a:gd name="connsiteX185" fmla="*/ 1985076 w 2030968"/>
                <a:gd name="connsiteY185" fmla="*/ 921747 h 2030968"/>
                <a:gd name="connsiteX186" fmla="*/ 1997770 w 2030968"/>
                <a:gd name="connsiteY186" fmla="*/ 946158 h 2030968"/>
                <a:gd name="connsiteX187" fmla="*/ 2010463 w 2030968"/>
                <a:gd name="connsiteY187" fmla="*/ 966663 h 2030968"/>
                <a:gd name="connsiteX188" fmla="*/ 2019251 w 2030968"/>
                <a:gd name="connsiteY188" fmla="*/ 972521 h 2030968"/>
                <a:gd name="connsiteX189" fmla="*/ 2026086 w 2030968"/>
                <a:gd name="connsiteY189" fmla="*/ 988144 h 2030968"/>
                <a:gd name="connsiteX190" fmla="*/ 2030968 w 2030968"/>
                <a:gd name="connsiteY190" fmla="*/ 1008649 h 2030968"/>
                <a:gd name="connsiteX191" fmla="*/ 2038779 w 2030968"/>
                <a:gd name="connsiteY191" fmla="*/ 1034036 h 2030968"/>
                <a:gd name="connsiteX192" fmla="*/ 2038779 w 2030968"/>
                <a:gd name="connsiteY192" fmla="*/ 1062353 h 2030968"/>
                <a:gd name="connsiteX193" fmla="*/ 2028039 w 2030968"/>
                <a:gd name="connsiteY193" fmla="*/ 1104339 h 2030968"/>
                <a:gd name="connsiteX194" fmla="*/ 2011440 w 2030968"/>
                <a:gd name="connsiteY194" fmla="*/ 1169760 h 2030968"/>
                <a:gd name="connsiteX195" fmla="*/ 2009487 w 2030968"/>
                <a:gd name="connsiteY195" fmla="*/ 1222487 h 2030968"/>
                <a:gd name="connsiteX196" fmla="*/ 2007534 w 2030968"/>
                <a:gd name="connsiteY196" fmla="*/ 1256662 h 2030968"/>
                <a:gd name="connsiteX197" fmla="*/ 2002652 w 2030968"/>
                <a:gd name="connsiteY197" fmla="*/ 1284978 h 2030968"/>
                <a:gd name="connsiteX198" fmla="*/ 1993864 w 2030968"/>
                <a:gd name="connsiteY198" fmla="*/ 1332823 h 203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2030968" h="2030968">
                  <a:moveTo>
                    <a:pt x="1993864" y="1332823"/>
                  </a:moveTo>
                  <a:cubicBezTo>
                    <a:pt x="1954807" y="1337705"/>
                    <a:pt x="1985076" y="1366021"/>
                    <a:pt x="1935278" y="1359187"/>
                  </a:cubicBezTo>
                  <a:cubicBezTo>
                    <a:pt x="1896221" y="1354304"/>
                    <a:pt x="1918679" y="1331846"/>
                    <a:pt x="1910867" y="1329894"/>
                  </a:cubicBezTo>
                  <a:cubicBezTo>
                    <a:pt x="1905985" y="1309389"/>
                    <a:pt x="1878646" y="1339658"/>
                    <a:pt x="1860093" y="1329894"/>
                  </a:cubicBezTo>
                  <a:lnTo>
                    <a:pt x="1859117" y="1329894"/>
                  </a:lnTo>
                  <a:cubicBezTo>
                    <a:pt x="1857164" y="1328917"/>
                    <a:pt x="1857164" y="1328917"/>
                    <a:pt x="1855211" y="1328917"/>
                  </a:cubicBezTo>
                  <a:cubicBezTo>
                    <a:pt x="1845447" y="1340634"/>
                    <a:pt x="1854235" y="1357234"/>
                    <a:pt x="1864976" y="1366021"/>
                  </a:cubicBezTo>
                  <a:cubicBezTo>
                    <a:pt x="1894268" y="1390432"/>
                    <a:pt x="1886457" y="1391409"/>
                    <a:pt x="1862046" y="1416796"/>
                  </a:cubicBezTo>
                  <a:cubicBezTo>
                    <a:pt x="1855211" y="1424607"/>
                    <a:pt x="1849353" y="1420701"/>
                    <a:pt x="1846424" y="1424607"/>
                  </a:cubicBezTo>
                  <a:cubicBezTo>
                    <a:pt x="1845447" y="1427537"/>
                    <a:pt x="1831777" y="1464641"/>
                    <a:pt x="1831777" y="1464641"/>
                  </a:cubicBezTo>
                  <a:cubicBezTo>
                    <a:pt x="1819083" y="1476358"/>
                    <a:pt x="1798578" y="1463664"/>
                    <a:pt x="1775144" y="1499792"/>
                  </a:cubicBezTo>
                  <a:cubicBezTo>
                    <a:pt x="1774168" y="1501745"/>
                    <a:pt x="1766356" y="1508580"/>
                    <a:pt x="1766356" y="1509556"/>
                  </a:cubicBezTo>
                  <a:cubicBezTo>
                    <a:pt x="1711676" y="1527132"/>
                    <a:pt x="1741946" y="1514438"/>
                    <a:pt x="1700936" y="1514438"/>
                  </a:cubicBezTo>
                  <a:cubicBezTo>
                    <a:pt x="1669690" y="1514438"/>
                    <a:pt x="1702889" y="1545684"/>
                    <a:pt x="1663832" y="1532014"/>
                  </a:cubicBezTo>
                  <a:cubicBezTo>
                    <a:pt x="1661879" y="1526155"/>
                    <a:pt x="1660902" y="1526155"/>
                    <a:pt x="1659926" y="1520297"/>
                  </a:cubicBezTo>
                  <a:cubicBezTo>
                    <a:pt x="1646256" y="1516391"/>
                    <a:pt x="1644303" y="1518344"/>
                    <a:pt x="1639421" y="1530061"/>
                  </a:cubicBezTo>
                  <a:cubicBezTo>
                    <a:pt x="1620869" y="1533967"/>
                    <a:pt x="1573024" y="1473428"/>
                    <a:pt x="1591576" y="1532014"/>
                  </a:cubicBezTo>
                  <a:lnTo>
                    <a:pt x="1592553" y="1533967"/>
                  </a:lnTo>
                  <a:cubicBezTo>
                    <a:pt x="1602317" y="1549590"/>
                    <a:pt x="1649185" y="1576930"/>
                    <a:pt x="1598411" y="1583765"/>
                  </a:cubicBezTo>
                  <a:cubicBezTo>
                    <a:pt x="1588647" y="1611105"/>
                    <a:pt x="1579859" y="1556425"/>
                    <a:pt x="1559354" y="1558377"/>
                  </a:cubicBezTo>
                  <a:cubicBezTo>
                    <a:pt x="1548613" y="1577906"/>
                    <a:pt x="1574000" y="1581812"/>
                    <a:pt x="1563260" y="1604270"/>
                  </a:cubicBezTo>
                  <a:cubicBezTo>
                    <a:pt x="1530061" y="1612081"/>
                    <a:pt x="1558378" y="1606223"/>
                    <a:pt x="1532990" y="1608176"/>
                  </a:cubicBezTo>
                  <a:cubicBezTo>
                    <a:pt x="1532990" y="1608176"/>
                    <a:pt x="1526155" y="1615987"/>
                    <a:pt x="1503698" y="1620869"/>
                  </a:cubicBezTo>
                  <a:cubicBezTo>
                    <a:pt x="1467570" y="1629657"/>
                    <a:pt x="1518344" y="1628680"/>
                    <a:pt x="1491980" y="1665784"/>
                  </a:cubicBezTo>
                  <a:cubicBezTo>
                    <a:pt x="1488075" y="1670666"/>
                    <a:pt x="1460735" y="1671643"/>
                    <a:pt x="1452923" y="1670666"/>
                  </a:cubicBezTo>
                  <a:cubicBezTo>
                    <a:pt x="1449018" y="1671643"/>
                    <a:pt x="1449018" y="1674572"/>
                    <a:pt x="1448041" y="1676525"/>
                  </a:cubicBezTo>
                  <a:cubicBezTo>
                    <a:pt x="1440230" y="1677502"/>
                    <a:pt x="1440230" y="1684337"/>
                    <a:pt x="1443159" y="1687266"/>
                  </a:cubicBezTo>
                  <a:cubicBezTo>
                    <a:pt x="1445112" y="1688243"/>
                    <a:pt x="1471475" y="1698007"/>
                    <a:pt x="1474405" y="1698983"/>
                  </a:cubicBezTo>
                  <a:cubicBezTo>
                    <a:pt x="1481240" y="1720465"/>
                    <a:pt x="1467570" y="1773191"/>
                    <a:pt x="1443159" y="1773191"/>
                  </a:cubicBezTo>
                  <a:cubicBezTo>
                    <a:pt x="1443159" y="1773191"/>
                    <a:pt x="1372856" y="1742922"/>
                    <a:pt x="1395314" y="1767333"/>
                  </a:cubicBezTo>
                  <a:cubicBezTo>
                    <a:pt x="1395314" y="1767333"/>
                    <a:pt x="1397267" y="1768309"/>
                    <a:pt x="1397267" y="1768309"/>
                  </a:cubicBezTo>
                  <a:cubicBezTo>
                    <a:pt x="1409961" y="1798579"/>
                    <a:pt x="1397267" y="1782956"/>
                    <a:pt x="1401173" y="1793697"/>
                  </a:cubicBezTo>
                  <a:cubicBezTo>
                    <a:pt x="1406055" y="1806390"/>
                    <a:pt x="1480263" y="1781979"/>
                    <a:pt x="1435348" y="1833730"/>
                  </a:cubicBezTo>
                  <a:cubicBezTo>
                    <a:pt x="1424607" y="1845447"/>
                    <a:pt x="1454876" y="1906962"/>
                    <a:pt x="1453900" y="1949925"/>
                  </a:cubicBezTo>
                  <a:cubicBezTo>
                    <a:pt x="1459758" y="1975312"/>
                    <a:pt x="1471475" y="1959689"/>
                    <a:pt x="1472452" y="2000699"/>
                  </a:cubicBezTo>
                  <a:cubicBezTo>
                    <a:pt x="1472452" y="2001675"/>
                    <a:pt x="1473428" y="2001675"/>
                    <a:pt x="1473428" y="2003628"/>
                  </a:cubicBezTo>
                  <a:cubicBezTo>
                    <a:pt x="1474405" y="2003628"/>
                    <a:pt x="1480263" y="2007534"/>
                    <a:pt x="1480263" y="2008511"/>
                  </a:cubicBezTo>
                  <a:cubicBezTo>
                    <a:pt x="1482216" y="2009487"/>
                    <a:pt x="1484169" y="2011440"/>
                    <a:pt x="1485146" y="2013393"/>
                  </a:cubicBezTo>
                  <a:cubicBezTo>
                    <a:pt x="1485146" y="2016322"/>
                    <a:pt x="1484169" y="2018275"/>
                    <a:pt x="1482216" y="2021204"/>
                  </a:cubicBezTo>
                  <a:lnTo>
                    <a:pt x="1481240" y="2020228"/>
                  </a:lnTo>
                  <a:cubicBezTo>
                    <a:pt x="1481240" y="2020228"/>
                    <a:pt x="1458782" y="2037803"/>
                    <a:pt x="1452923" y="2039756"/>
                  </a:cubicBezTo>
                  <a:cubicBezTo>
                    <a:pt x="1451947" y="2039756"/>
                    <a:pt x="1447065" y="2035850"/>
                    <a:pt x="1432418" y="2028039"/>
                  </a:cubicBezTo>
                  <a:cubicBezTo>
                    <a:pt x="1425583" y="2024133"/>
                    <a:pt x="1416796" y="2019251"/>
                    <a:pt x="1405078" y="2013393"/>
                  </a:cubicBezTo>
                  <a:cubicBezTo>
                    <a:pt x="1369927" y="1994840"/>
                    <a:pt x="1343564" y="1996793"/>
                    <a:pt x="1321106" y="1998746"/>
                  </a:cubicBezTo>
                  <a:cubicBezTo>
                    <a:pt x="1317200" y="1998746"/>
                    <a:pt x="1313294" y="1999723"/>
                    <a:pt x="1309389" y="1999723"/>
                  </a:cubicBezTo>
                  <a:cubicBezTo>
                    <a:pt x="1303530" y="1999723"/>
                    <a:pt x="1302554" y="1998746"/>
                    <a:pt x="1301577" y="1995817"/>
                  </a:cubicBezTo>
                  <a:cubicBezTo>
                    <a:pt x="1299624" y="1990935"/>
                    <a:pt x="1296695" y="1984100"/>
                    <a:pt x="1289860" y="1977265"/>
                  </a:cubicBezTo>
                  <a:cubicBezTo>
                    <a:pt x="1278143" y="1964571"/>
                    <a:pt x="1270332" y="1964571"/>
                    <a:pt x="1257638" y="1963595"/>
                  </a:cubicBezTo>
                  <a:cubicBezTo>
                    <a:pt x="1251779" y="1963595"/>
                    <a:pt x="1243968" y="1962618"/>
                    <a:pt x="1233227" y="1959689"/>
                  </a:cubicBezTo>
                  <a:cubicBezTo>
                    <a:pt x="1222486" y="1956760"/>
                    <a:pt x="1220534" y="1954807"/>
                    <a:pt x="1218581" y="1951878"/>
                  </a:cubicBezTo>
                  <a:cubicBezTo>
                    <a:pt x="1213699" y="1945043"/>
                    <a:pt x="1209793" y="1938208"/>
                    <a:pt x="1190264" y="1932349"/>
                  </a:cubicBezTo>
                  <a:cubicBezTo>
                    <a:pt x="1175618" y="1927467"/>
                    <a:pt x="1170736" y="1920632"/>
                    <a:pt x="1165854" y="1911844"/>
                  </a:cubicBezTo>
                  <a:cubicBezTo>
                    <a:pt x="1162925" y="1905986"/>
                    <a:pt x="1159019" y="1900127"/>
                    <a:pt x="1153160" y="1893292"/>
                  </a:cubicBezTo>
                  <a:cubicBezTo>
                    <a:pt x="1148278" y="1887433"/>
                    <a:pt x="1147302" y="1877669"/>
                    <a:pt x="1145349" y="1866929"/>
                  </a:cubicBezTo>
                  <a:cubicBezTo>
                    <a:pt x="1143396" y="1852282"/>
                    <a:pt x="1140467" y="1835683"/>
                    <a:pt x="1128750" y="1821036"/>
                  </a:cubicBezTo>
                  <a:cubicBezTo>
                    <a:pt x="1118009" y="1806390"/>
                    <a:pt x="1118985" y="1786862"/>
                    <a:pt x="1120938" y="1768309"/>
                  </a:cubicBezTo>
                  <a:cubicBezTo>
                    <a:pt x="1121915" y="1761475"/>
                    <a:pt x="1121915" y="1754640"/>
                    <a:pt x="1121915" y="1748781"/>
                  </a:cubicBezTo>
                  <a:cubicBezTo>
                    <a:pt x="1121915" y="1732182"/>
                    <a:pt x="1118985" y="1718512"/>
                    <a:pt x="1111174" y="1706794"/>
                  </a:cubicBezTo>
                  <a:lnTo>
                    <a:pt x="1111174" y="1706794"/>
                  </a:lnTo>
                  <a:cubicBezTo>
                    <a:pt x="1103363" y="1695077"/>
                    <a:pt x="1091645" y="1685313"/>
                    <a:pt x="1074070" y="1674572"/>
                  </a:cubicBezTo>
                  <a:cubicBezTo>
                    <a:pt x="1061376" y="1666761"/>
                    <a:pt x="1059423" y="1660902"/>
                    <a:pt x="1056494" y="1653091"/>
                  </a:cubicBezTo>
                  <a:cubicBezTo>
                    <a:pt x="1052588" y="1642350"/>
                    <a:pt x="1048683" y="1631609"/>
                    <a:pt x="1033060" y="1617940"/>
                  </a:cubicBezTo>
                  <a:cubicBezTo>
                    <a:pt x="1020366" y="1606223"/>
                    <a:pt x="1010602" y="1596458"/>
                    <a:pt x="1002790" y="1586694"/>
                  </a:cubicBezTo>
                  <a:cubicBezTo>
                    <a:pt x="995956" y="1577906"/>
                    <a:pt x="991073" y="1570095"/>
                    <a:pt x="988144" y="1563260"/>
                  </a:cubicBezTo>
                  <a:cubicBezTo>
                    <a:pt x="986191" y="1558377"/>
                    <a:pt x="984238" y="1550566"/>
                    <a:pt x="982286" y="1541779"/>
                  </a:cubicBezTo>
                  <a:cubicBezTo>
                    <a:pt x="979356" y="1527132"/>
                    <a:pt x="975451" y="1512486"/>
                    <a:pt x="966663" y="1501745"/>
                  </a:cubicBezTo>
                  <a:cubicBezTo>
                    <a:pt x="962757" y="1496863"/>
                    <a:pt x="957875" y="1484169"/>
                    <a:pt x="953969" y="1469523"/>
                  </a:cubicBezTo>
                  <a:cubicBezTo>
                    <a:pt x="948111" y="1449994"/>
                    <a:pt x="943229" y="1429489"/>
                    <a:pt x="942252" y="1417772"/>
                  </a:cubicBezTo>
                  <a:cubicBezTo>
                    <a:pt x="940299" y="1394338"/>
                    <a:pt x="921747" y="1382621"/>
                    <a:pt x="903195" y="1369927"/>
                  </a:cubicBezTo>
                  <a:cubicBezTo>
                    <a:pt x="899289" y="1366998"/>
                    <a:pt x="895383" y="1365045"/>
                    <a:pt x="891478" y="1362116"/>
                  </a:cubicBezTo>
                  <a:cubicBezTo>
                    <a:pt x="885619" y="1358210"/>
                    <a:pt x="884643" y="1355281"/>
                    <a:pt x="883666" y="1351375"/>
                  </a:cubicBezTo>
                  <a:lnTo>
                    <a:pt x="883666" y="1351375"/>
                  </a:lnTo>
                  <a:cubicBezTo>
                    <a:pt x="880737" y="1342587"/>
                    <a:pt x="876831" y="1333799"/>
                    <a:pt x="857303" y="1323059"/>
                  </a:cubicBezTo>
                  <a:cubicBezTo>
                    <a:pt x="847539" y="1318177"/>
                    <a:pt x="839727" y="1308412"/>
                    <a:pt x="833869" y="1299625"/>
                  </a:cubicBezTo>
                  <a:cubicBezTo>
                    <a:pt x="822151" y="1284978"/>
                    <a:pt x="811411" y="1271308"/>
                    <a:pt x="790906" y="1270332"/>
                  </a:cubicBezTo>
                  <a:cubicBezTo>
                    <a:pt x="771377" y="1269355"/>
                    <a:pt x="731344" y="1257638"/>
                    <a:pt x="709862" y="1251780"/>
                  </a:cubicBezTo>
                  <a:cubicBezTo>
                    <a:pt x="704004" y="1249827"/>
                    <a:pt x="699122" y="1248850"/>
                    <a:pt x="696192" y="1247874"/>
                  </a:cubicBezTo>
                  <a:cubicBezTo>
                    <a:pt x="687405" y="1245921"/>
                    <a:pt x="679593" y="1244945"/>
                    <a:pt x="671782" y="1247874"/>
                  </a:cubicBezTo>
                  <a:lnTo>
                    <a:pt x="671782" y="1247874"/>
                  </a:lnTo>
                  <a:cubicBezTo>
                    <a:pt x="663970" y="1250803"/>
                    <a:pt x="658112" y="1256662"/>
                    <a:pt x="651277" y="1266426"/>
                  </a:cubicBezTo>
                  <a:cubicBezTo>
                    <a:pt x="649324" y="1269355"/>
                    <a:pt x="640536" y="1269355"/>
                    <a:pt x="631748" y="1270332"/>
                  </a:cubicBezTo>
                  <a:cubicBezTo>
                    <a:pt x="620031" y="1271308"/>
                    <a:pt x="607337" y="1272284"/>
                    <a:pt x="597573" y="1279119"/>
                  </a:cubicBezTo>
                  <a:cubicBezTo>
                    <a:pt x="584880" y="1286931"/>
                    <a:pt x="579021" y="1301577"/>
                    <a:pt x="573162" y="1314271"/>
                  </a:cubicBezTo>
                  <a:cubicBezTo>
                    <a:pt x="570233" y="1321106"/>
                    <a:pt x="566328" y="1327941"/>
                    <a:pt x="563398" y="1330870"/>
                  </a:cubicBezTo>
                  <a:cubicBezTo>
                    <a:pt x="551681" y="1340634"/>
                    <a:pt x="549728" y="1350399"/>
                    <a:pt x="546799" y="1362116"/>
                  </a:cubicBezTo>
                  <a:cubicBezTo>
                    <a:pt x="545823" y="1366021"/>
                    <a:pt x="544846" y="1368951"/>
                    <a:pt x="543870" y="1372857"/>
                  </a:cubicBezTo>
                  <a:cubicBezTo>
                    <a:pt x="542893" y="1376762"/>
                    <a:pt x="538011" y="1380668"/>
                    <a:pt x="533129" y="1383597"/>
                  </a:cubicBezTo>
                  <a:cubicBezTo>
                    <a:pt x="526294" y="1388479"/>
                    <a:pt x="517506" y="1391409"/>
                    <a:pt x="509695" y="1391409"/>
                  </a:cubicBezTo>
                  <a:cubicBezTo>
                    <a:pt x="501883" y="1392385"/>
                    <a:pt x="486261" y="1379691"/>
                    <a:pt x="474544" y="1369927"/>
                  </a:cubicBezTo>
                  <a:cubicBezTo>
                    <a:pt x="470638" y="1366021"/>
                    <a:pt x="466732" y="1363092"/>
                    <a:pt x="462826" y="1360163"/>
                  </a:cubicBezTo>
                  <a:lnTo>
                    <a:pt x="462826" y="1360163"/>
                  </a:lnTo>
                  <a:lnTo>
                    <a:pt x="456968" y="1356257"/>
                  </a:lnTo>
                  <a:lnTo>
                    <a:pt x="456968" y="1356257"/>
                  </a:lnTo>
                  <a:cubicBezTo>
                    <a:pt x="443298" y="1345516"/>
                    <a:pt x="428651" y="1335752"/>
                    <a:pt x="403264" y="1325988"/>
                  </a:cubicBezTo>
                  <a:cubicBezTo>
                    <a:pt x="388618" y="1320130"/>
                    <a:pt x="377877" y="1309389"/>
                    <a:pt x="366160" y="1296695"/>
                  </a:cubicBezTo>
                  <a:cubicBezTo>
                    <a:pt x="359325" y="1289860"/>
                    <a:pt x="352490" y="1282049"/>
                    <a:pt x="343702" y="1275214"/>
                  </a:cubicBezTo>
                  <a:cubicBezTo>
                    <a:pt x="333938" y="1267402"/>
                    <a:pt x="324174" y="1254709"/>
                    <a:pt x="317339" y="1242015"/>
                  </a:cubicBezTo>
                  <a:cubicBezTo>
                    <a:pt x="309527" y="1229322"/>
                    <a:pt x="302692" y="1215652"/>
                    <a:pt x="297810" y="1204911"/>
                  </a:cubicBezTo>
                  <a:cubicBezTo>
                    <a:pt x="293904" y="1195147"/>
                    <a:pt x="295857" y="1188312"/>
                    <a:pt x="297810" y="1181477"/>
                  </a:cubicBezTo>
                  <a:cubicBezTo>
                    <a:pt x="299763" y="1175618"/>
                    <a:pt x="301716" y="1168783"/>
                    <a:pt x="301716" y="1160972"/>
                  </a:cubicBezTo>
                  <a:cubicBezTo>
                    <a:pt x="301716" y="1141443"/>
                    <a:pt x="293904" y="1131679"/>
                    <a:pt x="285117" y="1119962"/>
                  </a:cubicBezTo>
                  <a:cubicBezTo>
                    <a:pt x="283164" y="1118009"/>
                    <a:pt x="282187" y="1116056"/>
                    <a:pt x="281211" y="1115080"/>
                  </a:cubicBezTo>
                  <a:cubicBezTo>
                    <a:pt x="279258" y="1112150"/>
                    <a:pt x="278282" y="1107268"/>
                    <a:pt x="277305" y="1100433"/>
                  </a:cubicBezTo>
                  <a:lnTo>
                    <a:pt x="277305" y="1100433"/>
                  </a:lnTo>
                  <a:cubicBezTo>
                    <a:pt x="276329" y="1089693"/>
                    <a:pt x="274376" y="1076023"/>
                    <a:pt x="266564" y="1056494"/>
                  </a:cubicBezTo>
                  <a:cubicBezTo>
                    <a:pt x="251918" y="1019390"/>
                    <a:pt x="217743" y="1005720"/>
                    <a:pt x="199191" y="998885"/>
                  </a:cubicBezTo>
                  <a:lnTo>
                    <a:pt x="199191" y="998885"/>
                  </a:lnTo>
                  <a:lnTo>
                    <a:pt x="195285" y="996932"/>
                  </a:lnTo>
                  <a:lnTo>
                    <a:pt x="195285" y="996932"/>
                  </a:lnTo>
                  <a:cubicBezTo>
                    <a:pt x="185521" y="992050"/>
                    <a:pt x="139629" y="924677"/>
                    <a:pt x="125959" y="905148"/>
                  </a:cubicBezTo>
                  <a:lnTo>
                    <a:pt x="123030" y="901242"/>
                  </a:lnTo>
                  <a:lnTo>
                    <a:pt x="123030" y="901242"/>
                  </a:lnTo>
                  <a:cubicBezTo>
                    <a:pt x="115218" y="890502"/>
                    <a:pt x="110336" y="889525"/>
                    <a:pt x="102525" y="888549"/>
                  </a:cubicBezTo>
                  <a:cubicBezTo>
                    <a:pt x="99596" y="888549"/>
                    <a:pt x="96666" y="887572"/>
                    <a:pt x="91784" y="883666"/>
                  </a:cubicBezTo>
                  <a:cubicBezTo>
                    <a:pt x="79090" y="873902"/>
                    <a:pt x="47845" y="811411"/>
                    <a:pt x="47845" y="811411"/>
                  </a:cubicBezTo>
                  <a:lnTo>
                    <a:pt x="44916" y="805552"/>
                  </a:lnTo>
                  <a:lnTo>
                    <a:pt x="38081" y="804576"/>
                  </a:lnTo>
                  <a:lnTo>
                    <a:pt x="0" y="798717"/>
                  </a:lnTo>
                  <a:cubicBezTo>
                    <a:pt x="1953" y="782118"/>
                    <a:pt x="5858" y="758684"/>
                    <a:pt x="6835" y="749896"/>
                  </a:cubicBezTo>
                  <a:lnTo>
                    <a:pt x="545823" y="813364"/>
                  </a:lnTo>
                  <a:lnTo>
                    <a:pt x="550705" y="814340"/>
                  </a:lnTo>
                  <a:lnTo>
                    <a:pt x="551681" y="809458"/>
                  </a:lnTo>
                  <a:lnTo>
                    <a:pt x="647371" y="0"/>
                  </a:lnTo>
                  <a:cubicBezTo>
                    <a:pt x="698145" y="4882"/>
                    <a:pt x="1036965" y="31246"/>
                    <a:pt x="1079928" y="34175"/>
                  </a:cubicBezTo>
                  <a:lnTo>
                    <a:pt x="1055518" y="382760"/>
                  </a:lnTo>
                  <a:lnTo>
                    <a:pt x="1055518" y="386665"/>
                  </a:lnTo>
                  <a:lnTo>
                    <a:pt x="1059423" y="387642"/>
                  </a:lnTo>
                  <a:cubicBezTo>
                    <a:pt x="1059423" y="387642"/>
                    <a:pt x="1076022" y="390571"/>
                    <a:pt x="1090669" y="406194"/>
                  </a:cubicBezTo>
                  <a:cubicBezTo>
                    <a:pt x="1101410" y="417911"/>
                    <a:pt x="1120938" y="415958"/>
                    <a:pt x="1137537" y="414005"/>
                  </a:cubicBezTo>
                  <a:cubicBezTo>
                    <a:pt x="1146325" y="413029"/>
                    <a:pt x="1154137" y="412052"/>
                    <a:pt x="1157066" y="414005"/>
                  </a:cubicBezTo>
                  <a:cubicBezTo>
                    <a:pt x="1161948" y="416934"/>
                    <a:pt x="1163901" y="424746"/>
                    <a:pt x="1165854" y="432557"/>
                  </a:cubicBezTo>
                  <a:cubicBezTo>
                    <a:pt x="1166830" y="438416"/>
                    <a:pt x="1168783" y="443298"/>
                    <a:pt x="1170736" y="447203"/>
                  </a:cubicBezTo>
                  <a:cubicBezTo>
                    <a:pt x="1174642" y="452086"/>
                    <a:pt x="1179524" y="455992"/>
                    <a:pt x="1186359" y="456968"/>
                  </a:cubicBezTo>
                  <a:cubicBezTo>
                    <a:pt x="1192217" y="458921"/>
                    <a:pt x="1200029" y="458921"/>
                    <a:pt x="1207840" y="456968"/>
                  </a:cubicBezTo>
                  <a:cubicBezTo>
                    <a:pt x="1216628" y="455015"/>
                    <a:pt x="1221510" y="457944"/>
                    <a:pt x="1226392" y="459897"/>
                  </a:cubicBezTo>
                  <a:cubicBezTo>
                    <a:pt x="1230298" y="461850"/>
                    <a:pt x="1233227" y="462826"/>
                    <a:pt x="1239086" y="463803"/>
                  </a:cubicBezTo>
                  <a:cubicBezTo>
                    <a:pt x="1242991" y="464779"/>
                    <a:pt x="1246897" y="464779"/>
                    <a:pt x="1249827" y="464779"/>
                  </a:cubicBezTo>
                  <a:cubicBezTo>
                    <a:pt x="1255685" y="464779"/>
                    <a:pt x="1260567" y="465756"/>
                    <a:pt x="1263497" y="468685"/>
                  </a:cubicBezTo>
                  <a:cubicBezTo>
                    <a:pt x="1266426" y="472591"/>
                    <a:pt x="1270332" y="476496"/>
                    <a:pt x="1274237" y="479426"/>
                  </a:cubicBezTo>
                  <a:cubicBezTo>
                    <a:pt x="1279119" y="483331"/>
                    <a:pt x="1284002" y="485284"/>
                    <a:pt x="1289860" y="484308"/>
                  </a:cubicBezTo>
                  <a:cubicBezTo>
                    <a:pt x="1293766" y="483331"/>
                    <a:pt x="1296695" y="482355"/>
                    <a:pt x="1298648" y="480402"/>
                  </a:cubicBezTo>
                  <a:cubicBezTo>
                    <a:pt x="1301577" y="478449"/>
                    <a:pt x="1304507" y="476496"/>
                    <a:pt x="1311341" y="475520"/>
                  </a:cubicBezTo>
                  <a:cubicBezTo>
                    <a:pt x="1317200" y="474544"/>
                    <a:pt x="1325011" y="474544"/>
                    <a:pt x="1331846" y="475520"/>
                  </a:cubicBezTo>
                  <a:cubicBezTo>
                    <a:pt x="1337705" y="476496"/>
                    <a:pt x="1343564" y="479426"/>
                    <a:pt x="1346493" y="485284"/>
                  </a:cubicBezTo>
                  <a:cubicBezTo>
                    <a:pt x="1348446" y="489190"/>
                    <a:pt x="1350398" y="495049"/>
                    <a:pt x="1353328" y="499931"/>
                  </a:cubicBezTo>
                  <a:cubicBezTo>
                    <a:pt x="1355281" y="503836"/>
                    <a:pt x="1357234" y="508719"/>
                    <a:pt x="1358210" y="512624"/>
                  </a:cubicBezTo>
                  <a:lnTo>
                    <a:pt x="1358210" y="512624"/>
                  </a:lnTo>
                  <a:cubicBezTo>
                    <a:pt x="1364068" y="524341"/>
                    <a:pt x="1369927" y="534106"/>
                    <a:pt x="1376762" y="530200"/>
                  </a:cubicBezTo>
                  <a:cubicBezTo>
                    <a:pt x="1379691" y="529224"/>
                    <a:pt x="1382621" y="526294"/>
                    <a:pt x="1386526" y="522388"/>
                  </a:cubicBezTo>
                  <a:cubicBezTo>
                    <a:pt x="1392385" y="516530"/>
                    <a:pt x="1399220" y="509695"/>
                    <a:pt x="1408008" y="510671"/>
                  </a:cubicBezTo>
                  <a:cubicBezTo>
                    <a:pt x="1413866" y="511648"/>
                    <a:pt x="1418748" y="516530"/>
                    <a:pt x="1423630" y="522388"/>
                  </a:cubicBezTo>
                  <a:cubicBezTo>
                    <a:pt x="1430466" y="530200"/>
                    <a:pt x="1436324" y="537035"/>
                    <a:pt x="1448041" y="536058"/>
                  </a:cubicBezTo>
                  <a:cubicBezTo>
                    <a:pt x="1458782" y="535082"/>
                    <a:pt x="1461711" y="530200"/>
                    <a:pt x="1464641" y="526294"/>
                  </a:cubicBezTo>
                  <a:lnTo>
                    <a:pt x="1464641" y="526294"/>
                  </a:lnTo>
                  <a:cubicBezTo>
                    <a:pt x="1465617" y="525318"/>
                    <a:pt x="1465617" y="524341"/>
                    <a:pt x="1468546" y="526294"/>
                  </a:cubicBezTo>
                  <a:cubicBezTo>
                    <a:pt x="1472452" y="528247"/>
                    <a:pt x="1474405" y="536058"/>
                    <a:pt x="1476357" y="541917"/>
                  </a:cubicBezTo>
                  <a:cubicBezTo>
                    <a:pt x="1477334" y="545823"/>
                    <a:pt x="1479287" y="550705"/>
                    <a:pt x="1481240" y="552658"/>
                  </a:cubicBezTo>
                  <a:cubicBezTo>
                    <a:pt x="1484169" y="557540"/>
                    <a:pt x="1488075" y="558516"/>
                    <a:pt x="1493933" y="554610"/>
                  </a:cubicBezTo>
                  <a:cubicBezTo>
                    <a:pt x="1499792" y="550705"/>
                    <a:pt x="1503698" y="542894"/>
                    <a:pt x="1508580" y="534106"/>
                  </a:cubicBezTo>
                  <a:cubicBezTo>
                    <a:pt x="1514438" y="523365"/>
                    <a:pt x="1519321" y="512624"/>
                    <a:pt x="1525179" y="514577"/>
                  </a:cubicBezTo>
                  <a:cubicBezTo>
                    <a:pt x="1531037" y="515553"/>
                    <a:pt x="1534943" y="520436"/>
                    <a:pt x="1538849" y="524341"/>
                  </a:cubicBezTo>
                  <a:cubicBezTo>
                    <a:pt x="1543731" y="530200"/>
                    <a:pt x="1548613" y="534106"/>
                    <a:pt x="1556425" y="533129"/>
                  </a:cubicBezTo>
                  <a:cubicBezTo>
                    <a:pt x="1559354" y="532153"/>
                    <a:pt x="1562283" y="532153"/>
                    <a:pt x="1564236" y="531176"/>
                  </a:cubicBezTo>
                  <a:cubicBezTo>
                    <a:pt x="1571071" y="529224"/>
                    <a:pt x="1578882" y="527271"/>
                    <a:pt x="1583764" y="532153"/>
                  </a:cubicBezTo>
                  <a:cubicBezTo>
                    <a:pt x="1585717" y="534106"/>
                    <a:pt x="1587670" y="537035"/>
                    <a:pt x="1590600" y="539964"/>
                  </a:cubicBezTo>
                  <a:cubicBezTo>
                    <a:pt x="1599387" y="550705"/>
                    <a:pt x="1609152" y="563399"/>
                    <a:pt x="1621845" y="556563"/>
                  </a:cubicBezTo>
                  <a:cubicBezTo>
                    <a:pt x="1627704" y="553634"/>
                    <a:pt x="1629657" y="548752"/>
                    <a:pt x="1632586" y="542894"/>
                  </a:cubicBezTo>
                  <a:cubicBezTo>
                    <a:pt x="1636492" y="536058"/>
                    <a:pt x="1640397" y="528247"/>
                    <a:pt x="1654067" y="529224"/>
                  </a:cubicBezTo>
                  <a:cubicBezTo>
                    <a:pt x="1664808" y="530200"/>
                    <a:pt x="1668714" y="533129"/>
                    <a:pt x="1671643" y="535082"/>
                  </a:cubicBezTo>
                  <a:cubicBezTo>
                    <a:pt x="1676525" y="538988"/>
                    <a:pt x="1680431" y="541917"/>
                    <a:pt x="1693124" y="536058"/>
                  </a:cubicBezTo>
                  <a:cubicBezTo>
                    <a:pt x="1702889" y="532153"/>
                    <a:pt x="1706794" y="529224"/>
                    <a:pt x="1709724" y="526294"/>
                  </a:cubicBezTo>
                  <a:cubicBezTo>
                    <a:pt x="1712653" y="524341"/>
                    <a:pt x="1713629" y="523365"/>
                    <a:pt x="1720464" y="522388"/>
                  </a:cubicBezTo>
                  <a:cubicBezTo>
                    <a:pt x="1726323" y="521412"/>
                    <a:pt x="1732181" y="526294"/>
                    <a:pt x="1737064" y="531176"/>
                  </a:cubicBezTo>
                  <a:cubicBezTo>
                    <a:pt x="1742922" y="536058"/>
                    <a:pt x="1748781" y="540941"/>
                    <a:pt x="1756592" y="540941"/>
                  </a:cubicBezTo>
                  <a:cubicBezTo>
                    <a:pt x="1763427" y="540941"/>
                    <a:pt x="1769286" y="536058"/>
                    <a:pt x="1775144" y="531176"/>
                  </a:cubicBezTo>
                  <a:cubicBezTo>
                    <a:pt x="1781003" y="526294"/>
                    <a:pt x="1786861" y="521412"/>
                    <a:pt x="1793696" y="522388"/>
                  </a:cubicBezTo>
                  <a:cubicBezTo>
                    <a:pt x="1800531" y="523365"/>
                    <a:pt x="1807366" y="526294"/>
                    <a:pt x="1813225" y="530200"/>
                  </a:cubicBezTo>
                  <a:lnTo>
                    <a:pt x="1813225" y="530200"/>
                  </a:lnTo>
                  <a:cubicBezTo>
                    <a:pt x="1820060" y="534106"/>
                    <a:pt x="1825919" y="539964"/>
                    <a:pt x="1830801" y="545823"/>
                  </a:cubicBezTo>
                  <a:cubicBezTo>
                    <a:pt x="1833730" y="549728"/>
                    <a:pt x="1834706" y="552658"/>
                    <a:pt x="1835683" y="554610"/>
                  </a:cubicBezTo>
                  <a:cubicBezTo>
                    <a:pt x="1838612" y="561446"/>
                    <a:pt x="1840565" y="564375"/>
                    <a:pt x="1856188" y="567304"/>
                  </a:cubicBezTo>
                  <a:cubicBezTo>
                    <a:pt x="1877669" y="571210"/>
                    <a:pt x="1888410" y="573163"/>
                    <a:pt x="1892315" y="574139"/>
                  </a:cubicBezTo>
                  <a:cubicBezTo>
                    <a:pt x="1895245" y="578045"/>
                    <a:pt x="1898174" y="581951"/>
                    <a:pt x="1902080" y="583903"/>
                  </a:cubicBezTo>
                  <a:cubicBezTo>
                    <a:pt x="1910867" y="590738"/>
                    <a:pt x="1940160" y="587809"/>
                    <a:pt x="1951878" y="585856"/>
                  </a:cubicBezTo>
                  <a:cubicBezTo>
                    <a:pt x="1952854" y="622960"/>
                    <a:pt x="1957736" y="852421"/>
                    <a:pt x="1964571" y="881714"/>
                  </a:cubicBezTo>
                  <a:cubicBezTo>
                    <a:pt x="1968477" y="899289"/>
                    <a:pt x="1977265" y="911006"/>
                    <a:pt x="1985076" y="921747"/>
                  </a:cubicBezTo>
                  <a:cubicBezTo>
                    <a:pt x="1990935" y="930535"/>
                    <a:pt x="1996793" y="938346"/>
                    <a:pt x="1997770" y="946158"/>
                  </a:cubicBezTo>
                  <a:cubicBezTo>
                    <a:pt x="1998746" y="961781"/>
                    <a:pt x="2003628" y="963734"/>
                    <a:pt x="2010463" y="966663"/>
                  </a:cubicBezTo>
                  <a:cubicBezTo>
                    <a:pt x="2013392" y="967639"/>
                    <a:pt x="2016322" y="969592"/>
                    <a:pt x="2019251" y="972521"/>
                  </a:cubicBezTo>
                  <a:cubicBezTo>
                    <a:pt x="2025110" y="977404"/>
                    <a:pt x="2025110" y="982286"/>
                    <a:pt x="2026086" y="988144"/>
                  </a:cubicBezTo>
                  <a:cubicBezTo>
                    <a:pt x="2027063" y="993026"/>
                    <a:pt x="2028039" y="999861"/>
                    <a:pt x="2030968" y="1008649"/>
                  </a:cubicBezTo>
                  <a:cubicBezTo>
                    <a:pt x="2034874" y="1018413"/>
                    <a:pt x="2036827" y="1026225"/>
                    <a:pt x="2038779" y="1034036"/>
                  </a:cubicBezTo>
                  <a:cubicBezTo>
                    <a:pt x="2039756" y="1041848"/>
                    <a:pt x="2039756" y="1050636"/>
                    <a:pt x="2038779" y="1062353"/>
                  </a:cubicBezTo>
                  <a:cubicBezTo>
                    <a:pt x="2037803" y="1073093"/>
                    <a:pt x="2032921" y="1087740"/>
                    <a:pt x="2028039" y="1104339"/>
                  </a:cubicBezTo>
                  <a:cubicBezTo>
                    <a:pt x="2021204" y="1124844"/>
                    <a:pt x="2014369" y="1147302"/>
                    <a:pt x="2011440" y="1169760"/>
                  </a:cubicBezTo>
                  <a:cubicBezTo>
                    <a:pt x="2008510" y="1190265"/>
                    <a:pt x="2009487" y="1207840"/>
                    <a:pt x="2009487" y="1222487"/>
                  </a:cubicBezTo>
                  <a:cubicBezTo>
                    <a:pt x="2009487" y="1236157"/>
                    <a:pt x="2010463" y="1247874"/>
                    <a:pt x="2007534" y="1256662"/>
                  </a:cubicBezTo>
                  <a:cubicBezTo>
                    <a:pt x="2005581" y="1263497"/>
                    <a:pt x="2004605" y="1273261"/>
                    <a:pt x="2002652" y="1284978"/>
                  </a:cubicBezTo>
                  <a:cubicBezTo>
                    <a:pt x="1999722" y="1302554"/>
                    <a:pt x="1997770" y="1321106"/>
                    <a:pt x="1993864" y="1332823"/>
                  </a:cubicBezTo>
                </a:path>
              </a:pathLst>
            </a:custGeom>
            <a:solidFill>
              <a:srgbClr val="003E53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4DB72F3-B4EB-4BCB-971A-D26677042191}"/>
                </a:ext>
              </a:extLst>
            </p:cNvPr>
            <p:cNvSpPr/>
            <p:nvPr/>
          </p:nvSpPr>
          <p:spPr>
            <a:xfrm>
              <a:off x="7503415" y="3803193"/>
              <a:ext cx="1240062" cy="663970"/>
            </a:xfrm>
            <a:custGeom>
              <a:avLst/>
              <a:gdLst>
                <a:gd name="connsiteX0" fmla="*/ 1235180 w 1240062"/>
                <a:gd name="connsiteY0" fmla="*/ 665923 h 663970"/>
                <a:gd name="connsiteX1" fmla="*/ 1233227 w 1240062"/>
                <a:gd name="connsiteY1" fmla="*/ 635654 h 663970"/>
                <a:gd name="connsiteX2" fmla="*/ 1241039 w 1240062"/>
                <a:gd name="connsiteY2" fmla="*/ 429628 h 663970"/>
                <a:gd name="connsiteX3" fmla="*/ 1239086 w 1240062"/>
                <a:gd name="connsiteY3" fmla="*/ 319292 h 663970"/>
                <a:gd name="connsiteX4" fmla="*/ 1225416 w 1240062"/>
                <a:gd name="connsiteY4" fmla="*/ 262659 h 663970"/>
                <a:gd name="connsiteX5" fmla="*/ 1205887 w 1240062"/>
                <a:gd name="connsiteY5" fmla="*/ 165993 h 663970"/>
                <a:gd name="connsiteX6" fmla="*/ 1206864 w 1240062"/>
                <a:gd name="connsiteY6" fmla="*/ 65421 h 663970"/>
                <a:gd name="connsiteX7" fmla="*/ 231413 w 1240062"/>
                <a:gd name="connsiteY7" fmla="*/ 21482 h 663970"/>
                <a:gd name="connsiteX8" fmla="*/ 10741 w 1240062"/>
                <a:gd name="connsiteY8" fmla="*/ 0 h 663970"/>
                <a:gd name="connsiteX9" fmla="*/ 0 w 1240062"/>
                <a:gd name="connsiteY9" fmla="*/ 90808 h 663970"/>
                <a:gd name="connsiteX10" fmla="*/ 436463 w 1240062"/>
                <a:gd name="connsiteY10" fmla="*/ 125959 h 663970"/>
                <a:gd name="connsiteX11" fmla="*/ 441345 w 1240062"/>
                <a:gd name="connsiteY11" fmla="*/ 125959 h 663970"/>
                <a:gd name="connsiteX12" fmla="*/ 441345 w 1240062"/>
                <a:gd name="connsiteY12" fmla="*/ 130841 h 663970"/>
                <a:gd name="connsiteX13" fmla="*/ 416934 w 1240062"/>
                <a:gd name="connsiteY13" fmla="*/ 480402 h 663970"/>
                <a:gd name="connsiteX14" fmla="*/ 449156 w 1240062"/>
                <a:gd name="connsiteY14" fmla="*/ 500907 h 663970"/>
                <a:gd name="connsiteX15" fmla="*/ 488214 w 1240062"/>
                <a:gd name="connsiteY15" fmla="*/ 505789 h 663970"/>
                <a:gd name="connsiteX16" fmla="*/ 512624 w 1240062"/>
                <a:gd name="connsiteY16" fmla="*/ 506766 h 663970"/>
                <a:gd name="connsiteX17" fmla="*/ 526294 w 1240062"/>
                <a:gd name="connsiteY17" fmla="*/ 531176 h 663970"/>
                <a:gd name="connsiteX18" fmla="*/ 526294 w 1240062"/>
                <a:gd name="connsiteY18" fmla="*/ 531176 h 663970"/>
                <a:gd name="connsiteX19" fmla="*/ 530200 w 1240062"/>
                <a:gd name="connsiteY19" fmla="*/ 542894 h 663970"/>
                <a:gd name="connsiteX20" fmla="*/ 540941 w 1240062"/>
                <a:gd name="connsiteY20" fmla="*/ 549729 h 663970"/>
                <a:gd name="connsiteX21" fmla="*/ 558516 w 1240062"/>
                <a:gd name="connsiteY21" fmla="*/ 549729 h 663970"/>
                <a:gd name="connsiteX22" fmla="*/ 581951 w 1240062"/>
                <a:gd name="connsiteY22" fmla="*/ 552658 h 663970"/>
                <a:gd name="connsiteX23" fmla="*/ 591715 w 1240062"/>
                <a:gd name="connsiteY23" fmla="*/ 556563 h 663970"/>
                <a:gd name="connsiteX24" fmla="*/ 601479 w 1240062"/>
                <a:gd name="connsiteY24" fmla="*/ 557540 h 663970"/>
                <a:gd name="connsiteX25" fmla="*/ 621984 w 1240062"/>
                <a:gd name="connsiteY25" fmla="*/ 564375 h 663970"/>
                <a:gd name="connsiteX26" fmla="*/ 631748 w 1240062"/>
                <a:gd name="connsiteY26" fmla="*/ 574139 h 663970"/>
                <a:gd name="connsiteX27" fmla="*/ 639560 w 1240062"/>
                <a:gd name="connsiteY27" fmla="*/ 577068 h 663970"/>
                <a:gd name="connsiteX28" fmla="*/ 645418 w 1240062"/>
                <a:gd name="connsiteY28" fmla="*/ 574139 h 663970"/>
                <a:gd name="connsiteX29" fmla="*/ 662017 w 1240062"/>
                <a:gd name="connsiteY29" fmla="*/ 568281 h 663970"/>
                <a:gd name="connsiteX30" fmla="*/ 685452 w 1240062"/>
                <a:gd name="connsiteY30" fmla="*/ 568281 h 663970"/>
                <a:gd name="connsiteX31" fmla="*/ 705957 w 1240062"/>
                <a:gd name="connsiteY31" fmla="*/ 582927 h 663970"/>
                <a:gd name="connsiteX32" fmla="*/ 712792 w 1240062"/>
                <a:gd name="connsiteY32" fmla="*/ 598550 h 663970"/>
                <a:gd name="connsiteX33" fmla="*/ 717674 w 1240062"/>
                <a:gd name="connsiteY33" fmla="*/ 611243 h 663970"/>
                <a:gd name="connsiteX34" fmla="*/ 717674 w 1240062"/>
                <a:gd name="connsiteY34" fmla="*/ 611243 h 663970"/>
                <a:gd name="connsiteX35" fmla="*/ 724509 w 1240062"/>
                <a:gd name="connsiteY35" fmla="*/ 624913 h 663970"/>
                <a:gd name="connsiteX36" fmla="*/ 731344 w 1240062"/>
                <a:gd name="connsiteY36" fmla="*/ 619055 h 663970"/>
                <a:gd name="connsiteX37" fmla="*/ 759660 w 1240062"/>
                <a:gd name="connsiteY37" fmla="*/ 605385 h 663970"/>
                <a:gd name="connsiteX38" fmla="*/ 781142 w 1240062"/>
                <a:gd name="connsiteY38" fmla="*/ 620031 h 663970"/>
                <a:gd name="connsiteX39" fmla="*/ 797741 w 1240062"/>
                <a:gd name="connsiteY39" fmla="*/ 630772 h 663970"/>
                <a:gd name="connsiteX40" fmla="*/ 807505 w 1240062"/>
                <a:gd name="connsiteY40" fmla="*/ 624913 h 663970"/>
                <a:gd name="connsiteX41" fmla="*/ 807505 w 1240062"/>
                <a:gd name="connsiteY41" fmla="*/ 624913 h 663970"/>
                <a:gd name="connsiteX42" fmla="*/ 823128 w 1240062"/>
                <a:gd name="connsiteY42" fmla="*/ 621008 h 663970"/>
                <a:gd name="connsiteX43" fmla="*/ 835822 w 1240062"/>
                <a:gd name="connsiteY43" fmla="*/ 642489 h 663970"/>
                <a:gd name="connsiteX44" fmla="*/ 838751 w 1240062"/>
                <a:gd name="connsiteY44" fmla="*/ 651277 h 663970"/>
                <a:gd name="connsiteX45" fmla="*/ 839727 w 1240062"/>
                <a:gd name="connsiteY45" fmla="*/ 651277 h 663970"/>
                <a:gd name="connsiteX46" fmla="*/ 851444 w 1240062"/>
                <a:gd name="connsiteY46" fmla="*/ 633701 h 663970"/>
                <a:gd name="connsiteX47" fmla="*/ 877808 w 1240062"/>
                <a:gd name="connsiteY47" fmla="*/ 609290 h 663970"/>
                <a:gd name="connsiteX48" fmla="*/ 895384 w 1240062"/>
                <a:gd name="connsiteY48" fmla="*/ 621008 h 663970"/>
                <a:gd name="connsiteX49" fmla="*/ 905148 w 1240062"/>
                <a:gd name="connsiteY49" fmla="*/ 626866 h 663970"/>
                <a:gd name="connsiteX50" fmla="*/ 912959 w 1240062"/>
                <a:gd name="connsiteY50" fmla="*/ 624913 h 663970"/>
                <a:gd name="connsiteX51" fmla="*/ 941276 w 1240062"/>
                <a:gd name="connsiteY51" fmla="*/ 627843 h 663970"/>
                <a:gd name="connsiteX52" fmla="*/ 948111 w 1240062"/>
                <a:gd name="connsiteY52" fmla="*/ 636631 h 663970"/>
                <a:gd name="connsiteX53" fmla="*/ 967639 w 1240062"/>
                <a:gd name="connsiteY53" fmla="*/ 650300 h 663970"/>
                <a:gd name="connsiteX54" fmla="*/ 975451 w 1240062"/>
                <a:gd name="connsiteY54" fmla="*/ 640536 h 663970"/>
                <a:gd name="connsiteX55" fmla="*/ 1005720 w 1240062"/>
                <a:gd name="connsiteY55" fmla="*/ 621984 h 663970"/>
                <a:gd name="connsiteX56" fmla="*/ 1028178 w 1240062"/>
                <a:gd name="connsiteY56" fmla="*/ 629795 h 663970"/>
                <a:gd name="connsiteX57" fmla="*/ 1040871 w 1240062"/>
                <a:gd name="connsiteY57" fmla="*/ 629795 h 663970"/>
                <a:gd name="connsiteX58" fmla="*/ 1055518 w 1240062"/>
                <a:gd name="connsiteY58" fmla="*/ 621008 h 663970"/>
                <a:gd name="connsiteX59" fmla="*/ 1071141 w 1240062"/>
                <a:gd name="connsiteY59" fmla="*/ 615149 h 663970"/>
                <a:gd name="connsiteX60" fmla="*/ 1094575 w 1240062"/>
                <a:gd name="connsiteY60" fmla="*/ 625890 h 663970"/>
                <a:gd name="connsiteX61" fmla="*/ 1107268 w 1240062"/>
                <a:gd name="connsiteY61" fmla="*/ 632725 h 663970"/>
                <a:gd name="connsiteX62" fmla="*/ 1107268 w 1240062"/>
                <a:gd name="connsiteY62" fmla="*/ 632725 h 663970"/>
                <a:gd name="connsiteX63" fmla="*/ 1120938 w 1240062"/>
                <a:gd name="connsiteY63" fmla="*/ 624913 h 663970"/>
                <a:gd name="connsiteX64" fmla="*/ 1146325 w 1240062"/>
                <a:gd name="connsiteY64" fmla="*/ 615149 h 663970"/>
                <a:gd name="connsiteX65" fmla="*/ 1168783 w 1240062"/>
                <a:gd name="connsiteY65" fmla="*/ 624913 h 663970"/>
                <a:gd name="connsiteX66" fmla="*/ 1168783 w 1240062"/>
                <a:gd name="connsiteY66" fmla="*/ 624913 h 663970"/>
                <a:gd name="connsiteX67" fmla="*/ 1188312 w 1240062"/>
                <a:gd name="connsiteY67" fmla="*/ 642489 h 663970"/>
                <a:gd name="connsiteX68" fmla="*/ 1195147 w 1240062"/>
                <a:gd name="connsiteY68" fmla="*/ 653230 h 663970"/>
                <a:gd name="connsiteX69" fmla="*/ 1208817 w 1240062"/>
                <a:gd name="connsiteY69" fmla="*/ 661041 h 663970"/>
                <a:gd name="connsiteX70" fmla="*/ 1235180 w 1240062"/>
                <a:gd name="connsiteY70" fmla="*/ 665923 h 66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240062" h="663970">
                  <a:moveTo>
                    <a:pt x="1235180" y="665923"/>
                  </a:moveTo>
                  <a:cubicBezTo>
                    <a:pt x="1233227" y="658112"/>
                    <a:pt x="1232251" y="648348"/>
                    <a:pt x="1233227" y="635654"/>
                  </a:cubicBezTo>
                  <a:cubicBezTo>
                    <a:pt x="1235180" y="619055"/>
                    <a:pt x="1239086" y="514577"/>
                    <a:pt x="1241039" y="429628"/>
                  </a:cubicBezTo>
                  <a:cubicBezTo>
                    <a:pt x="1242015" y="377877"/>
                    <a:pt x="1242015" y="332962"/>
                    <a:pt x="1239086" y="319292"/>
                  </a:cubicBezTo>
                  <a:cubicBezTo>
                    <a:pt x="1236157" y="305622"/>
                    <a:pt x="1231275" y="285117"/>
                    <a:pt x="1225416" y="262659"/>
                  </a:cubicBezTo>
                  <a:cubicBezTo>
                    <a:pt x="1214675" y="224578"/>
                    <a:pt x="1203934" y="183568"/>
                    <a:pt x="1205887" y="165993"/>
                  </a:cubicBezTo>
                  <a:cubicBezTo>
                    <a:pt x="1206864" y="158181"/>
                    <a:pt x="1206864" y="119124"/>
                    <a:pt x="1206864" y="65421"/>
                  </a:cubicBezTo>
                  <a:cubicBezTo>
                    <a:pt x="1133632" y="63468"/>
                    <a:pt x="487237" y="41987"/>
                    <a:pt x="231413" y="21482"/>
                  </a:cubicBezTo>
                  <a:cubicBezTo>
                    <a:pt x="165016" y="15623"/>
                    <a:pt x="89831" y="8788"/>
                    <a:pt x="10741" y="0"/>
                  </a:cubicBezTo>
                  <a:lnTo>
                    <a:pt x="0" y="90808"/>
                  </a:lnTo>
                  <a:cubicBezTo>
                    <a:pt x="57609" y="95690"/>
                    <a:pt x="435487" y="125959"/>
                    <a:pt x="436463" y="125959"/>
                  </a:cubicBezTo>
                  <a:lnTo>
                    <a:pt x="441345" y="125959"/>
                  </a:lnTo>
                  <a:lnTo>
                    <a:pt x="441345" y="130841"/>
                  </a:lnTo>
                  <a:lnTo>
                    <a:pt x="416934" y="480402"/>
                  </a:lnTo>
                  <a:cubicBezTo>
                    <a:pt x="423769" y="482355"/>
                    <a:pt x="437439" y="488214"/>
                    <a:pt x="449156" y="500907"/>
                  </a:cubicBezTo>
                  <a:cubicBezTo>
                    <a:pt x="456968" y="509695"/>
                    <a:pt x="473567" y="507742"/>
                    <a:pt x="488214" y="505789"/>
                  </a:cubicBezTo>
                  <a:cubicBezTo>
                    <a:pt x="497978" y="504813"/>
                    <a:pt x="506766" y="503836"/>
                    <a:pt x="512624" y="506766"/>
                  </a:cubicBezTo>
                  <a:cubicBezTo>
                    <a:pt x="521412" y="511648"/>
                    <a:pt x="523365" y="521412"/>
                    <a:pt x="526294" y="531176"/>
                  </a:cubicBezTo>
                  <a:lnTo>
                    <a:pt x="526294" y="531176"/>
                  </a:lnTo>
                  <a:cubicBezTo>
                    <a:pt x="527271" y="536058"/>
                    <a:pt x="528247" y="540941"/>
                    <a:pt x="530200" y="542894"/>
                  </a:cubicBezTo>
                  <a:cubicBezTo>
                    <a:pt x="532153" y="545823"/>
                    <a:pt x="536058" y="548752"/>
                    <a:pt x="540941" y="549729"/>
                  </a:cubicBezTo>
                  <a:cubicBezTo>
                    <a:pt x="545823" y="550705"/>
                    <a:pt x="551681" y="550705"/>
                    <a:pt x="558516" y="549729"/>
                  </a:cubicBezTo>
                  <a:cubicBezTo>
                    <a:pt x="570233" y="547776"/>
                    <a:pt x="576092" y="550705"/>
                    <a:pt x="581951" y="552658"/>
                  </a:cubicBezTo>
                  <a:cubicBezTo>
                    <a:pt x="584880" y="553634"/>
                    <a:pt x="587809" y="555587"/>
                    <a:pt x="591715" y="556563"/>
                  </a:cubicBezTo>
                  <a:cubicBezTo>
                    <a:pt x="595620" y="557540"/>
                    <a:pt x="598550" y="557540"/>
                    <a:pt x="601479" y="557540"/>
                  </a:cubicBezTo>
                  <a:cubicBezTo>
                    <a:pt x="609290" y="558516"/>
                    <a:pt x="616126" y="558516"/>
                    <a:pt x="621984" y="564375"/>
                  </a:cubicBezTo>
                  <a:cubicBezTo>
                    <a:pt x="624913" y="567304"/>
                    <a:pt x="627842" y="571210"/>
                    <a:pt x="631748" y="574139"/>
                  </a:cubicBezTo>
                  <a:cubicBezTo>
                    <a:pt x="634678" y="576092"/>
                    <a:pt x="637607" y="578045"/>
                    <a:pt x="639560" y="577068"/>
                  </a:cubicBezTo>
                  <a:cubicBezTo>
                    <a:pt x="641513" y="577068"/>
                    <a:pt x="643465" y="575115"/>
                    <a:pt x="645418" y="574139"/>
                  </a:cubicBezTo>
                  <a:cubicBezTo>
                    <a:pt x="649324" y="572186"/>
                    <a:pt x="653230" y="569257"/>
                    <a:pt x="662017" y="568281"/>
                  </a:cubicBezTo>
                  <a:cubicBezTo>
                    <a:pt x="668853" y="567304"/>
                    <a:pt x="677640" y="566328"/>
                    <a:pt x="685452" y="568281"/>
                  </a:cubicBezTo>
                  <a:cubicBezTo>
                    <a:pt x="694240" y="570233"/>
                    <a:pt x="702051" y="574139"/>
                    <a:pt x="705957" y="582927"/>
                  </a:cubicBezTo>
                  <a:cubicBezTo>
                    <a:pt x="707910" y="586833"/>
                    <a:pt x="710839" y="592691"/>
                    <a:pt x="712792" y="598550"/>
                  </a:cubicBezTo>
                  <a:cubicBezTo>
                    <a:pt x="714745" y="602456"/>
                    <a:pt x="716697" y="607338"/>
                    <a:pt x="717674" y="611243"/>
                  </a:cubicBezTo>
                  <a:lnTo>
                    <a:pt x="717674" y="611243"/>
                  </a:lnTo>
                  <a:cubicBezTo>
                    <a:pt x="720603" y="619055"/>
                    <a:pt x="723532" y="624913"/>
                    <a:pt x="724509" y="624913"/>
                  </a:cubicBezTo>
                  <a:cubicBezTo>
                    <a:pt x="726462" y="623937"/>
                    <a:pt x="728415" y="621984"/>
                    <a:pt x="731344" y="619055"/>
                  </a:cubicBezTo>
                  <a:cubicBezTo>
                    <a:pt x="738179" y="612220"/>
                    <a:pt x="746967" y="603432"/>
                    <a:pt x="759660" y="605385"/>
                  </a:cubicBezTo>
                  <a:cubicBezTo>
                    <a:pt x="769424" y="606361"/>
                    <a:pt x="775283" y="613196"/>
                    <a:pt x="781142" y="620031"/>
                  </a:cubicBezTo>
                  <a:cubicBezTo>
                    <a:pt x="786024" y="625890"/>
                    <a:pt x="790906" y="631748"/>
                    <a:pt x="797741" y="630772"/>
                  </a:cubicBezTo>
                  <a:cubicBezTo>
                    <a:pt x="804576" y="629795"/>
                    <a:pt x="805552" y="626866"/>
                    <a:pt x="807505" y="624913"/>
                  </a:cubicBezTo>
                  <a:lnTo>
                    <a:pt x="807505" y="624913"/>
                  </a:lnTo>
                  <a:cubicBezTo>
                    <a:pt x="810434" y="620031"/>
                    <a:pt x="812387" y="616126"/>
                    <a:pt x="823128" y="621008"/>
                  </a:cubicBezTo>
                  <a:cubicBezTo>
                    <a:pt x="830939" y="624913"/>
                    <a:pt x="833869" y="633701"/>
                    <a:pt x="835822" y="642489"/>
                  </a:cubicBezTo>
                  <a:cubicBezTo>
                    <a:pt x="836798" y="646395"/>
                    <a:pt x="837774" y="649324"/>
                    <a:pt x="838751" y="651277"/>
                  </a:cubicBezTo>
                  <a:cubicBezTo>
                    <a:pt x="838751" y="651277"/>
                    <a:pt x="838751" y="651277"/>
                    <a:pt x="839727" y="651277"/>
                  </a:cubicBezTo>
                  <a:cubicBezTo>
                    <a:pt x="843633" y="648348"/>
                    <a:pt x="847539" y="641513"/>
                    <a:pt x="851444" y="633701"/>
                  </a:cubicBezTo>
                  <a:cubicBezTo>
                    <a:pt x="858279" y="620031"/>
                    <a:pt x="866091" y="606361"/>
                    <a:pt x="877808" y="609290"/>
                  </a:cubicBezTo>
                  <a:cubicBezTo>
                    <a:pt x="885619" y="611243"/>
                    <a:pt x="891478" y="616126"/>
                    <a:pt x="895384" y="621008"/>
                  </a:cubicBezTo>
                  <a:cubicBezTo>
                    <a:pt x="899289" y="624913"/>
                    <a:pt x="902219" y="627843"/>
                    <a:pt x="905148" y="626866"/>
                  </a:cubicBezTo>
                  <a:cubicBezTo>
                    <a:pt x="907101" y="626866"/>
                    <a:pt x="910030" y="625890"/>
                    <a:pt x="912959" y="624913"/>
                  </a:cubicBezTo>
                  <a:cubicBezTo>
                    <a:pt x="922724" y="621984"/>
                    <a:pt x="932488" y="619055"/>
                    <a:pt x="941276" y="627843"/>
                  </a:cubicBezTo>
                  <a:cubicBezTo>
                    <a:pt x="943229" y="629795"/>
                    <a:pt x="946158" y="632725"/>
                    <a:pt x="948111" y="636631"/>
                  </a:cubicBezTo>
                  <a:cubicBezTo>
                    <a:pt x="954945" y="644442"/>
                    <a:pt x="961781" y="654206"/>
                    <a:pt x="967639" y="650300"/>
                  </a:cubicBezTo>
                  <a:cubicBezTo>
                    <a:pt x="970568" y="648348"/>
                    <a:pt x="972521" y="644442"/>
                    <a:pt x="975451" y="640536"/>
                  </a:cubicBezTo>
                  <a:cubicBezTo>
                    <a:pt x="980333" y="630772"/>
                    <a:pt x="986191" y="620031"/>
                    <a:pt x="1005720" y="621984"/>
                  </a:cubicBezTo>
                  <a:cubicBezTo>
                    <a:pt x="1019390" y="622961"/>
                    <a:pt x="1024272" y="626866"/>
                    <a:pt x="1028178" y="629795"/>
                  </a:cubicBezTo>
                  <a:cubicBezTo>
                    <a:pt x="1031107" y="631748"/>
                    <a:pt x="1033060" y="632725"/>
                    <a:pt x="1040871" y="629795"/>
                  </a:cubicBezTo>
                  <a:cubicBezTo>
                    <a:pt x="1049659" y="625890"/>
                    <a:pt x="1052588" y="623937"/>
                    <a:pt x="1055518" y="621008"/>
                  </a:cubicBezTo>
                  <a:cubicBezTo>
                    <a:pt x="1059423" y="618079"/>
                    <a:pt x="1061376" y="616126"/>
                    <a:pt x="1071141" y="615149"/>
                  </a:cubicBezTo>
                  <a:cubicBezTo>
                    <a:pt x="1080905" y="614173"/>
                    <a:pt x="1087740" y="620031"/>
                    <a:pt x="1094575" y="625890"/>
                  </a:cubicBezTo>
                  <a:cubicBezTo>
                    <a:pt x="1099457" y="629795"/>
                    <a:pt x="1103363" y="633701"/>
                    <a:pt x="1107268" y="632725"/>
                  </a:cubicBezTo>
                  <a:lnTo>
                    <a:pt x="1107268" y="632725"/>
                  </a:lnTo>
                  <a:cubicBezTo>
                    <a:pt x="1111174" y="632725"/>
                    <a:pt x="1116056" y="628819"/>
                    <a:pt x="1120938" y="624913"/>
                  </a:cubicBezTo>
                  <a:cubicBezTo>
                    <a:pt x="1128750" y="619055"/>
                    <a:pt x="1136561" y="613196"/>
                    <a:pt x="1146325" y="615149"/>
                  </a:cubicBezTo>
                  <a:cubicBezTo>
                    <a:pt x="1154137" y="617102"/>
                    <a:pt x="1161948" y="620031"/>
                    <a:pt x="1168783" y="624913"/>
                  </a:cubicBezTo>
                  <a:lnTo>
                    <a:pt x="1168783" y="624913"/>
                  </a:lnTo>
                  <a:cubicBezTo>
                    <a:pt x="1176595" y="629795"/>
                    <a:pt x="1183430" y="635654"/>
                    <a:pt x="1188312" y="642489"/>
                  </a:cubicBezTo>
                  <a:cubicBezTo>
                    <a:pt x="1192217" y="647371"/>
                    <a:pt x="1193194" y="650300"/>
                    <a:pt x="1195147" y="653230"/>
                  </a:cubicBezTo>
                  <a:cubicBezTo>
                    <a:pt x="1197100" y="657136"/>
                    <a:pt x="1198076" y="659088"/>
                    <a:pt x="1208817" y="661041"/>
                  </a:cubicBezTo>
                  <a:cubicBezTo>
                    <a:pt x="1211746" y="662018"/>
                    <a:pt x="1226392" y="663970"/>
                    <a:pt x="1235180" y="665923"/>
                  </a:cubicBezTo>
                </a:path>
              </a:pathLst>
            </a:custGeom>
            <a:solidFill>
              <a:srgbClr val="C0C0C0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F1A77B-A192-4F5D-A94F-3F38DFEDF722}"/>
                </a:ext>
              </a:extLst>
            </p:cNvPr>
            <p:cNvSpPr/>
            <p:nvPr/>
          </p:nvSpPr>
          <p:spPr>
            <a:xfrm>
              <a:off x="7661596" y="3299357"/>
              <a:ext cx="1044777" cy="556563"/>
            </a:xfrm>
            <a:custGeom>
              <a:avLst/>
              <a:gdLst>
                <a:gd name="connsiteX0" fmla="*/ 1047706 w 1044776"/>
                <a:gd name="connsiteY0" fmla="*/ 559493 h 556563"/>
                <a:gd name="connsiteX1" fmla="*/ 1047706 w 1044776"/>
                <a:gd name="connsiteY1" fmla="*/ 420840 h 556563"/>
                <a:gd name="connsiteX2" fmla="*/ 1044777 w 1044776"/>
                <a:gd name="connsiteY2" fmla="*/ 189427 h 556563"/>
                <a:gd name="connsiteX3" fmla="*/ 1036965 w 1044776"/>
                <a:gd name="connsiteY3" fmla="*/ 184545 h 556563"/>
                <a:gd name="connsiteX4" fmla="*/ 1018413 w 1044776"/>
                <a:gd name="connsiteY4" fmla="*/ 171851 h 556563"/>
                <a:gd name="connsiteX5" fmla="*/ 1004743 w 1044776"/>
                <a:gd name="connsiteY5" fmla="*/ 157205 h 556563"/>
                <a:gd name="connsiteX6" fmla="*/ 979356 w 1044776"/>
                <a:gd name="connsiteY6" fmla="*/ 119124 h 556563"/>
                <a:gd name="connsiteX7" fmla="*/ 995956 w 1044776"/>
                <a:gd name="connsiteY7" fmla="*/ 87878 h 556563"/>
                <a:gd name="connsiteX8" fmla="*/ 1005720 w 1044776"/>
                <a:gd name="connsiteY8" fmla="*/ 72256 h 556563"/>
                <a:gd name="connsiteX9" fmla="*/ 978380 w 1044776"/>
                <a:gd name="connsiteY9" fmla="*/ 63468 h 556563"/>
                <a:gd name="connsiteX10" fmla="*/ 949087 w 1044776"/>
                <a:gd name="connsiteY10" fmla="*/ 54680 h 556563"/>
                <a:gd name="connsiteX11" fmla="*/ 940299 w 1044776"/>
                <a:gd name="connsiteY11" fmla="*/ 41010 h 556563"/>
                <a:gd name="connsiteX12" fmla="*/ 367136 w 1044776"/>
                <a:gd name="connsiteY12" fmla="*/ 21482 h 556563"/>
                <a:gd name="connsiteX13" fmla="*/ 39057 w 1044776"/>
                <a:gd name="connsiteY13" fmla="*/ 0 h 556563"/>
                <a:gd name="connsiteX14" fmla="*/ 0 w 1044776"/>
                <a:gd name="connsiteY14" fmla="*/ 509695 h 556563"/>
                <a:gd name="connsiteX15" fmla="*/ 74208 w 1044776"/>
                <a:gd name="connsiteY15" fmla="*/ 516530 h 556563"/>
                <a:gd name="connsiteX16" fmla="*/ 1047706 w 1044776"/>
                <a:gd name="connsiteY16" fmla="*/ 559493 h 55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44776" h="556563">
                  <a:moveTo>
                    <a:pt x="1047706" y="559493"/>
                  </a:moveTo>
                  <a:cubicBezTo>
                    <a:pt x="1047706" y="517506"/>
                    <a:pt x="1047706" y="468685"/>
                    <a:pt x="1047706" y="420840"/>
                  </a:cubicBezTo>
                  <a:cubicBezTo>
                    <a:pt x="1046730" y="305622"/>
                    <a:pt x="1045753" y="193333"/>
                    <a:pt x="1044777" y="189427"/>
                  </a:cubicBezTo>
                  <a:cubicBezTo>
                    <a:pt x="1043800" y="187474"/>
                    <a:pt x="1040871" y="185521"/>
                    <a:pt x="1036965" y="184545"/>
                  </a:cubicBezTo>
                  <a:cubicBezTo>
                    <a:pt x="1031107" y="182592"/>
                    <a:pt x="1023295" y="179663"/>
                    <a:pt x="1018413" y="171851"/>
                  </a:cubicBezTo>
                  <a:cubicBezTo>
                    <a:pt x="1015484" y="167946"/>
                    <a:pt x="1010602" y="162087"/>
                    <a:pt x="1004743" y="157205"/>
                  </a:cubicBezTo>
                  <a:cubicBezTo>
                    <a:pt x="993026" y="146464"/>
                    <a:pt x="979356" y="132794"/>
                    <a:pt x="979356" y="119124"/>
                  </a:cubicBezTo>
                  <a:cubicBezTo>
                    <a:pt x="979356" y="108383"/>
                    <a:pt x="988144" y="97643"/>
                    <a:pt x="995956" y="87878"/>
                  </a:cubicBezTo>
                  <a:cubicBezTo>
                    <a:pt x="1001814" y="81044"/>
                    <a:pt x="1007672" y="74209"/>
                    <a:pt x="1005720" y="72256"/>
                  </a:cubicBezTo>
                  <a:cubicBezTo>
                    <a:pt x="1002790" y="68350"/>
                    <a:pt x="990097" y="66397"/>
                    <a:pt x="978380" y="63468"/>
                  </a:cubicBezTo>
                  <a:cubicBezTo>
                    <a:pt x="966663" y="61515"/>
                    <a:pt x="954945" y="59562"/>
                    <a:pt x="949087" y="54680"/>
                  </a:cubicBezTo>
                  <a:cubicBezTo>
                    <a:pt x="944205" y="50774"/>
                    <a:pt x="942252" y="46869"/>
                    <a:pt x="940299" y="41010"/>
                  </a:cubicBezTo>
                  <a:cubicBezTo>
                    <a:pt x="901242" y="41010"/>
                    <a:pt x="613196" y="33199"/>
                    <a:pt x="367136" y="21482"/>
                  </a:cubicBezTo>
                  <a:cubicBezTo>
                    <a:pt x="224578" y="14646"/>
                    <a:pt x="96666" y="7812"/>
                    <a:pt x="39057" y="0"/>
                  </a:cubicBezTo>
                  <a:cubicBezTo>
                    <a:pt x="24411" y="190403"/>
                    <a:pt x="3906" y="463803"/>
                    <a:pt x="0" y="509695"/>
                  </a:cubicBezTo>
                  <a:cubicBezTo>
                    <a:pt x="25387" y="511648"/>
                    <a:pt x="50774" y="514577"/>
                    <a:pt x="74208" y="516530"/>
                  </a:cubicBezTo>
                  <a:cubicBezTo>
                    <a:pt x="327103" y="536059"/>
                    <a:pt x="972521" y="557540"/>
                    <a:pt x="1047706" y="559493"/>
                  </a:cubicBezTo>
                </a:path>
              </a:pathLst>
            </a:custGeom>
            <a:solidFill>
              <a:srgbClr val="C0C0C0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CF87440-2D4A-4D70-A055-8FD7F50021B8}"/>
                </a:ext>
              </a:extLst>
            </p:cNvPr>
            <p:cNvSpPr/>
            <p:nvPr/>
          </p:nvSpPr>
          <p:spPr>
            <a:xfrm>
              <a:off x="6663688" y="2976160"/>
              <a:ext cx="1035013" cy="829963"/>
            </a:xfrm>
            <a:custGeom>
              <a:avLst/>
              <a:gdLst>
                <a:gd name="connsiteX0" fmla="*/ 129865 w 1035012"/>
                <a:gd name="connsiteY0" fmla="*/ 0 h 829962"/>
                <a:gd name="connsiteX1" fmla="*/ 0 w 1035012"/>
                <a:gd name="connsiteY1" fmla="*/ 691310 h 829962"/>
                <a:gd name="connsiteX2" fmla="*/ 134747 w 1035012"/>
                <a:gd name="connsiteY2" fmla="*/ 715721 h 829962"/>
                <a:gd name="connsiteX3" fmla="*/ 614173 w 1035012"/>
                <a:gd name="connsiteY3" fmla="*/ 787976 h 829962"/>
                <a:gd name="connsiteX4" fmla="*/ 989120 w 1035012"/>
                <a:gd name="connsiteY4" fmla="*/ 830939 h 829962"/>
                <a:gd name="connsiteX5" fmla="*/ 1041848 w 1035012"/>
                <a:gd name="connsiteY5" fmla="*/ 140605 h 829962"/>
                <a:gd name="connsiteX6" fmla="*/ 787977 w 1035012"/>
                <a:gd name="connsiteY6" fmla="*/ 116195 h 829962"/>
                <a:gd name="connsiteX7" fmla="*/ 787977 w 1035012"/>
                <a:gd name="connsiteY7" fmla="*/ 117171 h 829962"/>
                <a:gd name="connsiteX8" fmla="*/ 783095 w 1035012"/>
                <a:gd name="connsiteY8" fmla="*/ 116195 h 829962"/>
                <a:gd name="connsiteX9" fmla="*/ 780165 w 1035012"/>
                <a:gd name="connsiteY9" fmla="*/ 115218 h 829962"/>
                <a:gd name="connsiteX10" fmla="*/ 199191 w 1035012"/>
                <a:gd name="connsiteY10" fmla="*/ 12693 h 829962"/>
                <a:gd name="connsiteX11" fmla="*/ 129865 w 1035012"/>
                <a:gd name="connsiteY11" fmla="*/ 0 h 82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5012" h="829962">
                  <a:moveTo>
                    <a:pt x="129865" y="0"/>
                  </a:moveTo>
                  <a:cubicBezTo>
                    <a:pt x="122053" y="42963"/>
                    <a:pt x="64444" y="347608"/>
                    <a:pt x="0" y="691310"/>
                  </a:cubicBezTo>
                  <a:cubicBezTo>
                    <a:pt x="49798" y="701075"/>
                    <a:pt x="96666" y="708886"/>
                    <a:pt x="134747" y="715721"/>
                  </a:cubicBezTo>
                  <a:cubicBezTo>
                    <a:pt x="264612" y="738179"/>
                    <a:pt x="438416" y="764542"/>
                    <a:pt x="614173" y="787976"/>
                  </a:cubicBezTo>
                  <a:cubicBezTo>
                    <a:pt x="744038" y="804576"/>
                    <a:pt x="874879" y="820199"/>
                    <a:pt x="989120" y="830939"/>
                  </a:cubicBezTo>
                  <a:cubicBezTo>
                    <a:pt x="994003" y="761613"/>
                    <a:pt x="1036966" y="196262"/>
                    <a:pt x="1041848" y="140605"/>
                  </a:cubicBezTo>
                  <a:cubicBezTo>
                    <a:pt x="1013531" y="138652"/>
                    <a:pt x="858279" y="125959"/>
                    <a:pt x="787977" y="116195"/>
                  </a:cubicBezTo>
                  <a:lnTo>
                    <a:pt x="787977" y="117171"/>
                  </a:lnTo>
                  <a:lnTo>
                    <a:pt x="783095" y="116195"/>
                  </a:lnTo>
                  <a:lnTo>
                    <a:pt x="780165" y="115218"/>
                  </a:lnTo>
                  <a:cubicBezTo>
                    <a:pt x="745014" y="109360"/>
                    <a:pt x="423769" y="51751"/>
                    <a:pt x="199191" y="12693"/>
                  </a:cubicBezTo>
                  <a:lnTo>
                    <a:pt x="129865" y="0"/>
                  </a:lnTo>
                  <a:close/>
                </a:path>
              </a:pathLst>
            </a:custGeom>
            <a:solidFill>
              <a:srgbClr val="003E53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B8E2563-AFA9-44AA-B4DF-AA6471D05550}"/>
                </a:ext>
              </a:extLst>
            </p:cNvPr>
            <p:cNvSpPr/>
            <p:nvPr/>
          </p:nvSpPr>
          <p:spPr>
            <a:xfrm>
              <a:off x="7451664" y="2751582"/>
              <a:ext cx="1142420" cy="576092"/>
            </a:xfrm>
            <a:custGeom>
              <a:avLst/>
              <a:gdLst>
                <a:gd name="connsiteX0" fmla="*/ 39057 w 1142419"/>
                <a:gd name="connsiteY0" fmla="*/ 0 h 576091"/>
                <a:gd name="connsiteX1" fmla="*/ 0 w 1142419"/>
                <a:gd name="connsiteY1" fmla="*/ 331009 h 576091"/>
                <a:gd name="connsiteX2" fmla="*/ 257777 w 1142419"/>
                <a:gd name="connsiteY2" fmla="*/ 356396 h 576091"/>
                <a:gd name="connsiteX3" fmla="*/ 262659 w 1142419"/>
                <a:gd name="connsiteY3" fmla="*/ 356396 h 576091"/>
                <a:gd name="connsiteX4" fmla="*/ 262659 w 1142419"/>
                <a:gd name="connsiteY4" fmla="*/ 361278 h 576091"/>
                <a:gd name="connsiteX5" fmla="*/ 248989 w 1142419"/>
                <a:gd name="connsiteY5" fmla="*/ 538011 h 576091"/>
                <a:gd name="connsiteX6" fmla="*/ 577068 w 1142419"/>
                <a:gd name="connsiteY6" fmla="*/ 559493 h 576091"/>
                <a:gd name="connsiteX7" fmla="*/ 1146325 w 1142419"/>
                <a:gd name="connsiteY7" fmla="*/ 579021 h 576091"/>
                <a:gd name="connsiteX8" fmla="*/ 1146325 w 1142419"/>
                <a:gd name="connsiteY8" fmla="*/ 579021 h 576091"/>
                <a:gd name="connsiteX9" fmla="*/ 1136561 w 1142419"/>
                <a:gd name="connsiteY9" fmla="*/ 554611 h 576091"/>
                <a:gd name="connsiteX10" fmla="*/ 1136561 w 1142419"/>
                <a:gd name="connsiteY10" fmla="*/ 554611 h 576091"/>
                <a:gd name="connsiteX11" fmla="*/ 1118009 w 1142419"/>
                <a:gd name="connsiteY11" fmla="*/ 525318 h 576091"/>
                <a:gd name="connsiteX12" fmla="*/ 1090669 w 1142419"/>
                <a:gd name="connsiteY12" fmla="*/ 481379 h 576091"/>
                <a:gd name="connsiteX13" fmla="*/ 1089692 w 1142419"/>
                <a:gd name="connsiteY13" fmla="*/ 481379 h 576091"/>
                <a:gd name="connsiteX14" fmla="*/ 1089692 w 1142419"/>
                <a:gd name="connsiteY14" fmla="*/ 480402 h 576091"/>
                <a:gd name="connsiteX15" fmla="*/ 1085787 w 1142419"/>
                <a:gd name="connsiteY15" fmla="*/ 456968 h 576091"/>
                <a:gd name="connsiteX16" fmla="*/ 1087740 w 1142419"/>
                <a:gd name="connsiteY16" fmla="*/ 442321 h 576091"/>
                <a:gd name="connsiteX17" fmla="*/ 1087740 w 1142419"/>
                <a:gd name="connsiteY17" fmla="*/ 359325 h 576091"/>
                <a:gd name="connsiteX18" fmla="*/ 1070164 w 1142419"/>
                <a:gd name="connsiteY18" fmla="*/ 338820 h 576091"/>
                <a:gd name="connsiteX19" fmla="*/ 1050635 w 1142419"/>
                <a:gd name="connsiteY19" fmla="*/ 301716 h 576091"/>
                <a:gd name="connsiteX20" fmla="*/ 1040871 w 1142419"/>
                <a:gd name="connsiteY20" fmla="*/ 248013 h 576091"/>
                <a:gd name="connsiteX21" fmla="*/ 1032083 w 1142419"/>
                <a:gd name="connsiteY21" fmla="*/ 220672 h 576091"/>
                <a:gd name="connsiteX22" fmla="*/ 1021342 w 1142419"/>
                <a:gd name="connsiteY22" fmla="*/ 191380 h 576091"/>
                <a:gd name="connsiteX23" fmla="*/ 1014508 w 1142419"/>
                <a:gd name="connsiteY23" fmla="*/ 172828 h 576091"/>
                <a:gd name="connsiteX24" fmla="*/ 990097 w 1142419"/>
                <a:gd name="connsiteY24" fmla="*/ 148417 h 576091"/>
                <a:gd name="connsiteX25" fmla="*/ 968615 w 1142419"/>
                <a:gd name="connsiteY25" fmla="*/ 131818 h 576091"/>
                <a:gd name="connsiteX26" fmla="*/ 938346 w 1142419"/>
                <a:gd name="connsiteY26" fmla="*/ 110336 h 576091"/>
                <a:gd name="connsiteX27" fmla="*/ 901242 w 1142419"/>
                <a:gd name="connsiteY27" fmla="*/ 94713 h 576091"/>
                <a:gd name="connsiteX28" fmla="*/ 868044 w 1142419"/>
                <a:gd name="connsiteY28" fmla="*/ 97643 h 576091"/>
                <a:gd name="connsiteX29" fmla="*/ 800670 w 1142419"/>
                <a:gd name="connsiteY29" fmla="*/ 100572 h 576091"/>
                <a:gd name="connsiteX30" fmla="*/ 760637 w 1142419"/>
                <a:gd name="connsiteY30" fmla="*/ 79091 h 576091"/>
                <a:gd name="connsiteX31" fmla="*/ 735249 w 1142419"/>
                <a:gd name="connsiteY31" fmla="*/ 65421 h 576091"/>
                <a:gd name="connsiteX32" fmla="*/ 645418 w 1142419"/>
                <a:gd name="connsiteY32" fmla="*/ 58586 h 576091"/>
                <a:gd name="connsiteX33" fmla="*/ 39057 w 1142419"/>
                <a:gd name="connsiteY33" fmla="*/ 0 h 57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42419" h="576091">
                  <a:moveTo>
                    <a:pt x="39057" y="0"/>
                  </a:moveTo>
                  <a:lnTo>
                    <a:pt x="0" y="331009"/>
                  </a:lnTo>
                  <a:cubicBezTo>
                    <a:pt x="76161" y="342726"/>
                    <a:pt x="257777" y="356396"/>
                    <a:pt x="257777" y="356396"/>
                  </a:cubicBezTo>
                  <a:lnTo>
                    <a:pt x="262659" y="356396"/>
                  </a:lnTo>
                  <a:lnTo>
                    <a:pt x="262659" y="361278"/>
                  </a:lnTo>
                  <a:cubicBezTo>
                    <a:pt x="262659" y="362254"/>
                    <a:pt x="256800" y="436463"/>
                    <a:pt x="248989" y="538011"/>
                  </a:cubicBezTo>
                  <a:cubicBezTo>
                    <a:pt x="305622" y="545823"/>
                    <a:pt x="434510" y="552658"/>
                    <a:pt x="577068" y="559493"/>
                  </a:cubicBezTo>
                  <a:cubicBezTo>
                    <a:pt x="817269" y="570234"/>
                    <a:pt x="1097504" y="578045"/>
                    <a:pt x="1146325" y="579021"/>
                  </a:cubicBezTo>
                  <a:lnTo>
                    <a:pt x="1146325" y="579021"/>
                  </a:lnTo>
                  <a:cubicBezTo>
                    <a:pt x="1144372" y="573163"/>
                    <a:pt x="1141443" y="564375"/>
                    <a:pt x="1136561" y="554611"/>
                  </a:cubicBezTo>
                  <a:lnTo>
                    <a:pt x="1136561" y="554611"/>
                  </a:lnTo>
                  <a:cubicBezTo>
                    <a:pt x="1132655" y="545823"/>
                    <a:pt x="1125820" y="536059"/>
                    <a:pt x="1118009" y="525318"/>
                  </a:cubicBezTo>
                  <a:cubicBezTo>
                    <a:pt x="1108245" y="511648"/>
                    <a:pt x="1096527" y="497001"/>
                    <a:pt x="1090669" y="481379"/>
                  </a:cubicBezTo>
                  <a:lnTo>
                    <a:pt x="1089692" y="481379"/>
                  </a:lnTo>
                  <a:lnTo>
                    <a:pt x="1089692" y="480402"/>
                  </a:lnTo>
                  <a:cubicBezTo>
                    <a:pt x="1086763" y="472591"/>
                    <a:pt x="1084810" y="464779"/>
                    <a:pt x="1085787" y="456968"/>
                  </a:cubicBezTo>
                  <a:cubicBezTo>
                    <a:pt x="1085787" y="454039"/>
                    <a:pt x="1086763" y="448180"/>
                    <a:pt x="1087740" y="442321"/>
                  </a:cubicBezTo>
                  <a:cubicBezTo>
                    <a:pt x="1090669" y="413029"/>
                    <a:pt x="1094574" y="376901"/>
                    <a:pt x="1087740" y="359325"/>
                  </a:cubicBezTo>
                  <a:cubicBezTo>
                    <a:pt x="1084810" y="351514"/>
                    <a:pt x="1076999" y="344679"/>
                    <a:pt x="1070164" y="338820"/>
                  </a:cubicBezTo>
                  <a:cubicBezTo>
                    <a:pt x="1058447" y="328079"/>
                    <a:pt x="1047706" y="317339"/>
                    <a:pt x="1050635" y="301716"/>
                  </a:cubicBezTo>
                  <a:cubicBezTo>
                    <a:pt x="1053565" y="286093"/>
                    <a:pt x="1047706" y="268518"/>
                    <a:pt x="1040871" y="248013"/>
                  </a:cubicBezTo>
                  <a:cubicBezTo>
                    <a:pt x="1037942" y="239225"/>
                    <a:pt x="1035013" y="230437"/>
                    <a:pt x="1032083" y="220672"/>
                  </a:cubicBezTo>
                  <a:cubicBezTo>
                    <a:pt x="1027201" y="203097"/>
                    <a:pt x="1024272" y="197238"/>
                    <a:pt x="1021342" y="191380"/>
                  </a:cubicBezTo>
                  <a:cubicBezTo>
                    <a:pt x="1018413" y="186497"/>
                    <a:pt x="1017437" y="182592"/>
                    <a:pt x="1014508" y="172828"/>
                  </a:cubicBezTo>
                  <a:cubicBezTo>
                    <a:pt x="1012555" y="163063"/>
                    <a:pt x="1001814" y="155252"/>
                    <a:pt x="990097" y="148417"/>
                  </a:cubicBezTo>
                  <a:cubicBezTo>
                    <a:pt x="982285" y="143535"/>
                    <a:pt x="974474" y="138653"/>
                    <a:pt x="968615" y="131818"/>
                  </a:cubicBezTo>
                  <a:cubicBezTo>
                    <a:pt x="961781" y="124983"/>
                    <a:pt x="950063" y="117171"/>
                    <a:pt x="938346" y="110336"/>
                  </a:cubicBezTo>
                  <a:cubicBezTo>
                    <a:pt x="923700" y="102525"/>
                    <a:pt x="909053" y="96666"/>
                    <a:pt x="901242" y="94713"/>
                  </a:cubicBezTo>
                  <a:cubicBezTo>
                    <a:pt x="896360" y="93737"/>
                    <a:pt x="882690" y="95690"/>
                    <a:pt x="868044" y="97643"/>
                  </a:cubicBezTo>
                  <a:cubicBezTo>
                    <a:pt x="844609" y="101549"/>
                    <a:pt x="816293" y="105454"/>
                    <a:pt x="800670" y="100572"/>
                  </a:cubicBezTo>
                  <a:cubicBezTo>
                    <a:pt x="787976" y="95690"/>
                    <a:pt x="773330" y="86902"/>
                    <a:pt x="760637" y="79091"/>
                  </a:cubicBezTo>
                  <a:cubicBezTo>
                    <a:pt x="749896" y="72256"/>
                    <a:pt x="741108" y="66397"/>
                    <a:pt x="735249" y="65421"/>
                  </a:cubicBezTo>
                  <a:cubicBezTo>
                    <a:pt x="732320" y="64444"/>
                    <a:pt x="698145" y="62491"/>
                    <a:pt x="645418" y="58586"/>
                  </a:cubicBezTo>
                  <a:cubicBezTo>
                    <a:pt x="497978" y="46869"/>
                    <a:pt x="204073" y="26364"/>
                    <a:pt x="39057" y="0"/>
                  </a:cubicBezTo>
                </a:path>
              </a:pathLst>
            </a:custGeom>
            <a:solidFill>
              <a:srgbClr val="C0C0C0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308D190-9A8A-47FE-B95E-0359FE877C9E}"/>
                </a:ext>
              </a:extLst>
            </p:cNvPr>
            <p:cNvSpPr/>
            <p:nvPr/>
          </p:nvSpPr>
          <p:spPr>
            <a:xfrm>
              <a:off x="6530894" y="2256533"/>
              <a:ext cx="986191" cy="820199"/>
            </a:xfrm>
            <a:custGeom>
              <a:avLst/>
              <a:gdLst>
                <a:gd name="connsiteX0" fmla="*/ 911983 w 986191"/>
                <a:gd name="connsiteY0" fmla="*/ 826057 h 820198"/>
                <a:gd name="connsiteX1" fmla="*/ 990097 w 986191"/>
                <a:gd name="connsiteY1" fmla="*/ 158181 h 820198"/>
                <a:gd name="connsiteX2" fmla="*/ 284140 w 986191"/>
                <a:gd name="connsiteY2" fmla="*/ 30269 h 820198"/>
                <a:gd name="connsiteX3" fmla="*/ 147441 w 986191"/>
                <a:gd name="connsiteY3" fmla="*/ 0 h 820198"/>
                <a:gd name="connsiteX4" fmla="*/ 0 w 986191"/>
                <a:gd name="connsiteY4" fmla="*/ 663970 h 820198"/>
                <a:gd name="connsiteX5" fmla="*/ 115218 w 986191"/>
                <a:gd name="connsiteY5" fmla="*/ 685452 h 820198"/>
                <a:gd name="connsiteX6" fmla="*/ 332962 w 986191"/>
                <a:gd name="connsiteY6" fmla="*/ 723533 h 820198"/>
                <a:gd name="connsiteX7" fmla="*/ 911983 w 986191"/>
                <a:gd name="connsiteY7" fmla="*/ 826057 h 8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6191" h="820198">
                  <a:moveTo>
                    <a:pt x="911983" y="826057"/>
                  </a:moveTo>
                  <a:lnTo>
                    <a:pt x="990097" y="158181"/>
                  </a:lnTo>
                  <a:cubicBezTo>
                    <a:pt x="748920" y="132794"/>
                    <a:pt x="518483" y="82020"/>
                    <a:pt x="284140" y="30269"/>
                  </a:cubicBezTo>
                  <a:cubicBezTo>
                    <a:pt x="240201" y="20505"/>
                    <a:pt x="196262" y="10741"/>
                    <a:pt x="147441" y="0"/>
                  </a:cubicBezTo>
                  <a:lnTo>
                    <a:pt x="0" y="663970"/>
                  </a:lnTo>
                  <a:cubicBezTo>
                    <a:pt x="19529" y="667876"/>
                    <a:pt x="93737" y="682522"/>
                    <a:pt x="115218" y="685452"/>
                  </a:cubicBezTo>
                  <a:cubicBezTo>
                    <a:pt x="124006" y="686428"/>
                    <a:pt x="214814" y="702051"/>
                    <a:pt x="332962" y="723533"/>
                  </a:cubicBezTo>
                  <a:cubicBezTo>
                    <a:pt x="554611" y="761613"/>
                    <a:pt x="869997" y="818246"/>
                    <a:pt x="911983" y="826057"/>
                  </a:cubicBezTo>
                </a:path>
              </a:pathLst>
            </a:custGeom>
            <a:solidFill>
              <a:srgbClr val="C0C0C0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9A74921-9B90-4DAC-9ADD-6A8F2DE7B390}"/>
                </a:ext>
              </a:extLst>
            </p:cNvPr>
            <p:cNvSpPr/>
            <p:nvPr/>
          </p:nvSpPr>
          <p:spPr>
            <a:xfrm>
              <a:off x="7491698" y="2257510"/>
              <a:ext cx="966663" cy="634678"/>
            </a:xfrm>
            <a:custGeom>
              <a:avLst/>
              <a:gdLst>
                <a:gd name="connsiteX0" fmla="*/ 56633 w 966662"/>
                <a:gd name="connsiteY0" fmla="*/ 0 h 634677"/>
                <a:gd name="connsiteX1" fmla="*/ 0 w 966662"/>
                <a:gd name="connsiteY1" fmla="*/ 485284 h 634677"/>
                <a:gd name="connsiteX2" fmla="*/ 607338 w 966662"/>
                <a:gd name="connsiteY2" fmla="*/ 542893 h 634677"/>
                <a:gd name="connsiteX3" fmla="*/ 699122 w 966662"/>
                <a:gd name="connsiteY3" fmla="*/ 549728 h 634677"/>
                <a:gd name="connsiteX4" fmla="*/ 726462 w 966662"/>
                <a:gd name="connsiteY4" fmla="*/ 564375 h 634677"/>
                <a:gd name="connsiteX5" fmla="*/ 764543 w 966662"/>
                <a:gd name="connsiteY5" fmla="*/ 584880 h 634677"/>
                <a:gd name="connsiteX6" fmla="*/ 827034 w 966662"/>
                <a:gd name="connsiteY6" fmla="*/ 581950 h 634677"/>
                <a:gd name="connsiteX7" fmla="*/ 862185 w 966662"/>
                <a:gd name="connsiteY7" fmla="*/ 579021 h 634677"/>
                <a:gd name="connsiteX8" fmla="*/ 902219 w 966662"/>
                <a:gd name="connsiteY8" fmla="*/ 595621 h 634677"/>
                <a:gd name="connsiteX9" fmla="*/ 934441 w 966662"/>
                <a:gd name="connsiteY9" fmla="*/ 619055 h 634677"/>
                <a:gd name="connsiteX10" fmla="*/ 954946 w 966662"/>
                <a:gd name="connsiteY10" fmla="*/ 634678 h 634677"/>
                <a:gd name="connsiteX11" fmla="*/ 956898 w 966662"/>
                <a:gd name="connsiteY11" fmla="*/ 635654 h 634677"/>
                <a:gd name="connsiteX12" fmla="*/ 952016 w 966662"/>
                <a:gd name="connsiteY12" fmla="*/ 625890 h 634677"/>
                <a:gd name="connsiteX13" fmla="*/ 945182 w 966662"/>
                <a:gd name="connsiteY13" fmla="*/ 595621 h 634677"/>
                <a:gd name="connsiteX14" fmla="*/ 953969 w 966662"/>
                <a:gd name="connsiteY14" fmla="*/ 581950 h 634677"/>
                <a:gd name="connsiteX15" fmla="*/ 961781 w 966662"/>
                <a:gd name="connsiteY15" fmla="*/ 561446 h 634677"/>
                <a:gd name="connsiteX16" fmla="*/ 956898 w 966662"/>
                <a:gd name="connsiteY16" fmla="*/ 543870 h 634677"/>
                <a:gd name="connsiteX17" fmla="*/ 952016 w 966662"/>
                <a:gd name="connsiteY17" fmla="*/ 522388 h 634677"/>
                <a:gd name="connsiteX18" fmla="*/ 952016 w 966662"/>
                <a:gd name="connsiteY18" fmla="*/ 522388 h 634677"/>
                <a:gd name="connsiteX19" fmla="*/ 953969 w 966662"/>
                <a:gd name="connsiteY19" fmla="*/ 471614 h 634677"/>
                <a:gd name="connsiteX20" fmla="*/ 953969 w 966662"/>
                <a:gd name="connsiteY20" fmla="*/ 467709 h 634677"/>
                <a:gd name="connsiteX21" fmla="*/ 957875 w 966662"/>
                <a:gd name="connsiteY21" fmla="*/ 467709 h 634677"/>
                <a:gd name="connsiteX22" fmla="*/ 971545 w 966662"/>
                <a:gd name="connsiteY22" fmla="*/ 467709 h 634677"/>
                <a:gd name="connsiteX23" fmla="*/ 968616 w 966662"/>
                <a:gd name="connsiteY23" fmla="*/ 174780 h 634677"/>
                <a:gd name="connsiteX24" fmla="*/ 956898 w 966662"/>
                <a:gd name="connsiteY24" fmla="*/ 164040 h 634677"/>
                <a:gd name="connsiteX25" fmla="*/ 929559 w 966662"/>
                <a:gd name="connsiteY25" fmla="*/ 133770 h 634677"/>
                <a:gd name="connsiteX26" fmla="*/ 943229 w 966662"/>
                <a:gd name="connsiteY26" fmla="*/ 96666 h 634677"/>
                <a:gd name="connsiteX27" fmla="*/ 944205 w 966662"/>
                <a:gd name="connsiteY27" fmla="*/ 95690 h 634677"/>
                <a:gd name="connsiteX28" fmla="*/ 952993 w 966662"/>
                <a:gd name="connsiteY28" fmla="*/ 78114 h 634677"/>
                <a:gd name="connsiteX29" fmla="*/ 589762 w 966662"/>
                <a:gd name="connsiteY29" fmla="*/ 67373 h 634677"/>
                <a:gd name="connsiteX30" fmla="*/ 56633 w 966662"/>
                <a:gd name="connsiteY30" fmla="*/ 0 h 634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66662" h="634677">
                  <a:moveTo>
                    <a:pt x="56633" y="0"/>
                  </a:moveTo>
                  <a:lnTo>
                    <a:pt x="0" y="485284"/>
                  </a:lnTo>
                  <a:cubicBezTo>
                    <a:pt x="164040" y="511648"/>
                    <a:pt x="458921" y="532153"/>
                    <a:pt x="607338" y="542893"/>
                  </a:cubicBezTo>
                  <a:cubicBezTo>
                    <a:pt x="660065" y="546799"/>
                    <a:pt x="695216" y="548752"/>
                    <a:pt x="699122" y="549728"/>
                  </a:cubicBezTo>
                  <a:cubicBezTo>
                    <a:pt x="705957" y="551681"/>
                    <a:pt x="715721" y="557540"/>
                    <a:pt x="726462" y="564375"/>
                  </a:cubicBezTo>
                  <a:cubicBezTo>
                    <a:pt x="738179" y="572186"/>
                    <a:pt x="752825" y="580974"/>
                    <a:pt x="764543" y="584880"/>
                  </a:cubicBezTo>
                  <a:cubicBezTo>
                    <a:pt x="777236" y="589762"/>
                    <a:pt x="804576" y="584880"/>
                    <a:pt x="827034" y="581950"/>
                  </a:cubicBezTo>
                  <a:cubicBezTo>
                    <a:pt x="842657" y="579998"/>
                    <a:pt x="856327" y="577068"/>
                    <a:pt x="862185" y="579021"/>
                  </a:cubicBezTo>
                  <a:cubicBezTo>
                    <a:pt x="870973" y="580974"/>
                    <a:pt x="886596" y="586833"/>
                    <a:pt x="902219" y="595621"/>
                  </a:cubicBezTo>
                  <a:cubicBezTo>
                    <a:pt x="914912" y="602455"/>
                    <a:pt x="927606" y="611243"/>
                    <a:pt x="934441" y="619055"/>
                  </a:cubicBezTo>
                  <a:cubicBezTo>
                    <a:pt x="940299" y="624913"/>
                    <a:pt x="947134" y="629795"/>
                    <a:pt x="954946" y="634678"/>
                  </a:cubicBezTo>
                  <a:lnTo>
                    <a:pt x="956898" y="635654"/>
                  </a:lnTo>
                  <a:cubicBezTo>
                    <a:pt x="955922" y="632725"/>
                    <a:pt x="953969" y="628819"/>
                    <a:pt x="952016" y="625890"/>
                  </a:cubicBezTo>
                  <a:cubicBezTo>
                    <a:pt x="947134" y="616125"/>
                    <a:pt x="942252" y="605385"/>
                    <a:pt x="945182" y="595621"/>
                  </a:cubicBezTo>
                  <a:cubicBezTo>
                    <a:pt x="947134" y="589762"/>
                    <a:pt x="951040" y="585856"/>
                    <a:pt x="953969" y="581950"/>
                  </a:cubicBezTo>
                  <a:cubicBezTo>
                    <a:pt x="958851" y="577068"/>
                    <a:pt x="962757" y="572186"/>
                    <a:pt x="961781" y="561446"/>
                  </a:cubicBezTo>
                  <a:cubicBezTo>
                    <a:pt x="960804" y="552658"/>
                    <a:pt x="958851" y="547776"/>
                    <a:pt x="956898" y="543870"/>
                  </a:cubicBezTo>
                  <a:cubicBezTo>
                    <a:pt x="953969" y="538011"/>
                    <a:pt x="952016" y="533129"/>
                    <a:pt x="952016" y="522388"/>
                  </a:cubicBezTo>
                  <a:lnTo>
                    <a:pt x="952016" y="522388"/>
                  </a:lnTo>
                  <a:cubicBezTo>
                    <a:pt x="952016" y="504813"/>
                    <a:pt x="953969" y="471614"/>
                    <a:pt x="953969" y="471614"/>
                  </a:cubicBezTo>
                  <a:lnTo>
                    <a:pt x="953969" y="467709"/>
                  </a:lnTo>
                  <a:lnTo>
                    <a:pt x="957875" y="467709"/>
                  </a:lnTo>
                  <a:lnTo>
                    <a:pt x="971545" y="467709"/>
                  </a:lnTo>
                  <a:cubicBezTo>
                    <a:pt x="971545" y="426699"/>
                    <a:pt x="973498" y="180639"/>
                    <a:pt x="968616" y="174780"/>
                  </a:cubicBezTo>
                  <a:cubicBezTo>
                    <a:pt x="966663" y="172828"/>
                    <a:pt x="961781" y="168922"/>
                    <a:pt x="956898" y="164040"/>
                  </a:cubicBezTo>
                  <a:cubicBezTo>
                    <a:pt x="945182" y="154275"/>
                    <a:pt x="931512" y="142558"/>
                    <a:pt x="929559" y="133770"/>
                  </a:cubicBezTo>
                  <a:cubicBezTo>
                    <a:pt x="927606" y="121077"/>
                    <a:pt x="930535" y="116195"/>
                    <a:pt x="943229" y="96666"/>
                  </a:cubicBezTo>
                  <a:lnTo>
                    <a:pt x="944205" y="95690"/>
                  </a:lnTo>
                  <a:cubicBezTo>
                    <a:pt x="948111" y="89831"/>
                    <a:pt x="951040" y="83973"/>
                    <a:pt x="952993" y="78114"/>
                  </a:cubicBezTo>
                  <a:cubicBezTo>
                    <a:pt x="864138" y="84949"/>
                    <a:pt x="730368" y="79091"/>
                    <a:pt x="589762" y="67373"/>
                  </a:cubicBezTo>
                  <a:cubicBezTo>
                    <a:pt x="391547" y="48821"/>
                    <a:pt x="179663" y="20505"/>
                    <a:pt x="56633" y="0"/>
                  </a:cubicBezTo>
                </a:path>
              </a:pathLst>
            </a:custGeom>
            <a:solidFill>
              <a:srgbClr val="C0C0C0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520E43A-110A-481E-81DD-C7B6BA8BDB32}"/>
                </a:ext>
              </a:extLst>
            </p:cNvPr>
            <p:cNvSpPr/>
            <p:nvPr/>
          </p:nvSpPr>
          <p:spPr>
            <a:xfrm>
              <a:off x="5822008" y="1450981"/>
              <a:ext cx="956898" cy="2216489"/>
            </a:xfrm>
            <a:custGeom>
              <a:avLst/>
              <a:gdLst>
                <a:gd name="connsiteX0" fmla="*/ 335891 w 956898"/>
                <a:gd name="connsiteY0" fmla="*/ 0 h 2216489"/>
                <a:gd name="connsiteX1" fmla="*/ 432557 w 956898"/>
                <a:gd name="connsiteY1" fmla="*/ 29293 h 2216489"/>
                <a:gd name="connsiteX2" fmla="*/ 408147 w 956898"/>
                <a:gd name="connsiteY2" fmla="*/ 106431 h 2216489"/>
                <a:gd name="connsiteX3" fmla="*/ 394476 w 956898"/>
                <a:gd name="connsiteY3" fmla="*/ 151346 h 2216489"/>
                <a:gd name="connsiteX4" fmla="*/ 401311 w 956898"/>
                <a:gd name="connsiteY4" fmla="*/ 184545 h 2216489"/>
                <a:gd name="connsiteX5" fmla="*/ 403264 w 956898"/>
                <a:gd name="connsiteY5" fmla="*/ 188450 h 2216489"/>
                <a:gd name="connsiteX6" fmla="*/ 404241 w 956898"/>
                <a:gd name="connsiteY6" fmla="*/ 191380 h 2216489"/>
                <a:gd name="connsiteX7" fmla="*/ 412052 w 956898"/>
                <a:gd name="connsiteY7" fmla="*/ 232390 h 2216489"/>
                <a:gd name="connsiteX8" fmla="*/ 410099 w 956898"/>
                <a:gd name="connsiteY8" fmla="*/ 249965 h 2216489"/>
                <a:gd name="connsiteX9" fmla="*/ 409123 w 956898"/>
                <a:gd name="connsiteY9" fmla="*/ 271447 h 2216489"/>
                <a:gd name="connsiteX10" fmla="*/ 432557 w 956898"/>
                <a:gd name="connsiteY10" fmla="*/ 308551 h 2216489"/>
                <a:gd name="connsiteX11" fmla="*/ 455991 w 956898"/>
                <a:gd name="connsiteY11" fmla="*/ 343702 h 2216489"/>
                <a:gd name="connsiteX12" fmla="*/ 470638 w 956898"/>
                <a:gd name="connsiteY12" fmla="*/ 384712 h 2216489"/>
                <a:gd name="connsiteX13" fmla="*/ 470638 w 956898"/>
                <a:gd name="connsiteY13" fmla="*/ 384712 h 2216489"/>
                <a:gd name="connsiteX14" fmla="*/ 472591 w 956898"/>
                <a:gd name="connsiteY14" fmla="*/ 392524 h 2216489"/>
                <a:gd name="connsiteX15" fmla="*/ 484308 w 956898"/>
                <a:gd name="connsiteY15" fmla="*/ 417911 h 2216489"/>
                <a:gd name="connsiteX16" fmla="*/ 500907 w 956898"/>
                <a:gd name="connsiteY16" fmla="*/ 431581 h 2216489"/>
                <a:gd name="connsiteX17" fmla="*/ 515553 w 956898"/>
                <a:gd name="connsiteY17" fmla="*/ 433534 h 2216489"/>
                <a:gd name="connsiteX18" fmla="*/ 523365 w 956898"/>
                <a:gd name="connsiteY18" fmla="*/ 434510 h 2216489"/>
                <a:gd name="connsiteX19" fmla="*/ 525318 w 956898"/>
                <a:gd name="connsiteY19" fmla="*/ 445251 h 2216489"/>
                <a:gd name="connsiteX20" fmla="*/ 518483 w 956898"/>
                <a:gd name="connsiteY20" fmla="*/ 458921 h 2216489"/>
                <a:gd name="connsiteX21" fmla="*/ 507742 w 956898"/>
                <a:gd name="connsiteY21" fmla="*/ 469661 h 2216489"/>
                <a:gd name="connsiteX22" fmla="*/ 487237 w 956898"/>
                <a:gd name="connsiteY22" fmla="*/ 497001 h 2216489"/>
                <a:gd name="connsiteX23" fmla="*/ 486261 w 956898"/>
                <a:gd name="connsiteY23" fmla="*/ 503836 h 2216489"/>
                <a:gd name="connsiteX24" fmla="*/ 486261 w 956898"/>
                <a:gd name="connsiteY24" fmla="*/ 503836 h 2216489"/>
                <a:gd name="connsiteX25" fmla="*/ 482355 w 956898"/>
                <a:gd name="connsiteY25" fmla="*/ 540941 h 2216489"/>
                <a:gd name="connsiteX26" fmla="*/ 473567 w 956898"/>
                <a:gd name="connsiteY26" fmla="*/ 558516 h 2216489"/>
                <a:gd name="connsiteX27" fmla="*/ 468685 w 956898"/>
                <a:gd name="connsiteY27" fmla="*/ 563398 h 2216489"/>
                <a:gd name="connsiteX28" fmla="*/ 460874 w 956898"/>
                <a:gd name="connsiteY28" fmla="*/ 581951 h 2216489"/>
                <a:gd name="connsiteX29" fmla="*/ 459897 w 956898"/>
                <a:gd name="connsiteY29" fmla="*/ 583903 h 2216489"/>
                <a:gd name="connsiteX30" fmla="*/ 457944 w 956898"/>
                <a:gd name="connsiteY30" fmla="*/ 589762 h 2216489"/>
                <a:gd name="connsiteX31" fmla="*/ 457944 w 956898"/>
                <a:gd name="connsiteY31" fmla="*/ 613196 h 2216489"/>
                <a:gd name="connsiteX32" fmla="*/ 471614 w 956898"/>
                <a:gd name="connsiteY32" fmla="*/ 625890 h 2216489"/>
                <a:gd name="connsiteX33" fmla="*/ 471614 w 956898"/>
                <a:gd name="connsiteY33" fmla="*/ 625890 h 2216489"/>
                <a:gd name="connsiteX34" fmla="*/ 491143 w 956898"/>
                <a:gd name="connsiteY34" fmla="*/ 628819 h 2216489"/>
                <a:gd name="connsiteX35" fmla="*/ 491143 w 956898"/>
                <a:gd name="connsiteY35" fmla="*/ 628819 h 2216489"/>
                <a:gd name="connsiteX36" fmla="*/ 508718 w 956898"/>
                <a:gd name="connsiteY36" fmla="*/ 620031 h 2216489"/>
                <a:gd name="connsiteX37" fmla="*/ 526294 w 956898"/>
                <a:gd name="connsiteY37" fmla="*/ 611243 h 2216489"/>
                <a:gd name="connsiteX38" fmla="*/ 527271 w 956898"/>
                <a:gd name="connsiteY38" fmla="*/ 611243 h 2216489"/>
                <a:gd name="connsiteX39" fmla="*/ 527271 w 956898"/>
                <a:gd name="connsiteY39" fmla="*/ 611243 h 2216489"/>
                <a:gd name="connsiteX40" fmla="*/ 533129 w 956898"/>
                <a:gd name="connsiteY40" fmla="*/ 611243 h 2216489"/>
                <a:gd name="connsiteX41" fmla="*/ 537035 w 956898"/>
                <a:gd name="connsiteY41" fmla="*/ 616126 h 2216489"/>
                <a:gd name="connsiteX42" fmla="*/ 537035 w 956898"/>
                <a:gd name="connsiteY42" fmla="*/ 617102 h 2216489"/>
                <a:gd name="connsiteX43" fmla="*/ 538011 w 956898"/>
                <a:gd name="connsiteY43" fmla="*/ 633701 h 2216489"/>
                <a:gd name="connsiteX44" fmla="*/ 541917 w 956898"/>
                <a:gd name="connsiteY44" fmla="*/ 666900 h 2216489"/>
                <a:gd name="connsiteX45" fmla="*/ 552658 w 956898"/>
                <a:gd name="connsiteY45" fmla="*/ 687405 h 2216489"/>
                <a:gd name="connsiteX46" fmla="*/ 561446 w 956898"/>
                <a:gd name="connsiteY46" fmla="*/ 704004 h 2216489"/>
                <a:gd name="connsiteX47" fmla="*/ 554611 w 956898"/>
                <a:gd name="connsiteY47" fmla="*/ 734273 h 2216489"/>
                <a:gd name="connsiteX48" fmla="*/ 552658 w 956898"/>
                <a:gd name="connsiteY48" fmla="*/ 739155 h 2216489"/>
                <a:gd name="connsiteX49" fmla="*/ 552658 w 956898"/>
                <a:gd name="connsiteY49" fmla="*/ 739155 h 2216489"/>
                <a:gd name="connsiteX50" fmla="*/ 551681 w 956898"/>
                <a:gd name="connsiteY50" fmla="*/ 751849 h 2216489"/>
                <a:gd name="connsiteX51" fmla="*/ 557540 w 956898"/>
                <a:gd name="connsiteY51" fmla="*/ 761613 h 2216489"/>
                <a:gd name="connsiteX52" fmla="*/ 557540 w 956898"/>
                <a:gd name="connsiteY52" fmla="*/ 761613 h 2216489"/>
                <a:gd name="connsiteX53" fmla="*/ 571210 w 956898"/>
                <a:gd name="connsiteY53" fmla="*/ 768448 h 2216489"/>
                <a:gd name="connsiteX54" fmla="*/ 571210 w 956898"/>
                <a:gd name="connsiteY54" fmla="*/ 768448 h 2216489"/>
                <a:gd name="connsiteX55" fmla="*/ 584880 w 956898"/>
                <a:gd name="connsiteY55" fmla="*/ 775283 h 2216489"/>
                <a:gd name="connsiteX56" fmla="*/ 584880 w 956898"/>
                <a:gd name="connsiteY56" fmla="*/ 775283 h 2216489"/>
                <a:gd name="connsiteX57" fmla="*/ 585856 w 956898"/>
                <a:gd name="connsiteY57" fmla="*/ 776260 h 2216489"/>
                <a:gd name="connsiteX58" fmla="*/ 585856 w 956898"/>
                <a:gd name="connsiteY58" fmla="*/ 776260 h 2216489"/>
                <a:gd name="connsiteX59" fmla="*/ 592691 w 956898"/>
                <a:gd name="connsiteY59" fmla="*/ 806529 h 2216489"/>
                <a:gd name="connsiteX60" fmla="*/ 590738 w 956898"/>
                <a:gd name="connsiteY60" fmla="*/ 823128 h 2216489"/>
                <a:gd name="connsiteX61" fmla="*/ 591715 w 956898"/>
                <a:gd name="connsiteY61" fmla="*/ 839727 h 2216489"/>
                <a:gd name="connsiteX62" fmla="*/ 591715 w 956898"/>
                <a:gd name="connsiteY62" fmla="*/ 839727 h 2216489"/>
                <a:gd name="connsiteX63" fmla="*/ 592691 w 956898"/>
                <a:gd name="connsiteY63" fmla="*/ 842657 h 2216489"/>
                <a:gd name="connsiteX64" fmla="*/ 603432 w 956898"/>
                <a:gd name="connsiteY64" fmla="*/ 851444 h 2216489"/>
                <a:gd name="connsiteX65" fmla="*/ 617102 w 956898"/>
                <a:gd name="connsiteY65" fmla="*/ 851444 h 2216489"/>
                <a:gd name="connsiteX66" fmla="*/ 620031 w 956898"/>
                <a:gd name="connsiteY66" fmla="*/ 850468 h 2216489"/>
                <a:gd name="connsiteX67" fmla="*/ 620031 w 956898"/>
                <a:gd name="connsiteY67" fmla="*/ 850468 h 2216489"/>
                <a:gd name="connsiteX68" fmla="*/ 621984 w 956898"/>
                <a:gd name="connsiteY68" fmla="*/ 849492 h 2216489"/>
                <a:gd name="connsiteX69" fmla="*/ 639560 w 956898"/>
                <a:gd name="connsiteY69" fmla="*/ 844609 h 2216489"/>
                <a:gd name="connsiteX70" fmla="*/ 651277 w 956898"/>
                <a:gd name="connsiteY70" fmla="*/ 848515 h 2216489"/>
                <a:gd name="connsiteX71" fmla="*/ 668853 w 956898"/>
                <a:gd name="connsiteY71" fmla="*/ 853397 h 2216489"/>
                <a:gd name="connsiteX72" fmla="*/ 679593 w 956898"/>
                <a:gd name="connsiteY72" fmla="*/ 851444 h 2216489"/>
                <a:gd name="connsiteX73" fmla="*/ 702051 w 956898"/>
                <a:gd name="connsiteY73" fmla="*/ 849492 h 2216489"/>
                <a:gd name="connsiteX74" fmla="*/ 704004 w 956898"/>
                <a:gd name="connsiteY74" fmla="*/ 850468 h 2216489"/>
                <a:gd name="connsiteX75" fmla="*/ 757707 w 956898"/>
                <a:gd name="connsiteY75" fmla="*/ 867067 h 2216489"/>
                <a:gd name="connsiteX76" fmla="*/ 780165 w 956898"/>
                <a:gd name="connsiteY76" fmla="*/ 853397 h 2216489"/>
                <a:gd name="connsiteX77" fmla="*/ 789929 w 956898"/>
                <a:gd name="connsiteY77" fmla="*/ 844609 h 2216489"/>
                <a:gd name="connsiteX78" fmla="*/ 800670 w 956898"/>
                <a:gd name="connsiteY78" fmla="*/ 843633 h 2216489"/>
                <a:gd name="connsiteX79" fmla="*/ 812387 w 956898"/>
                <a:gd name="connsiteY79" fmla="*/ 850468 h 2216489"/>
                <a:gd name="connsiteX80" fmla="*/ 829963 w 956898"/>
                <a:gd name="connsiteY80" fmla="*/ 879761 h 2216489"/>
                <a:gd name="connsiteX81" fmla="*/ 698145 w 956898"/>
                <a:gd name="connsiteY81" fmla="*/ 1474405 h 2216489"/>
                <a:gd name="connsiteX82" fmla="*/ 697169 w 956898"/>
                <a:gd name="connsiteY82" fmla="*/ 1479287 h 2216489"/>
                <a:gd name="connsiteX83" fmla="*/ 702051 w 956898"/>
                <a:gd name="connsiteY83" fmla="*/ 1480264 h 2216489"/>
                <a:gd name="connsiteX84" fmla="*/ 822152 w 956898"/>
                <a:gd name="connsiteY84" fmla="*/ 1502721 h 2216489"/>
                <a:gd name="connsiteX85" fmla="*/ 961781 w 956898"/>
                <a:gd name="connsiteY85" fmla="*/ 1527132 h 2216489"/>
                <a:gd name="connsiteX86" fmla="*/ 831916 w 956898"/>
                <a:gd name="connsiteY86" fmla="*/ 2218442 h 2216489"/>
                <a:gd name="connsiteX87" fmla="*/ 456968 w 956898"/>
                <a:gd name="connsiteY87" fmla="*/ 2144234 h 2216489"/>
                <a:gd name="connsiteX88" fmla="*/ 135723 w 956898"/>
                <a:gd name="connsiteY88" fmla="*/ 2073931 h 2216489"/>
                <a:gd name="connsiteX89" fmla="*/ 368113 w 956898"/>
                <a:gd name="connsiteY89" fmla="*/ 1225416 h 2216489"/>
                <a:gd name="connsiteX90" fmla="*/ 422793 w 956898"/>
                <a:gd name="connsiteY90" fmla="*/ 1239086 h 2216489"/>
                <a:gd name="connsiteX91" fmla="*/ 499931 w 956898"/>
                <a:gd name="connsiteY91" fmla="*/ 1255685 h 2216489"/>
                <a:gd name="connsiteX92" fmla="*/ 737202 w 956898"/>
                <a:gd name="connsiteY92" fmla="*/ 1301577 h 2216489"/>
                <a:gd name="connsiteX93" fmla="*/ 737202 w 956898"/>
                <a:gd name="connsiteY93" fmla="*/ 1292789 h 2216489"/>
                <a:gd name="connsiteX94" fmla="*/ 501883 w 956898"/>
                <a:gd name="connsiteY94" fmla="*/ 1246897 h 2216489"/>
                <a:gd name="connsiteX95" fmla="*/ 423769 w 956898"/>
                <a:gd name="connsiteY95" fmla="*/ 1229322 h 2216489"/>
                <a:gd name="connsiteX96" fmla="*/ 276329 w 956898"/>
                <a:gd name="connsiteY96" fmla="*/ 1190265 h 2216489"/>
                <a:gd name="connsiteX97" fmla="*/ 26363 w 956898"/>
                <a:gd name="connsiteY97" fmla="*/ 1117033 h 2216489"/>
                <a:gd name="connsiteX98" fmla="*/ 0 w 956898"/>
                <a:gd name="connsiteY98" fmla="*/ 1109221 h 2216489"/>
                <a:gd name="connsiteX99" fmla="*/ 81043 w 956898"/>
                <a:gd name="connsiteY99" fmla="*/ 813364 h 2216489"/>
                <a:gd name="connsiteX100" fmla="*/ 91784 w 956898"/>
                <a:gd name="connsiteY100" fmla="*/ 799694 h 2216489"/>
                <a:gd name="connsiteX101" fmla="*/ 104478 w 956898"/>
                <a:gd name="connsiteY101" fmla="*/ 785047 h 2216489"/>
                <a:gd name="connsiteX102" fmla="*/ 105454 w 956898"/>
                <a:gd name="connsiteY102" fmla="*/ 761613 h 2216489"/>
                <a:gd name="connsiteX103" fmla="*/ 91784 w 956898"/>
                <a:gd name="connsiteY103" fmla="*/ 735250 h 2216489"/>
                <a:gd name="connsiteX104" fmla="*/ 94713 w 956898"/>
                <a:gd name="connsiteY104" fmla="*/ 703027 h 2216489"/>
                <a:gd name="connsiteX105" fmla="*/ 102525 w 956898"/>
                <a:gd name="connsiteY105" fmla="*/ 689358 h 2216489"/>
                <a:gd name="connsiteX106" fmla="*/ 139629 w 956898"/>
                <a:gd name="connsiteY106" fmla="*/ 656159 h 2216489"/>
                <a:gd name="connsiteX107" fmla="*/ 152323 w 956898"/>
                <a:gd name="connsiteY107" fmla="*/ 648348 h 2216489"/>
                <a:gd name="connsiteX108" fmla="*/ 183568 w 956898"/>
                <a:gd name="connsiteY108" fmla="*/ 614173 h 2216489"/>
                <a:gd name="connsiteX109" fmla="*/ 235319 w 956898"/>
                <a:gd name="connsiteY109" fmla="*/ 549728 h 2216489"/>
                <a:gd name="connsiteX110" fmla="*/ 239225 w 956898"/>
                <a:gd name="connsiteY110" fmla="*/ 530200 h 2216489"/>
                <a:gd name="connsiteX111" fmla="*/ 232390 w 956898"/>
                <a:gd name="connsiteY111" fmla="*/ 515554 h 2216489"/>
                <a:gd name="connsiteX112" fmla="*/ 218720 w 956898"/>
                <a:gd name="connsiteY112" fmla="*/ 488214 h 2216489"/>
                <a:gd name="connsiteX113" fmla="*/ 211885 w 956898"/>
                <a:gd name="connsiteY113" fmla="*/ 466732 h 2216489"/>
                <a:gd name="connsiteX114" fmla="*/ 210908 w 956898"/>
                <a:gd name="connsiteY114" fmla="*/ 440369 h 2216489"/>
                <a:gd name="connsiteX115" fmla="*/ 210908 w 956898"/>
                <a:gd name="connsiteY115" fmla="*/ 440369 h 2216489"/>
                <a:gd name="connsiteX116" fmla="*/ 212861 w 956898"/>
                <a:gd name="connsiteY116" fmla="*/ 406194 h 2216489"/>
                <a:gd name="connsiteX117" fmla="*/ 224578 w 956898"/>
                <a:gd name="connsiteY117" fmla="*/ 335891 h 2216489"/>
                <a:gd name="connsiteX118" fmla="*/ 243130 w 956898"/>
                <a:gd name="connsiteY118" fmla="*/ 275352 h 2216489"/>
                <a:gd name="connsiteX119" fmla="*/ 323197 w 956898"/>
                <a:gd name="connsiteY119" fmla="*/ 43939 h 2216489"/>
                <a:gd name="connsiteX120" fmla="*/ 335891 w 956898"/>
                <a:gd name="connsiteY120" fmla="*/ 0 h 221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956898" h="2216489">
                  <a:moveTo>
                    <a:pt x="335891" y="0"/>
                  </a:moveTo>
                  <a:cubicBezTo>
                    <a:pt x="367136" y="9764"/>
                    <a:pt x="399359" y="19529"/>
                    <a:pt x="432557" y="29293"/>
                  </a:cubicBezTo>
                  <a:cubicBezTo>
                    <a:pt x="426699" y="46869"/>
                    <a:pt x="416934" y="79091"/>
                    <a:pt x="408147" y="106431"/>
                  </a:cubicBezTo>
                  <a:cubicBezTo>
                    <a:pt x="401311" y="128888"/>
                    <a:pt x="395453" y="147440"/>
                    <a:pt x="394476" y="151346"/>
                  </a:cubicBezTo>
                  <a:cubicBezTo>
                    <a:pt x="392524" y="161110"/>
                    <a:pt x="396429" y="169898"/>
                    <a:pt x="401311" y="184545"/>
                  </a:cubicBezTo>
                  <a:lnTo>
                    <a:pt x="403264" y="188450"/>
                  </a:lnTo>
                  <a:lnTo>
                    <a:pt x="404241" y="191380"/>
                  </a:lnTo>
                  <a:cubicBezTo>
                    <a:pt x="410099" y="205050"/>
                    <a:pt x="413029" y="214814"/>
                    <a:pt x="412052" y="232390"/>
                  </a:cubicBezTo>
                  <a:cubicBezTo>
                    <a:pt x="412052" y="240201"/>
                    <a:pt x="411076" y="245083"/>
                    <a:pt x="410099" y="249965"/>
                  </a:cubicBezTo>
                  <a:cubicBezTo>
                    <a:pt x="409123" y="257777"/>
                    <a:pt x="408147" y="262659"/>
                    <a:pt x="409123" y="271447"/>
                  </a:cubicBezTo>
                  <a:cubicBezTo>
                    <a:pt x="410099" y="279258"/>
                    <a:pt x="420840" y="293905"/>
                    <a:pt x="432557" y="308551"/>
                  </a:cubicBezTo>
                  <a:cubicBezTo>
                    <a:pt x="442321" y="321244"/>
                    <a:pt x="452086" y="333938"/>
                    <a:pt x="455991" y="343702"/>
                  </a:cubicBezTo>
                  <a:cubicBezTo>
                    <a:pt x="463803" y="361278"/>
                    <a:pt x="467708" y="372995"/>
                    <a:pt x="470638" y="384712"/>
                  </a:cubicBezTo>
                  <a:lnTo>
                    <a:pt x="470638" y="384712"/>
                  </a:lnTo>
                  <a:cubicBezTo>
                    <a:pt x="471614" y="386665"/>
                    <a:pt x="471614" y="389594"/>
                    <a:pt x="472591" y="392524"/>
                  </a:cubicBezTo>
                  <a:cubicBezTo>
                    <a:pt x="475520" y="401312"/>
                    <a:pt x="479426" y="410099"/>
                    <a:pt x="484308" y="417911"/>
                  </a:cubicBezTo>
                  <a:cubicBezTo>
                    <a:pt x="489190" y="424746"/>
                    <a:pt x="495048" y="429628"/>
                    <a:pt x="500907" y="431581"/>
                  </a:cubicBezTo>
                  <a:cubicBezTo>
                    <a:pt x="506766" y="433534"/>
                    <a:pt x="511648" y="433534"/>
                    <a:pt x="515553" y="433534"/>
                  </a:cubicBezTo>
                  <a:cubicBezTo>
                    <a:pt x="519459" y="433534"/>
                    <a:pt x="522388" y="433534"/>
                    <a:pt x="523365" y="434510"/>
                  </a:cubicBezTo>
                  <a:cubicBezTo>
                    <a:pt x="525318" y="436463"/>
                    <a:pt x="526294" y="440369"/>
                    <a:pt x="525318" y="445251"/>
                  </a:cubicBezTo>
                  <a:cubicBezTo>
                    <a:pt x="524341" y="449156"/>
                    <a:pt x="522388" y="454039"/>
                    <a:pt x="518483" y="458921"/>
                  </a:cubicBezTo>
                  <a:cubicBezTo>
                    <a:pt x="515553" y="462826"/>
                    <a:pt x="511648" y="465756"/>
                    <a:pt x="507742" y="469661"/>
                  </a:cubicBezTo>
                  <a:cubicBezTo>
                    <a:pt x="497978" y="478449"/>
                    <a:pt x="488214" y="487237"/>
                    <a:pt x="487237" y="497001"/>
                  </a:cubicBezTo>
                  <a:cubicBezTo>
                    <a:pt x="487237" y="498954"/>
                    <a:pt x="486261" y="500907"/>
                    <a:pt x="486261" y="503836"/>
                  </a:cubicBezTo>
                  <a:lnTo>
                    <a:pt x="486261" y="503836"/>
                  </a:lnTo>
                  <a:cubicBezTo>
                    <a:pt x="484308" y="514577"/>
                    <a:pt x="482355" y="527271"/>
                    <a:pt x="482355" y="540941"/>
                  </a:cubicBezTo>
                  <a:cubicBezTo>
                    <a:pt x="482355" y="550705"/>
                    <a:pt x="477473" y="554611"/>
                    <a:pt x="473567" y="558516"/>
                  </a:cubicBezTo>
                  <a:cubicBezTo>
                    <a:pt x="471614" y="560469"/>
                    <a:pt x="469661" y="561446"/>
                    <a:pt x="468685" y="563398"/>
                  </a:cubicBezTo>
                  <a:cubicBezTo>
                    <a:pt x="463803" y="570233"/>
                    <a:pt x="462826" y="574139"/>
                    <a:pt x="460874" y="581951"/>
                  </a:cubicBezTo>
                  <a:lnTo>
                    <a:pt x="459897" y="583903"/>
                  </a:lnTo>
                  <a:cubicBezTo>
                    <a:pt x="459897" y="585856"/>
                    <a:pt x="458921" y="587809"/>
                    <a:pt x="457944" y="589762"/>
                  </a:cubicBezTo>
                  <a:cubicBezTo>
                    <a:pt x="455015" y="596597"/>
                    <a:pt x="453062" y="602455"/>
                    <a:pt x="457944" y="613196"/>
                  </a:cubicBezTo>
                  <a:cubicBezTo>
                    <a:pt x="460874" y="619055"/>
                    <a:pt x="466732" y="623937"/>
                    <a:pt x="471614" y="625890"/>
                  </a:cubicBezTo>
                  <a:lnTo>
                    <a:pt x="471614" y="625890"/>
                  </a:lnTo>
                  <a:cubicBezTo>
                    <a:pt x="478449" y="629795"/>
                    <a:pt x="486261" y="629795"/>
                    <a:pt x="491143" y="628819"/>
                  </a:cubicBezTo>
                  <a:lnTo>
                    <a:pt x="491143" y="628819"/>
                  </a:lnTo>
                  <a:cubicBezTo>
                    <a:pt x="494072" y="627843"/>
                    <a:pt x="501883" y="623937"/>
                    <a:pt x="508718" y="620031"/>
                  </a:cubicBezTo>
                  <a:cubicBezTo>
                    <a:pt x="515553" y="616126"/>
                    <a:pt x="523365" y="612220"/>
                    <a:pt x="526294" y="611243"/>
                  </a:cubicBezTo>
                  <a:cubicBezTo>
                    <a:pt x="526294" y="611243"/>
                    <a:pt x="527271" y="611243"/>
                    <a:pt x="527271" y="611243"/>
                  </a:cubicBezTo>
                  <a:lnTo>
                    <a:pt x="527271" y="611243"/>
                  </a:lnTo>
                  <a:cubicBezTo>
                    <a:pt x="529223" y="611243"/>
                    <a:pt x="531176" y="611243"/>
                    <a:pt x="533129" y="611243"/>
                  </a:cubicBezTo>
                  <a:cubicBezTo>
                    <a:pt x="535082" y="612220"/>
                    <a:pt x="536058" y="613196"/>
                    <a:pt x="537035" y="616126"/>
                  </a:cubicBezTo>
                  <a:cubicBezTo>
                    <a:pt x="537035" y="616126"/>
                    <a:pt x="537035" y="617102"/>
                    <a:pt x="537035" y="617102"/>
                  </a:cubicBezTo>
                  <a:cubicBezTo>
                    <a:pt x="538011" y="621008"/>
                    <a:pt x="538011" y="626866"/>
                    <a:pt x="538011" y="633701"/>
                  </a:cubicBezTo>
                  <a:cubicBezTo>
                    <a:pt x="538011" y="644442"/>
                    <a:pt x="538988" y="657135"/>
                    <a:pt x="541917" y="666900"/>
                  </a:cubicBezTo>
                  <a:cubicBezTo>
                    <a:pt x="544846" y="674711"/>
                    <a:pt x="548752" y="680570"/>
                    <a:pt x="552658" y="687405"/>
                  </a:cubicBezTo>
                  <a:cubicBezTo>
                    <a:pt x="556563" y="693263"/>
                    <a:pt x="560469" y="699122"/>
                    <a:pt x="561446" y="704004"/>
                  </a:cubicBezTo>
                  <a:cubicBezTo>
                    <a:pt x="563398" y="712792"/>
                    <a:pt x="557540" y="726462"/>
                    <a:pt x="554611" y="734273"/>
                  </a:cubicBezTo>
                  <a:cubicBezTo>
                    <a:pt x="553634" y="736226"/>
                    <a:pt x="552658" y="738179"/>
                    <a:pt x="552658" y="739155"/>
                  </a:cubicBezTo>
                  <a:lnTo>
                    <a:pt x="552658" y="739155"/>
                  </a:lnTo>
                  <a:cubicBezTo>
                    <a:pt x="551681" y="743061"/>
                    <a:pt x="550705" y="747943"/>
                    <a:pt x="551681" y="751849"/>
                  </a:cubicBezTo>
                  <a:cubicBezTo>
                    <a:pt x="552658" y="755754"/>
                    <a:pt x="554611" y="759660"/>
                    <a:pt x="557540" y="761613"/>
                  </a:cubicBezTo>
                  <a:lnTo>
                    <a:pt x="557540" y="761613"/>
                  </a:lnTo>
                  <a:cubicBezTo>
                    <a:pt x="559493" y="763566"/>
                    <a:pt x="565351" y="765519"/>
                    <a:pt x="571210" y="768448"/>
                  </a:cubicBezTo>
                  <a:lnTo>
                    <a:pt x="571210" y="768448"/>
                  </a:lnTo>
                  <a:cubicBezTo>
                    <a:pt x="577068" y="771377"/>
                    <a:pt x="583903" y="773330"/>
                    <a:pt x="584880" y="775283"/>
                  </a:cubicBezTo>
                  <a:lnTo>
                    <a:pt x="584880" y="775283"/>
                  </a:lnTo>
                  <a:lnTo>
                    <a:pt x="585856" y="776260"/>
                  </a:lnTo>
                  <a:lnTo>
                    <a:pt x="585856" y="776260"/>
                  </a:lnTo>
                  <a:cubicBezTo>
                    <a:pt x="588786" y="780165"/>
                    <a:pt x="593668" y="786024"/>
                    <a:pt x="592691" y="806529"/>
                  </a:cubicBezTo>
                  <a:cubicBezTo>
                    <a:pt x="591715" y="814340"/>
                    <a:pt x="591715" y="820199"/>
                    <a:pt x="590738" y="823128"/>
                  </a:cubicBezTo>
                  <a:cubicBezTo>
                    <a:pt x="589762" y="830939"/>
                    <a:pt x="589762" y="832892"/>
                    <a:pt x="591715" y="839727"/>
                  </a:cubicBezTo>
                  <a:lnTo>
                    <a:pt x="591715" y="839727"/>
                  </a:lnTo>
                  <a:cubicBezTo>
                    <a:pt x="591715" y="840704"/>
                    <a:pt x="592691" y="841680"/>
                    <a:pt x="592691" y="842657"/>
                  </a:cubicBezTo>
                  <a:cubicBezTo>
                    <a:pt x="594644" y="846562"/>
                    <a:pt x="598550" y="849492"/>
                    <a:pt x="603432" y="851444"/>
                  </a:cubicBezTo>
                  <a:cubicBezTo>
                    <a:pt x="607338" y="853397"/>
                    <a:pt x="612220" y="853397"/>
                    <a:pt x="617102" y="851444"/>
                  </a:cubicBezTo>
                  <a:cubicBezTo>
                    <a:pt x="618078" y="851444"/>
                    <a:pt x="619055" y="850468"/>
                    <a:pt x="620031" y="850468"/>
                  </a:cubicBezTo>
                  <a:lnTo>
                    <a:pt x="620031" y="850468"/>
                  </a:lnTo>
                  <a:lnTo>
                    <a:pt x="621984" y="849492"/>
                  </a:lnTo>
                  <a:cubicBezTo>
                    <a:pt x="627843" y="846562"/>
                    <a:pt x="632725" y="843633"/>
                    <a:pt x="639560" y="844609"/>
                  </a:cubicBezTo>
                  <a:cubicBezTo>
                    <a:pt x="643465" y="845586"/>
                    <a:pt x="647371" y="846562"/>
                    <a:pt x="651277" y="848515"/>
                  </a:cubicBezTo>
                  <a:cubicBezTo>
                    <a:pt x="657135" y="851444"/>
                    <a:pt x="662994" y="853397"/>
                    <a:pt x="668853" y="853397"/>
                  </a:cubicBezTo>
                  <a:cubicBezTo>
                    <a:pt x="671782" y="853397"/>
                    <a:pt x="675687" y="852421"/>
                    <a:pt x="679593" y="851444"/>
                  </a:cubicBezTo>
                  <a:cubicBezTo>
                    <a:pt x="687405" y="849492"/>
                    <a:pt x="696192" y="847539"/>
                    <a:pt x="702051" y="849492"/>
                  </a:cubicBezTo>
                  <a:lnTo>
                    <a:pt x="704004" y="850468"/>
                  </a:lnTo>
                  <a:cubicBezTo>
                    <a:pt x="716697" y="855350"/>
                    <a:pt x="745990" y="866091"/>
                    <a:pt x="757707" y="867067"/>
                  </a:cubicBezTo>
                  <a:cubicBezTo>
                    <a:pt x="766495" y="868044"/>
                    <a:pt x="773330" y="860232"/>
                    <a:pt x="780165" y="853397"/>
                  </a:cubicBezTo>
                  <a:cubicBezTo>
                    <a:pt x="783094" y="849492"/>
                    <a:pt x="787000" y="845586"/>
                    <a:pt x="789929" y="844609"/>
                  </a:cubicBezTo>
                  <a:cubicBezTo>
                    <a:pt x="793835" y="842657"/>
                    <a:pt x="796764" y="842657"/>
                    <a:pt x="800670" y="843633"/>
                  </a:cubicBezTo>
                  <a:cubicBezTo>
                    <a:pt x="804576" y="844609"/>
                    <a:pt x="808482" y="846562"/>
                    <a:pt x="812387" y="850468"/>
                  </a:cubicBezTo>
                  <a:cubicBezTo>
                    <a:pt x="819222" y="857303"/>
                    <a:pt x="828010" y="875855"/>
                    <a:pt x="829963" y="879761"/>
                  </a:cubicBezTo>
                  <a:lnTo>
                    <a:pt x="698145" y="1474405"/>
                  </a:lnTo>
                  <a:lnTo>
                    <a:pt x="697169" y="1479287"/>
                  </a:lnTo>
                  <a:lnTo>
                    <a:pt x="702051" y="1480264"/>
                  </a:lnTo>
                  <a:cubicBezTo>
                    <a:pt x="702051" y="1480264"/>
                    <a:pt x="797741" y="1499792"/>
                    <a:pt x="822152" y="1502721"/>
                  </a:cubicBezTo>
                  <a:cubicBezTo>
                    <a:pt x="828010" y="1503698"/>
                    <a:pt x="883666" y="1512485"/>
                    <a:pt x="961781" y="1527132"/>
                  </a:cubicBezTo>
                  <a:cubicBezTo>
                    <a:pt x="953969" y="1570095"/>
                    <a:pt x="896360" y="1874740"/>
                    <a:pt x="831916" y="2218442"/>
                  </a:cubicBezTo>
                  <a:cubicBezTo>
                    <a:pt x="715721" y="2196961"/>
                    <a:pt x="579021" y="2169621"/>
                    <a:pt x="456968" y="2144234"/>
                  </a:cubicBezTo>
                  <a:cubicBezTo>
                    <a:pt x="297810" y="2112012"/>
                    <a:pt x="164040" y="2082719"/>
                    <a:pt x="135723" y="2073931"/>
                  </a:cubicBezTo>
                  <a:cubicBezTo>
                    <a:pt x="175757" y="1927467"/>
                    <a:pt x="353467" y="1278143"/>
                    <a:pt x="368113" y="1225416"/>
                  </a:cubicBezTo>
                  <a:cubicBezTo>
                    <a:pt x="396429" y="1233227"/>
                    <a:pt x="416934" y="1238110"/>
                    <a:pt x="422793" y="1239086"/>
                  </a:cubicBezTo>
                  <a:cubicBezTo>
                    <a:pt x="431581" y="1240062"/>
                    <a:pt x="461850" y="1246897"/>
                    <a:pt x="499931" y="1255685"/>
                  </a:cubicBezTo>
                  <a:cubicBezTo>
                    <a:pt x="581950" y="1274237"/>
                    <a:pt x="700098" y="1302554"/>
                    <a:pt x="737202" y="1301577"/>
                  </a:cubicBezTo>
                  <a:lnTo>
                    <a:pt x="737202" y="1292789"/>
                  </a:lnTo>
                  <a:cubicBezTo>
                    <a:pt x="701075" y="1293766"/>
                    <a:pt x="582927" y="1265450"/>
                    <a:pt x="501883" y="1246897"/>
                  </a:cubicBezTo>
                  <a:cubicBezTo>
                    <a:pt x="463803" y="1238110"/>
                    <a:pt x="433534" y="1231275"/>
                    <a:pt x="423769" y="1229322"/>
                  </a:cubicBezTo>
                  <a:cubicBezTo>
                    <a:pt x="412052" y="1227369"/>
                    <a:pt x="348584" y="1210770"/>
                    <a:pt x="276329" y="1190265"/>
                  </a:cubicBezTo>
                  <a:cubicBezTo>
                    <a:pt x="173804" y="1161948"/>
                    <a:pt x="52727" y="1125820"/>
                    <a:pt x="26363" y="1117033"/>
                  </a:cubicBezTo>
                  <a:cubicBezTo>
                    <a:pt x="22458" y="1116056"/>
                    <a:pt x="13670" y="1113127"/>
                    <a:pt x="0" y="1109221"/>
                  </a:cubicBezTo>
                  <a:cubicBezTo>
                    <a:pt x="10741" y="1069188"/>
                    <a:pt x="78114" y="826057"/>
                    <a:pt x="81043" y="813364"/>
                  </a:cubicBezTo>
                  <a:cubicBezTo>
                    <a:pt x="82996" y="807505"/>
                    <a:pt x="86902" y="803600"/>
                    <a:pt x="91784" y="799694"/>
                  </a:cubicBezTo>
                  <a:cubicBezTo>
                    <a:pt x="96666" y="795788"/>
                    <a:pt x="101548" y="791882"/>
                    <a:pt x="104478" y="785047"/>
                  </a:cubicBezTo>
                  <a:cubicBezTo>
                    <a:pt x="108383" y="777236"/>
                    <a:pt x="107407" y="770401"/>
                    <a:pt x="105454" y="761613"/>
                  </a:cubicBezTo>
                  <a:cubicBezTo>
                    <a:pt x="102525" y="753802"/>
                    <a:pt x="97643" y="745014"/>
                    <a:pt x="91784" y="735250"/>
                  </a:cubicBezTo>
                  <a:cubicBezTo>
                    <a:pt x="83973" y="722556"/>
                    <a:pt x="88855" y="714745"/>
                    <a:pt x="94713" y="703027"/>
                  </a:cubicBezTo>
                  <a:cubicBezTo>
                    <a:pt x="96666" y="699122"/>
                    <a:pt x="99596" y="694240"/>
                    <a:pt x="102525" y="689358"/>
                  </a:cubicBezTo>
                  <a:cubicBezTo>
                    <a:pt x="109360" y="674711"/>
                    <a:pt x="126936" y="663970"/>
                    <a:pt x="139629" y="656159"/>
                  </a:cubicBezTo>
                  <a:cubicBezTo>
                    <a:pt x="144511" y="653230"/>
                    <a:pt x="148417" y="650300"/>
                    <a:pt x="152323" y="648348"/>
                  </a:cubicBezTo>
                  <a:cubicBezTo>
                    <a:pt x="157205" y="644442"/>
                    <a:pt x="169898" y="630772"/>
                    <a:pt x="183568" y="614173"/>
                  </a:cubicBezTo>
                  <a:cubicBezTo>
                    <a:pt x="205050" y="588786"/>
                    <a:pt x="230437" y="557540"/>
                    <a:pt x="235319" y="549728"/>
                  </a:cubicBezTo>
                  <a:cubicBezTo>
                    <a:pt x="240201" y="542894"/>
                    <a:pt x="241177" y="536058"/>
                    <a:pt x="239225" y="530200"/>
                  </a:cubicBezTo>
                  <a:cubicBezTo>
                    <a:pt x="238248" y="524341"/>
                    <a:pt x="234342" y="519459"/>
                    <a:pt x="232390" y="515554"/>
                  </a:cubicBezTo>
                  <a:cubicBezTo>
                    <a:pt x="229460" y="511648"/>
                    <a:pt x="223602" y="499931"/>
                    <a:pt x="218720" y="488214"/>
                  </a:cubicBezTo>
                  <a:cubicBezTo>
                    <a:pt x="215790" y="480402"/>
                    <a:pt x="212861" y="472591"/>
                    <a:pt x="211885" y="466732"/>
                  </a:cubicBezTo>
                  <a:cubicBezTo>
                    <a:pt x="210908" y="458921"/>
                    <a:pt x="209932" y="450133"/>
                    <a:pt x="210908" y="440369"/>
                  </a:cubicBezTo>
                  <a:lnTo>
                    <a:pt x="210908" y="440369"/>
                  </a:lnTo>
                  <a:cubicBezTo>
                    <a:pt x="210908" y="430604"/>
                    <a:pt x="211885" y="419864"/>
                    <a:pt x="212861" y="406194"/>
                  </a:cubicBezTo>
                  <a:cubicBezTo>
                    <a:pt x="213837" y="391547"/>
                    <a:pt x="218720" y="364207"/>
                    <a:pt x="224578" y="335891"/>
                  </a:cubicBezTo>
                  <a:cubicBezTo>
                    <a:pt x="229460" y="315386"/>
                    <a:pt x="235319" y="293905"/>
                    <a:pt x="243130" y="275352"/>
                  </a:cubicBezTo>
                  <a:cubicBezTo>
                    <a:pt x="256800" y="242154"/>
                    <a:pt x="298787" y="118148"/>
                    <a:pt x="323197" y="43939"/>
                  </a:cubicBezTo>
                  <a:cubicBezTo>
                    <a:pt x="328079" y="24411"/>
                    <a:pt x="332962" y="9764"/>
                    <a:pt x="335891" y="0"/>
                  </a:cubicBezTo>
                </a:path>
              </a:pathLst>
            </a:custGeom>
            <a:solidFill>
              <a:srgbClr val="C0C0C0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8407F3C-9E1E-43F0-83BA-AE7B8AA7B139}"/>
                </a:ext>
              </a:extLst>
            </p:cNvPr>
            <p:cNvSpPr/>
            <p:nvPr/>
          </p:nvSpPr>
          <p:spPr>
            <a:xfrm>
              <a:off x="4916120" y="1624785"/>
              <a:ext cx="1132655" cy="927606"/>
            </a:xfrm>
            <a:custGeom>
              <a:avLst/>
              <a:gdLst>
                <a:gd name="connsiteX0" fmla="*/ 8551 w 1132655"/>
                <a:gd name="connsiteY0" fmla="*/ 665923 h 927605"/>
                <a:gd name="connsiteX1" fmla="*/ 740 w 1132655"/>
                <a:gd name="connsiteY1" fmla="*/ 600503 h 927605"/>
                <a:gd name="connsiteX2" fmla="*/ 12457 w 1132655"/>
                <a:gd name="connsiteY2" fmla="*/ 552658 h 927605"/>
                <a:gd name="connsiteX3" fmla="*/ 71042 w 1132655"/>
                <a:gd name="connsiteY3" fmla="*/ 441345 h 927605"/>
                <a:gd name="connsiteX4" fmla="*/ 131581 w 1132655"/>
                <a:gd name="connsiteY4" fmla="*/ 379830 h 927605"/>
                <a:gd name="connsiteX5" fmla="*/ 171614 w 1132655"/>
                <a:gd name="connsiteY5" fmla="*/ 318315 h 927605"/>
                <a:gd name="connsiteX6" fmla="*/ 221412 w 1132655"/>
                <a:gd name="connsiteY6" fmla="*/ 227508 h 927605"/>
                <a:gd name="connsiteX7" fmla="*/ 274139 w 1132655"/>
                <a:gd name="connsiteY7" fmla="*/ 115218 h 927605"/>
                <a:gd name="connsiteX8" fmla="*/ 309291 w 1132655"/>
                <a:gd name="connsiteY8" fmla="*/ 18552 h 927605"/>
                <a:gd name="connsiteX9" fmla="*/ 315149 w 1132655"/>
                <a:gd name="connsiteY9" fmla="*/ 5859 h 927605"/>
                <a:gd name="connsiteX10" fmla="*/ 347371 w 1132655"/>
                <a:gd name="connsiteY10" fmla="*/ 0 h 927605"/>
                <a:gd name="connsiteX11" fmla="*/ 359088 w 1132655"/>
                <a:gd name="connsiteY11" fmla="*/ 5859 h 927605"/>
                <a:gd name="connsiteX12" fmla="*/ 412792 w 1132655"/>
                <a:gd name="connsiteY12" fmla="*/ 41010 h 927605"/>
                <a:gd name="connsiteX13" fmla="*/ 432320 w 1132655"/>
                <a:gd name="connsiteY13" fmla="*/ 74208 h 927605"/>
                <a:gd name="connsiteX14" fmla="*/ 433297 w 1132655"/>
                <a:gd name="connsiteY14" fmla="*/ 102525 h 927605"/>
                <a:gd name="connsiteX15" fmla="*/ 433297 w 1132655"/>
                <a:gd name="connsiteY15" fmla="*/ 139629 h 927605"/>
                <a:gd name="connsiteX16" fmla="*/ 455755 w 1132655"/>
                <a:gd name="connsiteY16" fmla="*/ 175757 h 927605"/>
                <a:gd name="connsiteX17" fmla="*/ 518246 w 1132655"/>
                <a:gd name="connsiteY17" fmla="*/ 176733 h 927605"/>
                <a:gd name="connsiteX18" fmla="*/ 551444 w 1132655"/>
                <a:gd name="connsiteY18" fmla="*/ 175757 h 927605"/>
                <a:gd name="connsiteX19" fmla="*/ 564138 w 1132655"/>
                <a:gd name="connsiteY19" fmla="*/ 182592 h 927605"/>
                <a:gd name="connsiteX20" fmla="*/ 564138 w 1132655"/>
                <a:gd name="connsiteY20" fmla="*/ 182592 h 927605"/>
                <a:gd name="connsiteX21" fmla="*/ 616865 w 1132655"/>
                <a:gd name="connsiteY21" fmla="*/ 201144 h 927605"/>
                <a:gd name="connsiteX22" fmla="*/ 697909 w 1132655"/>
                <a:gd name="connsiteY22" fmla="*/ 208955 h 927605"/>
                <a:gd name="connsiteX23" fmla="*/ 760400 w 1132655"/>
                <a:gd name="connsiteY23" fmla="*/ 215790 h 927605"/>
                <a:gd name="connsiteX24" fmla="*/ 816056 w 1132655"/>
                <a:gd name="connsiteY24" fmla="*/ 218720 h 927605"/>
                <a:gd name="connsiteX25" fmla="*/ 896123 w 1132655"/>
                <a:gd name="connsiteY25" fmla="*/ 228484 h 927605"/>
                <a:gd name="connsiteX26" fmla="*/ 928345 w 1132655"/>
                <a:gd name="connsiteY26" fmla="*/ 240201 h 927605"/>
                <a:gd name="connsiteX27" fmla="*/ 992789 w 1132655"/>
                <a:gd name="connsiteY27" fmla="*/ 259730 h 927605"/>
                <a:gd name="connsiteX28" fmla="*/ 1105079 w 1132655"/>
                <a:gd name="connsiteY28" fmla="*/ 281211 h 927605"/>
                <a:gd name="connsiteX29" fmla="*/ 1106055 w 1132655"/>
                <a:gd name="connsiteY29" fmla="*/ 292928 h 927605"/>
                <a:gd name="connsiteX30" fmla="*/ 1113866 w 1132655"/>
                <a:gd name="connsiteY30" fmla="*/ 317339 h 927605"/>
                <a:gd name="connsiteX31" fmla="*/ 1128513 w 1132655"/>
                <a:gd name="connsiteY31" fmla="*/ 345655 h 927605"/>
                <a:gd name="connsiteX32" fmla="*/ 1134371 w 1132655"/>
                <a:gd name="connsiteY32" fmla="*/ 357372 h 927605"/>
                <a:gd name="connsiteX33" fmla="*/ 1131442 w 1132655"/>
                <a:gd name="connsiteY33" fmla="*/ 370066 h 927605"/>
                <a:gd name="connsiteX34" fmla="*/ 1080668 w 1132655"/>
                <a:gd name="connsiteY34" fmla="*/ 433534 h 927605"/>
                <a:gd name="connsiteX35" fmla="*/ 1050399 w 1132655"/>
                <a:gd name="connsiteY35" fmla="*/ 466732 h 927605"/>
                <a:gd name="connsiteX36" fmla="*/ 1038682 w 1132655"/>
                <a:gd name="connsiteY36" fmla="*/ 474543 h 927605"/>
                <a:gd name="connsiteX37" fmla="*/ 997672 w 1132655"/>
                <a:gd name="connsiteY37" fmla="*/ 511648 h 927605"/>
                <a:gd name="connsiteX38" fmla="*/ 990837 w 1132655"/>
                <a:gd name="connsiteY38" fmla="*/ 524341 h 927605"/>
                <a:gd name="connsiteX39" fmla="*/ 987907 w 1132655"/>
                <a:gd name="connsiteY39" fmla="*/ 565351 h 927605"/>
                <a:gd name="connsiteX40" fmla="*/ 1000601 w 1132655"/>
                <a:gd name="connsiteY40" fmla="*/ 589762 h 927605"/>
                <a:gd name="connsiteX41" fmla="*/ 1000601 w 1132655"/>
                <a:gd name="connsiteY41" fmla="*/ 606361 h 927605"/>
                <a:gd name="connsiteX42" fmla="*/ 990837 w 1132655"/>
                <a:gd name="connsiteY42" fmla="*/ 617102 h 927605"/>
                <a:gd name="connsiteX43" fmla="*/ 990837 w 1132655"/>
                <a:gd name="connsiteY43" fmla="*/ 617102 h 927605"/>
                <a:gd name="connsiteX44" fmla="*/ 977167 w 1132655"/>
                <a:gd name="connsiteY44" fmla="*/ 634678 h 927605"/>
                <a:gd name="connsiteX45" fmla="*/ 896123 w 1132655"/>
                <a:gd name="connsiteY45" fmla="*/ 930535 h 927605"/>
                <a:gd name="connsiteX46" fmla="*/ 8551 w 1132655"/>
                <a:gd name="connsiteY46" fmla="*/ 665923 h 92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32655" h="927605">
                  <a:moveTo>
                    <a:pt x="8551" y="665923"/>
                  </a:moveTo>
                  <a:cubicBezTo>
                    <a:pt x="8551" y="639560"/>
                    <a:pt x="5622" y="614173"/>
                    <a:pt x="740" y="600503"/>
                  </a:cubicBezTo>
                  <a:cubicBezTo>
                    <a:pt x="-3166" y="588786"/>
                    <a:pt x="9527" y="562422"/>
                    <a:pt x="12457" y="552658"/>
                  </a:cubicBezTo>
                  <a:cubicBezTo>
                    <a:pt x="56396" y="546799"/>
                    <a:pt x="5622" y="520436"/>
                    <a:pt x="71042" y="441345"/>
                  </a:cubicBezTo>
                  <a:cubicBezTo>
                    <a:pt x="103264" y="402288"/>
                    <a:pt x="86665" y="448180"/>
                    <a:pt x="131581" y="379830"/>
                  </a:cubicBezTo>
                  <a:cubicBezTo>
                    <a:pt x="138416" y="370066"/>
                    <a:pt x="167709" y="322221"/>
                    <a:pt x="171614" y="318315"/>
                  </a:cubicBezTo>
                  <a:cubicBezTo>
                    <a:pt x="175520" y="311480"/>
                    <a:pt x="221412" y="228484"/>
                    <a:pt x="221412" y="227508"/>
                  </a:cubicBezTo>
                  <a:cubicBezTo>
                    <a:pt x="221412" y="196262"/>
                    <a:pt x="264375" y="158181"/>
                    <a:pt x="274139" y="115218"/>
                  </a:cubicBezTo>
                  <a:cubicBezTo>
                    <a:pt x="282927" y="75185"/>
                    <a:pt x="300503" y="66397"/>
                    <a:pt x="309291" y="18552"/>
                  </a:cubicBezTo>
                  <a:cubicBezTo>
                    <a:pt x="309291" y="16599"/>
                    <a:pt x="313196" y="5859"/>
                    <a:pt x="315149" y="5859"/>
                  </a:cubicBezTo>
                  <a:cubicBezTo>
                    <a:pt x="317102" y="0"/>
                    <a:pt x="337607" y="1953"/>
                    <a:pt x="347371" y="0"/>
                  </a:cubicBezTo>
                  <a:cubicBezTo>
                    <a:pt x="351277" y="1953"/>
                    <a:pt x="355183" y="3906"/>
                    <a:pt x="359088" y="5859"/>
                  </a:cubicBezTo>
                  <a:cubicBezTo>
                    <a:pt x="379593" y="16599"/>
                    <a:pt x="398145" y="30269"/>
                    <a:pt x="412792" y="41010"/>
                  </a:cubicBezTo>
                  <a:cubicBezTo>
                    <a:pt x="424509" y="50774"/>
                    <a:pt x="430368" y="62491"/>
                    <a:pt x="432320" y="74208"/>
                  </a:cubicBezTo>
                  <a:cubicBezTo>
                    <a:pt x="435250" y="85926"/>
                    <a:pt x="434273" y="97643"/>
                    <a:pt x="433297" y="102525"/>
                  </a:cubicBezTo>
                  <a:cubicBezTo>
                    <a:pt x="432320" y="108383"/>
                    <a:pt x="431344" y="124983"/>
                    <a:pt x="433297" y="139629"/>
                  </a:cubicBezTo>
                  <a:cubicBezTo>
                    <a:pt x="435250" y="156228"/>
                    <a:pt x="442085" y="171851"/>
                    <a:pt x="455755" y="175757"/>
                  </a:cubicBezTo>
                  <a:cubicBezTo>
                    <a:pt x="471377" y="179663"/>
                    <a:pt x="495788" y="177710"/>
                    <a:pt x="518246" y="176733"/>
                  </a:cubicBezTo>
                  <a:cubicBezTo>
                    <a:pt x="531916" y="175757"/>
                    <a:pt x="543633" y="175757"/>
                    <a:pt x="551444" y="175757"/>
                  </a:cubicBezTo>
                  <a:cubicBezTo>
                    <a:pt x="557303" y="176733"/>
                    <a:pt x="560232" y="178686"/>
                    <a:pt x="564138" y="182592"/>
                  </a:cubicBezTo>
                  <a:lnTo>
                    <a:pt x="564138" y="182592"/>
                  </a:lnTo>
                  <a:cubicBezTo>
                    <a:pt x="571949" y="189427"/>
                    <a:pt x="581714" y="199191"/>
                    <a:pt x="616865" y="201144"/>
                  </a:cubicBezTo>
                  <a:cubicBezTo>
                    <a:pt x="648111" y="202120"/>
                    <a:pt x="671545" y="206026"/>
                    <a:pt x="697909" y="208955"/>
                  </a:cubicBezTo>
                  <a:cubicBezTo>
                    <a:pt x="716461" y="211885"/>
                    <a:pt x="736966" y="213837"/>
                    <a:pt x="760400" y="215790"/>
                  </a:cubicBezTo>
                  <a:cubicBezTo>
                    <a:pt x="780905" y="217743"/>
                    <a:pt x="799457" y="217743"/>
                    <a:pt x="816056" y="218720"/>
                  </a:cubicBezTo>
                  <a:cubicBezTo>
                    <a:pt x="846325" y="219696"/>
                    <a:pt x="871713" y="219696"/>
                    <a:pt x="896123" y="228484"/>
                  </a:cubicBezTo>
                  <a:cubicBezTo>
                    <a:pt x="908817" y="232390"/>
                    <a:pt x="918581" y="236295"/>
                    <a:pt x="928345" y="240201"/>
                  </a:cubicBezTo>
                  <a:cubicBezTo>
                    <a:pt x="947874" y="248012"/>
                    <a:pt x="964473" y="254847"/>
                    <a:pt x="992789" y="259730"/>
                  </a:cubicBezTo>
                  <a:cubicBezTo>
                    <a:pt x="1029894" y="266565"/>
                    <a:pt x="1087503" y="278282"/>
                    <a:pt x="1105079" y="281211"/>
                  </a:cubicBezTo>
                  <a:cubicBezTo>
                    <a:pt x="1105079" y="285117"/>
                    <a:pt x="1106055" y="289022"/>
                    <a:pt x="1106055" y="292928"/>
                  </a:cubicBezTo>
                  <a:cubicBezTo>
                    <a:pt x="1107031" y="299763"/>
                    <a:pt x="1109961" y="308551"/>
                    <a:pt x="1113866" y="317339"/>
                  </a:cubicBezTo>
                  <a:cubicBezTo>
                    <a:pt x="1118749" y="330032"/>
                    <a:pt x="1125584" y="341749"/>
                    <a:pt x="1128513" y="345655"/>
                  </a:cubicBezTo>
                  <a:cubicBezTo>
                    <a:pt x="1130466" y="348584"/>
                    <a:pt x="1133395" y="353467"/>
                    <a:pt x="1134371" y="357372"/>
                  </a:cubicBezTo>
                  <a:cubicBezTo>
                    <a:pt x="1135348" y="361278"/>
                    <a:pt x="1135348" y="365184"/>
                    <a:pt x="1131442" y="370066"/>
                  </a:cubicBezTo>
                  <a:cubicBezTo>
                    <a:pt x="1126560" y="376901"/>
                    <a:pt x="1102149" y="408147"/>
                    <a:pt x="1080668" y="433534"/>
                  </a:cubicBezTo>
                  <a:cubicBezTo>
                    <a:pt x="1066998" y="449156"/>
                    <a:pt x="1055281" y="462826"/>
                    <a:pt x="1050399" y="466732"/>
                  </a:cubicBezTo>
                  <a:cubicBezTo>
                    <a:pt x="1047469" y="468685"/>
                    <a:pt x="1042587" y="471614"/>
                    <a:pt x="1038682" y="474543"/>
                  </a:cubicBezTo>
                  <a:cubicBezTo>
                    <a:pt x="1024035" y="483331"/>
                    <a:pt x="1006459" y="494072"/>
                    <a:pt x="997672" y="511648"/>
                  </a:cubicBezTo>
                  <a:cubicBezTo>
                    <a:pt x="995719" y="516530"/>
                    <a:pt x="992789" y="520436"/>
                    <a:pt x="990837" y="524341"/>
                  </a:cubicBezTo>
                  <a:cubicBezTo>
                    <a:pt x="982049" y="538988"/>
                    <a:pt x="976190" y="548752"/>
                    <a:pt x="987907" y="565351"/>
                  </a:cubicBezTo>
                  <a:cubicBezTo>
                    <a:pt x="993766" y="574139"/>
                    <a:pt x="998648" y="581950"/>
                    <a:pt x="1000601" y="589762"/>
                  </a:cubicBezTo>
                  <a:cubicBezTo>
                    <a:pt x="1002554" y="595621"/>
                    <a:pt x="1002554" y="601479"/>
                    <a:pt x="1000601" y="606361"/>
                  </a:cubicBezTo>
                  <a:cubicBezTo>
                    <a:pt x="998648" y="611243"/>
                    <a:pt x="994742" y="614173"/>
                    <a:pt x="990837" y="617102"/>
                  </a:cubicBezTo>
                  <a:lnTo>
                    <a:pt x="990837" y="617102"/>
                  </a:lnTo>
                  <a:cubicBezTo>
                    <a:pt x="984978" y="621984"/>
                    <a:pt x="980096" y="625890"/>
                    <a:pt x="977167" y="634678"/>
                  </a:cubicBezTo>
                  <a:cubicBezTo>
                    <a:pt x="974237" y="647371"/>
                    <a:pt x="906864" y="889525"/>
                    <a:pt x="896123" y="930535"/>
                  </a:cubicBezTo>
                  <a:cubicBezTo>
                    <a:pt x="737942" y="881714"/>
                    <a:pt x="108147" y="695216"/>
                    <a:pt x="8551" y="665923"/>
                  </a:cubicBezTo>
                </a:path>
              </a:pathLst>
            </a:custGeom>
            <a:solidFill>
              <a:srgbClr val="003E53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ABE8744-F632-4417-BD5D-BD7EA86922E4}"/>
                </a:ext>
              </a:extLst>
            </p:cNvPr>
            <p:cNvSpPr/>
            <p:nvPr/>
          </p:nvSpPr>
          <p:spPr>
            <a:xfrm>
              <a:off x="4787568" y="2298519"/>
              <a:ext cx="1015484" cy="1962618"/>
            </a:xfrm>
            <a:custGeom>
              <a:avLst/>
              <a:gdLst>
                <a:gd name="connsiteX0" fmla="*/ 885047 w 1015484"/>
                <a:gd name="connsiteY0" fmla="*/ 1970430 h 1962618"/>
                <a:gd name="connsiteX1" fmla="*/ 876259 w 1015484"/>
                <a:gd name="connsiteY1" fmla="*/ 1968477 h 1962618"/>
                <a:gd name="connsiteX2" fmla="*/ 723936 w 1015484"/>
                <a:gd name="connsiteY2" fmla="*/ 1941137 h 1962618"/>
                <a:gd name="connsiteX3" fmla="*/ 522792 w 1015484"/>
                <a:gd name="connsiteY3" fmla="*/ 1905009 h 1962618"/>
                <a:gd name="connsiteX4" fmla="*/ 514004 w 1015484"/>
                <a:gd name="connsiteY4" fmla="*/ 1777097 h 1962618"/>
                <a:gd name="connsiteX5" fmla="*/ 409527 w 1015484"/>
                <a:gd name="connsiteY5" fmla="*/ 1650162 h 1962618"/>
                <a:gd name="connsiteX6" fmla="*/ 335318 w 1015484"/>
                <a:gd name="connsiteY6" fmla="*/ 1566189 h 1962618"/>
                <a:gd name="connsiteX7" fmla="*/ 317743 w 1015484"/>
                <a:gd name="connsiteY7" fmla="*/ 1540802 h 1962618"/>
                <a:gd name="connsiteX8" fmla="*/ 242558 w 1015484"/>
                <a:gd name="connsiteY8" fmla="*/ 1456829 h 1962618"/>
                <a:gd name="connsiteX9" fmla="*/ 160538 w 1015484"/>
                <a:gd name="connsiteY9" fmla="*/ 1421678 h 1962618"/>
                <a:gd name="connsiteX10" fmla="*/ 131245 w 1015484"/>
                <a:gd name="connsiteY10" fmla="*/ 1392385 h 1962618"/>
                <a:gd name="connsiteX11" fmla="*/ 171278 w 1015484"/>
                <a:gd name="connsiteY11" fmla="*/ 1309389 h 1962618"/>
                <a:gd name="connsiteX12" fmla="*/ 136127 w 1015484"/>
                <a:gd name="connsiteY12" fmla="*/ 1269355 h 1962618"/>
                <a:gd name="connsiteX13" fmla="*/ 115622 w 1015484"/>
                <a:gd name="connsiteY13" fmla="*/ 1174642 h 1962618"/>
                <a:gd name="connsiteX14" fmla="*/ 98046 w 1015484"/>
                <a:gd name="connsiteY14" fmla="*/ 1108245 h 1962618"/>
                <a:gd name="connsiteX15" fmla="*/ 53131 w 1015484"/>
                <a:gd name="connsiteY15" fmla="*/ 1023296 h 1962618"/>
                <a:gd name="connsiteX16" fmla="*/ 66801 w 1015484"/>
                <a:gd name="connsiteY16" fmla="*/ 898313 h 1962618"/>
                <a:gd name="connsiteX17" fmla="*/ 86329 w 1015484"/>
                <a:gd name="connsiteY17" fmla="*/ 802623 h 1962618"/>
                <a:gd name="connsiteX18" fmla="*/ 118551 w 1015484"/>
                <a:gd name="connsiteY18" fmla="*/ 791882 h 1962618"/>
                <a:gd name="connsiteX19" fmla="*/ 194713 w 1015484"/>
                <a:gd name="connsiteY19" fmla="*/ 753802 h 1962618"/>
                <a:gd name="connsiteX20" fmla="*/ 189831 w 1015484"/>
                <a:gd name="connsiteY20" fmla="*/ 740132 h 1962618"/>
                <a:gd name="connsiteX21" fmla="*/ 186901 w 1015484"/>
                <a:gd name="connsiteY21" fmla="*/ 738179 h 1962618"/>
                <a:gd name="connsiteX22" fmla="*/ 131245 w 1015484"/>
                <a:gd name="connsiteY22" fmla="*/ 714745 h 1962618"/>
                <a:gd name="connsiteX23" fmla="*/ 124410 w 1015484"/>
                <a:gd name="connsiteY23" fmla="*/ 706933 h 1962618"/>
                <a:gd name="connsiteX24" fmla="*/ 88282 w 1015484"/>
                <a:gd name="connsiteY24" fmla="*/ 713768 h 1962618"/>
                <a:gd name="connsiteX25" fmla="*/ 84376 w 1015484"/>
                <a:gd name="connsiteY25" fmla="*/ 732320 h 1962618"/>
                <a:gd name="connsiteX26" fmla="*/ 57037 w 1015484"/>
                <a:gd name="connsiteY26" fmla="*/ 641513 h 1962618"/>
                <a:gd name="connsiteX27" fmla="*/ 52154 w 1015484"/>
                <a:gd name="connsiteY27" fmla="*/ 618078 h 1962618"/>
                <a:gd name="connsiteX28" fmla="*/ 18956 w 1015484"/>
                <a:gd name="connsiteY28" fmla="*/ 577068 h 1962618"/>
                <a:gd name="connsiteX29" fmla="*/ 1380 w 1015484"/>
                <a:gd name="connsiteY29" fmla="*/ 453062 h 1962618"/>
                <a:gd name="connsiteX30" fmla="*/ 26767 w 1015484"/>
                <a:gd name="connsiteY30" fmla="*/ 329056 h 1962618"/>
                <a:gd name="connsiteX31" fmla="*/ 57037 w 1015484"/>
                <a:gd name="connsiteY31" fmla="*/ 170875 h 1962618"/>
                <a:gd name="connsiteX32" fmla="*/ 67777 w 1015484"/>
                <a:gd name="connsiteY32" fmla="*/ 168922 h 1962618"/>
                <a:gd name="connsiteX33" fmla="*/ 116599 w 1015484"/>
                <a:gd name="connsiteY33" fmla="*/ 85926 h 1962618"/>
                <a:gd name="connsiteX34" fmla="*/ 136127 w 1015484"/>
                <a:gd name="connsiteY34" fmla="*/ 0 h 1962618"/>
                <a:gd name="connsiteX35" fmla="*/ 652657 w 1015484"/>
                <a:gd name="connsiteY35" fmla="*/ 153299 h 1962618"/>
                <a:gd name="connsiteX36" fmla="*/ 475924 w 1015484"/>
                <a:gd name="connsiteY36" fmla="*/ 654206 h 1962618"/>
                <a:gd name="connsiteX37" fmla="*/ 474947 w 1015484"/>
                <a:gd name="connsiteY37" fmla="*/ 656159 h 1962618"/>
                <a:gd name="connsiteX38" fmla="*/ 475924 w 1015484"/>
                <a:gd name="connsiteY38" fmla="*/ 658112 h 1962618"/>
                <a:gd name="connsiteX39" fmla="*/ 977807 w 1015484"/>
                <a:gd name="connsiteY39" fmla="*/ 1541778 h 1962618"/>
                <a:gd name="connsiteX40" fmla="*/ 998312 w 1015484"/>
                <a:gd name="connsiteY40" fmla="*/ 1617940 h 1962618"/>
                <a:gd name="connsiteX41" fmla="*/ 999289 w 1015484"/>
                <a:gd name="connsiteY41" fmla="*/ 1622822 h 1962618"/>
                <a:gd name="connsiteX42" fmla="*/ 1000265 w 1015484"/>
                <a:gd name="connsiteY42" fmla="*/ 1653091 h 1962618"/>
                <a:gd name="connsiteX43" fmla="*/ 999289 w 1015484"/>
                <a:gd name="connsiteY43" fmla="*/ 1662855 h 1962618"/>
                <a:gd name="connsiteX44" fmla="*/ 1003194 w 1015484"/>
                <a:gd name="connsiteY44" fmla="*/ 1685313 h 1962618"/>
                <a:gd name="connsiteX45" fmla="*/ 1015888 w 1015484"/>
                <a:gd name="connsiteY45" fmla="*/ 1700936 h 1962618"/>
                <a:gd name="connsiteX46" fmla="*/ 1022723 w 1015484"/>
                <a:gd name="connsiteY46" fmla="*/ 1709724 h 1962618"/>
                <a:gd name="connsiteX47" fmla="*/ 1022723 w 1015484"/>
                <a:gd name="connsiteY47" fmla="*/ 1709724 h 1962618"/>
                <a:gd name="connsiteX48" fmla="*/ 1015888 w 1015484"/>
                <a:gd name="connsiteY48" fmla="*/ 1721441 h 1962618"/>
                <a:gd name="connsiteX49" fmla="*/ 992454 w 1015484"/>
                <a:gd name="connsiteY49" fmla="*/ 1736087 h 1962618"/>
                <a:gd name="connsiteX50" fmla="*/ 957302 w 1015484"/>
                <a:gd name="connsiteY50" fmla="*/ 1760498 h 1962618"/>
                <a:gd name="connsiteX51" fmla="*/ 943632 w 1015484"/>
                <a:gd name="connsiteY51" fmla="*/ 1806390 h 1962618"/>
                <a:gd name="connsiteX52" fmla="*/ 943632 w 1015484"/>
                <a:gd name="connsiteY52" fmla="*/ 1826895 h 1962618"/>
                <a:gd name="connsiteX53" fmla="*/ 921174 w 1015484"/>
                <a:gd name="connsiteY53" fmla="*/ 1847400 h 1962618"/>
                <a:gd name="connsiteX54" fmla="*/ 899693 w 1015484"/>
                <a:gd name="connsiteY54" fmla="*/ 1860093 h 1962618"/>
                <a:gd name="connsiteX55" fmla="*/ 889929 w 1015484"/>
                <a:gd name="connsiteY55" fmla="*/ 1890363 h 1962618"/>
                <a:gd name="connsiteX56" fmla="*/ 894811 w 1015484"/>
                <a:gd name="connsiteY56" fmla="*/ 1917703 h 1962618"/>
                <a:gd name="connsiteX57" fmla="*/ 905552 w 1015484"/>
                <a:gd name="connsiteY57" fmla="*/ 1935278 h 1962618"/>
                <a:gd name="connsiteX58" fmla="*/ 915316 w 1015484"/>
                <a:gd name="connsiteY58" fmla="*/ 1954807 h 1962618"/>
                <a:gd name="connsiteX59" fmla="*/ 892858 w 1015484"/>
                <a:gd name="connsiteY59" fmla="*/ 1967500 h 1962618"/>
                <a:gd name="connsiteX60" fmla="*/ 885047 w 1015484"/>
                <a:gd name="connsiteY60" fmla="*/ 1970430 h 196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15484" h="1962618">
                  <a:moveTo>
                    <a:pt x="885047" y="1970430"/>
                  </a:moveTo>
                  <a:lnTo>
                    <a:pt x="876259" y="1968477"/>
                  </a:lnTo>
                  <a:cubicBezTo>
                    <a:pt x="840131" y="1961642"/>
                    <a:pt x="783498" y="1951878"/>
                    <a:pt x="723936" y="1941137"/>
                  </a:cubicBezTo>
                  <a:cubicBezTo>
                    <a:pt x="648751" y="1927467"/>
                    <a:pt x="568684" y="1913797"/>
                    <a:pt x="522792" y="1905009"/>
                  </a:cubicBezTo>
                  <a:cubicBezTo>
                    <a:pt x="516934" y="1865952"/>
                    <a:pt x="502287" y="1879622"/>
                    <a:pt x="514004" y="1777097"/>
                  </a:cubicBezTo>
                  <a:cubicBezTo>
                    <a:pt x="518887" y="1735111"/>
                    <a:pt x="453466" y="1674572"/>
                    <a:pt x="409527" y="1650162"/>
                  </a:cubicBezTo>
                  <a:cubicBezTo>
                    <a:pt x="360705" y="1622822"/>
                    <a:pt x="454442" y="1608175"/>
                    <a:pt x="335318" y="1566189"/>
                  </a:cubicBezTo>
                  <a:cubicBezTo>
                    <a:pt x="313837" y="1552519"/>
                    <a:pt x="330436" y="1544708"/>
                    <a:pt x="317743" y="1540802"/>
                  </a:cubicBezTo>
                  <a:cubicBezTo>
                    <a:pt x="277709" y="1528108"/>
                    <a:pt x="323601" y="1483193"/>
                    <a:pt x="242558" y="1456829"/>
                  </a:cubicBezTo>
                  <a:cubicBezTo>
                    <a:pt x="238652" y="1455853"/>
                    <a:pt x="199595" y="1435348"/>
                    <a:pt x="160538" y="1421678"/>
                  </a:cubicBezTo>
                  <a:cubicBezTo>
                    <a:pt x="149797" y="1417772"/>
                    <a:pt x="131245" y="1393361"/>
                    <a:pt x="131245" y="1392385"/>
                  </a:cubicBezTo>
                  <a:cubicBezTo>
                    <a:pt x="124410" y="1366998"/>
                    <a:pt x="171278" y="1314271"/>
                    <a:pt x="171278" y="1309389"/>
                  </a:cubicBezTo>
                  <a:cubicBezTo>
                    <a:pt x="153703" y="1292790"/>
                    <a:pt x="167373" y="1283025"/>
                    <a:pt x="136127" y="1269355"/>
                  </a:cubicBezTo>
                  <a:cubicBezTo>
                    <a:pt x="145891" y="1166830"/>
                    <a:pt x="127339" y="1274237"/>
                    <a:pt x="115622" y="1174642"/>
                  </a:cubicBezTo>
                  <a:cubicBezTo>
                    <a:pt x="114646" y="1163901"/>
                    <a:pt x="105858" y="1175618"/>
                    <a:pt x="98046" y="1108245"/>
                  </a:cubicBezTo>
                  <a:cubicBezTo>
                    <a:pt x="91211" y="1045753"/>
                    <a:pt x="56060" y="1039895"/>
                    <a:pt x="53131" y="1023296"/>
                  </a:cubicBezTo>
                  <a:cubicBezTo>
                    <a:pt x="57037" y="974474"/>
                    <a:pt x="182996" y="933464"/>
                    <a:pt x="66801" y="898313"/>
                  </a:cubicBezTo>
                  <a:cubicBezTo>
                    <a:pt x="29697" y="887572"/>
                    <a:pt x="66801" y="734273"/>
                    <a:pt x="86329" y="802623"/>
                  </a:cubicBezTo>
                  <a:cubicBezTo>
                    <a:pt x="87306" y="803600"/>
                    <a:pt x="117575" y="849491"/>
                    <a:pt x="118551" y="791882"/>
                  </a:cubicBezTo>
                  <a:cubicBezTo>
                    <a:pt x="118551" y="767472"/>
                    <a:pt x="97070" y="691310"/>
                    <a:pt x="194713" y="753802"/>
                  </a:cubicBezTo>
                  <a:cubicBezTo>
                    <a:pt x="197642" y="756731"/>
                    <a:pt x="262086" y="778212"/>
                    <a:pt x="189831" y="740132"/>
                  </a:cubicBezTo>
                  <a:lnTo>
                    <a:pt x="186901" y="738179"/>
                  </a:lnTo>
                  <a:cubicBezTo>
                    <a:pt x="172255" y="730367"/>
                    <a:pt x="159561" y="720603"/>
                    <a:pt x="131245" y="714745"/>
                  </a:cubicBezTo>
                  <a:cubicBezTo>
                    <a:pt x="130269" y="711815"/>
                    <a:pt x="127339" y="707909"/>
                    <a:pt x="124410" y="706933"/>
                  </a:cubicBezTo>
                  <a:cubicBezTo>
                    <a:pt x="124410" y="697169"/>
                    <a:pt x="90235" y="691310"/>
                    <a:pt x="88282" y="713768"/>
                  </a:cubicBezTo>
                  <a:cubicBezTo>
                    <a:pt x="88282" y="714745"/>
                    <a:pt x="85353" y="732320"/>
                    <a:pt x="84376" y="732320"/>
                  </a:cubicBezTo>
                  <a:cubicBezTo>
                    <a:pt x="28720" y="734273"/>
                    <a:pt x="57037" y="641513"/>
                    <a:pt x="57037" y="641513"/>
                  </a:cubicBezTo>
                  <a:cubicBezTo>
                    <a:pt x="59966" y="633701"/>
                    <a:pt x="57037" y="620031"/>
                    <a:pt x="52154" y="618078"/>
                  </a:cubicBezTo>
                  <a:cubicBezTo>
                    <a:pt x="51178" y="614173"/>
                    <a:pt x="21885" y="579021"/>
                    <a:pt x="18956" y="577068"/>
                  </a:cubicBezTo>
                  <a:cubicBezTo>
                    <a:pt x="-6431" y="471614"/>
                    <a:pt x="10168" y="538011"/>
                    <a:pt x="1380" y="453062"/>
                  </a:cubicBezTo>
                  <a:cubicBezTo>
                    <a:pt x="-7408" y="372995"/>
                    <a:pt x="28720" y="459897"/>
                    <a:pt x="26767" y="329056"/>
                  </a:cubicBezTo>
                  <a:cubicBezTo>
                    <a:pt x="25791" y="271447"/>
                    <a:pt x="-48418" y="222625"/>
                    <a:pt x="57037" y="170875"/>
                  </a:cubicBezTo>
                  <a:cubicBezTo>
                    <a:pt x="57037" y="170875"/>
                    <a:pt x="66801" y="168922"/>
                    <a:pt x="67777" y="168922"/>
                  </a:cubicBezTo>
                  <a:cubicBezTo>
                    <a:pt x="75589" y="163063"/>
                    <a:pt x="87306" y="124006"/>
                    <a:pt x="116599" y="85926"/>
                  </a:cubicBezTo>
                  <a:cubicBezTo>
                    <a:pt x="129292" y="69326"/>
                    <a:pt x="135151" y="34175"/>
                    <a:pt x="136127" y="0"/>
                  </a:cubicBezTo>
                  <a:cubicBezTo>
                    <a:pt x="198618" y="18552"/>
                    <a:pt x="434914" y="88855"/>
                    <a:pt x="652657" y="153299"/>
                  </a:cubicBezTo>
                  <a:lnTo>
                    <a:pt x="475924" y="654206"/>
                  </a:lnTo>
                  <a:lnTo>
                    <a:pt x="474947" y="656159"/>
                  </a:lnTo>
                  <a:lnTo>
                    <a:pt x="475924" y="658112"/>
                  </a:lnTo>
                  <a:cubicBezTo>
                    <a:pt x="476900" y="661041"/>
                    <a:pt x="971949" y="1532014"/>
                    <a:pt x="977807" y="1541778"/>
                  </a:cubicBezTo>
                  <a:cubicBezTo>
                    <a:pt x="982689" y="1549590"/>
                    <a:pt x="994406" y="1598411"/>
                    <a:pt x="998312" y="1617940"/>
                  </a:cubicBezTo>
                  <a:lnTo>
                    <a:pt x="999289" y="1622822"/>
                  </a:lnTo>
                  <a:cubicBezTo>
                    <a:pt x="1002218" y="1634539"/>
                    <a:pt x="1001241" y="1643327"/>
                    <a:pt x="1000265" y="1653091"/>
                  </a:cubicBezTo>
                  <a:cubicBezTo>
                    <a:pt x="1000265" y="1656020"/>
                    <a:pt x="999289" y="1659926"/>
                    <a:pt x="999289" y="1662855"/>
                  </a:cubicBezTo>
                  <a:cubicBezTo>
                    <a:pt x="998312" y="1671643"/>
                    <a:pt x="1000265" y="1678478"/>
                    <a:pt x="1003194" y="1685313"/>
                  </a:cubicBezTo>
                  <a:cubicBezTo>
                    <a:pt x="1006124" y="1691172"/>
                    <a:pt x="1011006" y="1696054"/>
                    <a:pt x="1015888" y="1700936"/>
                  </a:cubicBezTo>
                  <a:cubicBezTo>
                    <a:pt x="1019794" y="1704842"/>
                    <a:pt x="1022723" y="1707771"/>
                    <a:pt x="1022723" y="1709724"/>
                  </a:cubicBezTo>
                  <a:lnTo>
                    <a:pt x="1022723" y="1709724"/>
                  </a:lnTo>
                  <a:cubicBezTo>
                    <a:pt x="1022723" y="1712653"/>
                    <a:pt x="1020770" y="1716559"/>
                    <a:pt x="1015888" y="1721441"/>
                  </a:cubicBezTo>
                  <a:cubicBezTo>
                    <a:pt x="1011006" y="1726323"/>
                    <a:pt x="1002218" y="1731205"/>
                    <a:pt x="992454" y="1736087"/>
                  </a:cubicBezTo>
                  <a:cubicBezTo>
                    <a:pt x="980737" y="1742922"/>
                    <a:pt x="967067" y="1749757"/>
                    <a:pt x="957302" y="1760498"/>
                  </a:cubicBezTo>
                  <a:cubicBezTo>
                    <a:pt x="943632" y="1775144"/>
                    <a:pt x="943632" y="1789791"/>
                    <a:pt x="943632" y="1806390"/>
                  </a:cubicBezTo>
                  <a:cubicBezTo>
                    <a:pt x="943632" y="1813225"/>
                    <a:pt x="943632" y="1820060"/>
                    <a:pt x="943632" y="1826895"/>
                  </a:cubicBezTo>
                  <a:cubicBezTo>
                    <a:pt x="942656" y="1839589"/>
                    <a:pt x="931915" y="1843494"/>
                    <a:pt x="921174" y="1847400"/>
                  </a:cubicBezTo>
                  <a:cubicBezTo>
                    <a:pt x="913363" y="1850329"/>
                    <a:pt x="905552" y="1853259"/>
                    <a:pt x="899693" y="1860093"/>
                  </a:cubicBezTo>
                  <a:cubicBezTo>
                    <a:pt x="891882" y="1867905"/>
                    <a:pt x="889929" y="1879622"/>
                    <a:pt x="889929" y="1890363"/>
                  </a:cubicBezTo>
                  <a:cubicBezTo>
                    <a:pt x="889929" y="1900127"/>
                    <a:pt x="892858" y="1910868"/>
                    <a:pt x="894811" y="1917703"/>
                  </a:cubicBezTo>
                  <a:cubicBezTo>
                    <a:pt x="896764" y="1924538"/>
                    <a:pt x="901646" y="1930396"/>
                    <a:pt x="905552" y="1935278"/>
                  </a:cubicBezTo>
                  <a:cubicBezTo>
                    <a:pt x="910434" y="1941137"/>
                    <a:pt x="916292" y="1946996"/>
                    <a:pt x="915316" y="1954807"/>
                  </a:cubicBezTo>
                  <a:cubicBezTo>
                    <a:pt x="914339" y="1962618"/>
                    <a:pt x="904575" y="1964571"/>
                    <a:pt x="892858" y="1967500"/>
                  </a:cubicBezTo>
                  <a:cubicBezTo>
                    <a:pt x="891882" y="1969453"/>
                    <a:pt x="888952" y="1969453"/>
                    <a:pt x="885047" y="1970430"/>
                  </a:cubicBezTo>
                </a:path>
              </a:pathLst>
            </a:custGeom>
            <a:solidFill>
              <a:srgbClr val="003E53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EE81F5C-0EB4-4A25-B2EA-407657FCC431}"/>
                </a:ext>
              </a:extLst>
            </p:cNvPr>
            <p:cNvSpPr/>
            <p:nvPr/>
          </p:nvSpPr>
          <p:spPr>
            <a:xfrm>
              <a:off x="5273256" y="2454748"/>
              <a:ext cx="908077" cy="1386526"/>
            </a:xfrm>
            <a:custGeom>
              <a:avLst/>
              <a:gdLst>
                <a:gd name="connsiteX0" fmla="*/ 908077 w 908077"/>
                <a:gd name="connsiteY0" fmla="*/ 214814 h 1386526"/>
                <a:gd name="connsiteX1" fmla="*/ 822152 w 908077"/>
                <a:gd name="connsiteY1" fmla="*/ 191380 h 1386526"/>
                <a:gd name="connsiteX2" fmla="*/ 571210 w 908077"/>
                <a:gd name="connsiteY2" fmla="*/ 118148 h 1386526"/>
                <a:gd name="connsiteX3" fmla="*/ 176733 w 908077"/>
                <a:gd name="connsiteY3" fmla="*/ 0 h 1386526"/>
                <a:gd name="connsiteX4" fmla="*/ 0 w 908077"/>
                <a:gd name="connsiteY4" fmla="*/ 499931 h 1386526"/>
                <a:gd name="connsiteX5" fmla="*/ 500907 w 908077"/>
                <a:gd name="connsiteY5" fmla="*/ 1381644 h 1386526"/>
                <a:gd name="connsiteX6" fmla="*/ 504813 w 908077"/>
                <a:gd name="connsiteY6" fmla="*/ 1391408 h 1386526"/>
                <a:gd name="connsiteX7" fmla="*/ 510671 w 908077"/>
                <a:gd name="connsiteY7" fmla="*/ 1384574 h 1386526"/>
                <a:gd name="connsiteX8" fmla="*/ 516530 w 908077"/>
                <a:gd name="connsiteY8" fmla="*/ 1379691 h 1386526"/>
                <a:gd name="connsiteX9" fmla="*/ 526294 w 908077"/>
                <a:gd name="connsiteY9" fmla="*/ 1367974 h 1386526"/>
                <a:gd name="connsiteX10" fmla="*/ 532153 w 908077"/>
                <a:gd name="connsiteY10" fmla="*/ 1311342 h 1386526"/>
                <a:gd name="connsiteX11" fmla="*/ 536058 w 908077"/>
                <a:gd name="connsiteY11" fmla="*/ 1257638 h 1386526"/>
                <a:gd name="connsiteX12" fmla="*/ 549728 w 908077"/>
                <a:gd name="connsiteY12" fmla="*/ 1215652 h 1386526"/>
                <a:gd name="connsiteX13" fmla="*/ 567304 w 908077"/>
                <a:gd name="connsiteY13" fmla="*/ 1200029 h 1386526"/>
                <a:gd name="connsiteX14" fmla="*/ 602456 w 908077"/>
                <a:gd name="connsiteY14" fmla="*/ 1210769 h 1386526"/>
                <a:gd name="connsiteX15" fmla="*/ 602456 w 908077"/>
                <a:gd name="connsiteY15" fmla="*/ 1210769 h 1386526"/>
                <a:gd name="connsiteX16" fmla="*/ 626866 w 908077"/>
                <a:gd name="connsiteY16" fmla="*/ 1220534 h 1386526"/>
                <a:gd name="connsiteX17" fmla="*/ 636630 w 908077"/>
                <a:gd name="connsiteY17" fmla="*/ 1215652 h 1386526"/>
                <a:gd name="connsiteX18" fmla="*/ 648348 w 908077"/>
                <a:gd name="connsiteY18" fmla="*/ 1201005 h 1386526"/>
                <a:gd name="connsiteX19" fmla="*/ 652253 w 908077"/>
                <a:gd name="connsiteY19" fmla="*/ 1169760 h 1386526"/>
                <a:gd name="connsiteX20" fmla="*/ 653230 w 908077"/>
                <a:gd name="connsiteY20" fmla="*/ 1154137 h 1386526"/>
                <a:gd name="connsiteX21" fmla="*/ 663970 w 908077"/>
                <a:gd name="connsiteY21" fmla="*/ 1101410 h 1386526"/>
                <a:gd name="connsiteX22" fmla="*/ 666900 w 908077"/>
                <a:gd name="connsiteY22" fmla="*/ 1091646 h 1386526"/>
                <a:gd name="connsiteX23" fmla="*/ 908077 w 908077"/>
                <a:gd name="connsiteY23" fmla="*/ 214814 h 1386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8077" h="1386526">
                  <a:moveTo>
                    <a:pt x="908077" y="214814"/>
                  </a:moveTo>
                  <a:cubicBezTo>
                    <a:pt x="883667" y="207979"/>
                    <a:pt x="854374" y="200168"/>
                    <a:pt x="822152" y="191380"/>
                  </a:cubicBezTo>
                  <a:cubicBezTo>
                    <a:pt x="719627" y="163063"/>
                    <a:pt x="597573" y="126936"/>
                    <a:pt x="571210" y="118148"/>
                  </a:cubicBezTo>
                  <a:cubicBezTo>
                    <a:pt x="551681" y="111313"/>
                    <a:pt x="372995" y="58586"/>
                    <a:pt x="176733" y="0"/>
                  </a:cubicBezTo>
                  <a:lnTo>
                    <a:pt x="0" y="499931"/>
                  </a:lnTo>
                  <a:cubicBezTo>
                    <a:pt x="23434" y="541917"/>
                    <a:pt x="496025" y="1373833"/>
                    <a:pt x="500907" y="1381644"/>
                  </a:cubicBezTo>
                  <a:cubicBezTo>
                    <a:pt x="501883" y="1383597"/>
                    <a:pt x="503836" y="1386526"/>
                    <a:pt x="504813" y="1391408"/>
                  </a:cubicBezTo>
                  <a:cubicBezTo>
                    <a:pt x="506766" y="1389456"/>
                    <a:pt x="509695" y="1386526"/>
                    <a:pt x="510671" y="1384574"/>
                  </a:cubicBezTo>
                  <a:cubicBezTo>
                    <a:pt x="512624" y="1382621"/>
                    <a:pt x="514577" y="1381644"/>
                    <a:pt x="516530" y="1379691"/>
                  </a:cubicBezTo>
                  <a:cubicBezTo>
                    <a:pt x="519459" y="1377739"/>
                    <a:pt x="523365" y="1374809"/>
                    <a:pt x="526294" y="1367974"/>
                  </a:cubicBezTo>
                  <a:cubicBezTo>
                    <a:pt x="529223" y="1361139"/>
                    <a:pt x="530200" y="1337705"/>
                    <a:pt x="532153" y="1311342"/>
                  </a:cubicBezTo>
                  <a:cubicBezTo>
                    <a:pt x="533129" y="1292790"/>
                    <a:pt x="534106" y="1273261"/>
                    <a:pt x="536058" y="1257638"/>
                  </a:cubicBezTo>
                  <a:cubicBezTo>
                    <a:pt x="538011" y="1238110"/>
                    <a:pt x="543870" y="1224440"/>
                    <a:pt x="549728" y="1215652"/>
                  </a:cubicBezTo>
                  <a:cubicBezTo>
                    <a:pt x="555587" y="1206864"/>
                    <a:pt x="562422" y="1201982"/>
                    <a:pt x="567304" y="1200029"/>
                  </a:cubicBezTo>
                  <a:cubicBezTo>
                    <a:pt x="574139" y="1197100"/>
                    <a:pt x="587809" y="1203935"/>
                    <a:pt x="602456" y="1210769"/>
                  </a:cubicBezTo>
                  <a:lnTo>
                    <a:pt x="602456" y="1210769"/>
                  </a:lnTo>
                  <a:cubicBezTo>
                    <a:pt x="613196" y="1215652"/>
                    <a:pt x="622960" y="1221510"/>
                    <a:pt x="626866" y="1220534"/>
                  </a:cubicBezTo>
                  <a:cubicBezTo>
                    <a:pt x="629795" y="1220534"/>
                    <a:pt x="633701" y="1218581"/>
                    <a:pt x="636630" y="1215652"/>
                  </a:cubicBezTo>
                  <a:cubicBezTo>
                    <a:pt x="641513" y="1211746"/>
                    <a:pt x="646395" y="1205887"/>
                    <a:pt x="648348" y="1201005"/>
                  </a:cubicBezTo>
                  <a:cubicBezTo>
                    <a:pt x="651277" y="1196123"/>
                    <a:pt x="652253" y="1186359"/>
                    <a:pt x="652253" y="1169760"/>
                  </a:cubicBezTo>
                  <a:cubicBezTo>
                    <a:pt x="652253" y="1164878"/>
                    <a:pt x="652253" y="1159995"/>
                    <a:pt x="653230" y="1154137"/>
                  </a:cubicBezTo>
                  <a:cubicBezTo>
                    <a:pt x="654206" y="1132655"/>
                    <a:pt x="660065" y="1114103"/>
                    <a:pt x="663970" y="1101410"/>
                  </a:cubicBezTo>
                  <a:cubicBezTo>
                    <a:pt x="664947" y="1097504"/>
                    <a:pt x="665923" y="1093598"/>
                    <a:pt x="666900" y="1091646"/>
                  </a:cubicBezTo>
                  <a:cubicBezTo>
                    <a:pt x="669829" y="1083834"/>
                    <a:pt x="891478" y="274376"/>
                    <a:pt x="908077" y="214814"/>
                  </a:cubicBezTo>
                </a:path>
              </a:pathLst>
            </a:custGeom>
            <a:solidFill>
              <a:srgbClr val="003E53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185C2C4-B0B3-46E6-8EA8-F276B1392036}"/>
                </a:ext>
              </a:extLst>
            </p:cNvPr>
            <p:cNvSpPr/>
            <p:nvPr/>
          </p:nvSpPr>
          <p:spPr>
            <a:xfrm>
              <a:off x="5665779" y="3530770"/>
              <a:ext cx="986191" cy="1181477"/>
            </a:xfrm>
            <a:custGeom>
              <a:avLst/>
              <a:gdLst>
                <a:gd name="connsiteX0" fmla="*/ 791882 w 986191"/>
                <a:gd name="connsiteY0" fmla="*/ 1185382 h 1181476"/>
                <a:gd name="connsiteX1" fmla="*/ 512624 w 986191"/>
                <a:gd name="connsiteY1" fmla="*/ 1134608 h 1181476"/>
                <a:gd name="connsiteX2" fmla="*/ 0 w 986191"/>
                <a:gd name="connsiteY2" fmla="*/ 787000 h 1181476"/>
                <a:gd name="connsiteX3" fmla="*/ 9764 w 986191"/>
                <a:gd name="connsiteY3" fmla="*/ 752825 h 1181476"/>
                <a:gd name="connsiteX4" fmla="*/ 11717 w 986191"/>
                <a:gd name="connsiteY4" fmla="*/ 745990 h 1181476"/>
                <a:gd name="connsiteX5" fmla="*/ 19529 w 986191"/>
                <a:gd name="connsiteY5" fmla="*/ 744038 h 1181476"/>
                <a:gd name="connsiteX6" fmla="*/ 49798 w 986191"/>
                <a:gd name="connsiteY6" fmla="*/ 723533 h 1181476"/>
                <a:gd name="connsiteX7" fmla="*/ 38081 w 986191"/>
                <a:gd name="connsiteY7" fmla="*/ 697169 h 1181476"/>
                <a:gd name="connsiteX8" fmla="*/ 29293 w 986191"/>
                <a:gd name="connsiteY8" fmla="*/ 683499 h 1181476"/>
                <a:gd name="connsiteX9" fmla="*/ 25387 w 986191"/>
                <a:gd name="connsiteY9" fmla="*/ 658112 h 1181476"/>
                <a:gd name="connsiteX10" fmla="*/ 33198 w 986191"/>
                <a:gd name="connsiteY10" fmla="*/ 634678 h 1181476"/>
                <a:gd name="connsiteX11" fmla="*/ 51751 w 986191"/>
                <a:gd name="connsiteY11" fmla="*/ 623937 h 1181476"/>
                <a:gd name="connsiteX12" fmla="*/ 80067 w 986191"/>
                <a:gd name="connsiteY12" fmla="*/ 595621 h 1181476"/>
                <a:gd name="connsiteX13" fmla="*/ 80067 w 986191"/>
                <a:gd name="connsiteY13" fmla="*/ 574139 h 1181476"/>
                <a:gd name="connsiteX14" fmla="*/ 90808 w 986191"/>
                <a:gd name="connsiteY14" fmla="*/ 535082 h 1181476"/>
                <a:gd name="connsiteX15" fmla="*/ 124006 w 986191"/>
                <a:gd name="connsiteY15" fmla="*/ 512624 h 1181476"/>
                <a:gd name="connsiteX16" fmla="*/ 149393 w 986191"/>
                <a:gd name="connsiteY16" fmla="*/ 496025 h 1181476"/>
                <a:gd name="connsiteX17" fmla="*/ 158181 w 986191"/>
                <a:gd name="connsiteY17" fmla="*/ 477473 h 1181476"/>
                <a:gd name="connsiteX18" fmla="*/ 158181 w 986191"/>
                <a:gd name="connsiteY18" fmla="*/ 477473 h 1181476"/>
                <a:gd name="connsiteX19" fmla="*/ 148417 w 986191"/>
                <a:gd name="connsiteY19" fmla="*/ 461850 h 1181476"/>
                <a:gd name="connsiteX20" fmla="*/ 137676 w 986191"/>
                <a:gd name="connsiteY20" fmla="*/ 449156 h 1181476"/>
                <a:gd name="connsiteX21" fmla="*/ 134747 w 986191"/>
                <a:gd name="connsiteY21" fmla="*/ 432557 h 1181476"/>
                <a:gd name="connsiteX22" fmla="*/ 135723 w 986191"/>
                <a:gd name="connsiteY22" fmla="*/ 423769 h 1181476"/>
                <a:gd name="connsiteX23" fmla="*/ 134747 w 986191"/>
                <a:gd name="connsiteY23" fmla="*/ 389594 h 1181476"/>
                <a:gd name="connsiteX24" fmla="*/ 133770 w 986191"/>
                <a:gd name="connsiteY24" fmla="*/ 384712 h 1181476"/>
                <a:gd name="connsiteX25" fmla="*/ 119124 w 986191"/>
                <a:gd name="connsiteY25" fmla="*/ 325150 h 1181476"/>
                <a:gd name="connsiteX26" fmla="*/ 128888 w 986191"/>
                <a:gd name="connsiteY26" fmla="*/ 314410 h 1181476"/>
                <a:gd name="connsiteX27" fmla="*/ 132794 w 986191"/>
                <a:gd name="connsiteY27" fmla="*/ 311480 h 1181476"/>
                <a:gd name="connsiteX28" fmla="*/ 145488 w 986191"/>
                <a:gd name="connsiteY28" fmla="*/ 296834 h 1181476"/>
                <a:gd name="connsiteX29" fmla="*/ 152323 w 986191"/>
                <a:gd name="connsiteY29" fmla="*/ 237272 h 1181476"/>
                <a:gd name="connsiteX30" fmla="*/ 152323 w 986191"/>
                <a:gd name="connsiteY30" fmla="*/ 237272 h 1181476"/>
                <a:gd name="connsiteX31" fmla="*/ 156228 w 986191"/>
                <a:gd name="connsiteY31" fmla="*/ 184545 h 1181476"/>
                <a:gd name="connsiteX32" fmla="*/ 168922 w 986191"/>
                <a:gd name="connsiteY32" fmla="*/ 147441 h 1181476"/>
                <a:gd name="connsiteX33" fmla="*/ 183568 w 986191"/>
                <a:gd name="connsiteY33" fmla="*/ 134747 h 1181476"/>
                <a:gd name="connsiteX34" fmla="*/ 209932 w 986191"/>
                <a:gd name="connsiteY34" fmla="*/ 145488 h 1181476"/>
                <a:gd name="connsiteX35" fmla="*/ 209932 w 986191"/>
                <a:gd name="connsiteY35" fmla="*/ 145488 h 1181476"/>
                <a:gd name="connsiteX36" fmla="*/ 239225 w 986191"/>
                <a:gd name="connsiteY36" fmla="*/ 156228 h 1181476"/>
                <a:gd name="connsiteX37" fmla="*/ 254847 w 986191"/>
                <a:gd name="connsiteY37" fmla="*/ 149393 h 1181476"/>
                <a:gd name="connsiteX38" fmla="*/ 268517 w 986191"/>
                <a:gd name="connsiteY38" fmla="*/ 132794 h 1181476"/>
                <a:gd name="connsiteX39" fmla="*/ 274376 w 986191"/>
                <a:gd name="connsiteY39" fmla="*/ 96666 h 1181476"/>
                <a:gd name="connsiteX40" fmla="*/ 275352 w 986191"/>
                <a:gd name="connsiteY40" fmla="*/ 81043 h 1181476"/>
                <a:gd name="connsiteX41" fmla="*/ 285117 w 986191"/>
                <a:gd name="connsiteY41" fmla="*/ 31246 h 1181476"/>
                <a:gd name="connsiteX42" fmla="*/ 288046 w 986191"/>
                <a:gd name="connsiteY42" fmla="*/ 20505 h 1181476"/>
                <a:gd name="connsiteX43" fmla="*/ 293905 w 986191"/>
                <a:gd name="connsiteY43" fmla="*/ 0 h 1181476"/>
                <a:gd name="connsiteX44" fmla="*/ 616125 w 986191"/>
                <a:gd name="connsiteY44" fmla="*/ 71279 h 1181476"/>
                <a:gd name="connsiteX45" fmla="*/ 991073 w 986191"/>
                <a:gd name="connsiteY45" fmla="*/ 145488 h 1181476"/>
                <a:gd name="connsiteX46" fmla="*/ 791882 w 986191"/>
                <a:gd name="connsiteY46" fmla="*/ 1185382 h 11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191" h="1181476">
                  <a:moveTo>
                    <a:pt x="791882" y="1185382"/>
                  </a:moveTo>
                  <a:lnTo>
                    <a:pt x="512624" y="1134608"/>
                  </a:lnTo>
                  <a:lnTo>
                    <a:pt x="0" y="787000"/>
                  </a:lnTo>
                  <a:lnTo>
                    <a:pt x="9764" y="752825"/>
                  </a:lnTo>
                  <a:lnTo>
                    <a:pt x="11717" y="745990"/>
                  </a:lnTo>
                  <a:cubicBezTo>
                    <a:pt x="14646" y="745014"/>
                    <a:pt x="16599" y="745014"/>
                    <a:pt x="19529" y="744038"/>
                  </a:cubicBezTo>
                  <a:cubicBezTo>
                    <a:pt x="35151" y="741108"/>
                    <a:pt x="47845" y="738179"/>
                    <a:pt x="49798" y="723533"/>
                  </a:cubicBezTo>
                  <a:cubicBezTo>
                    <a:pt x="50774" y="711815"/>
                    <a:pt x="43939" y="704980"/>
                    <a:pt x="38081" y="697169"/>
                  </a:cubicBezTo>
                  <a:cubicBezTo>
                    <a:pt x="34175" y="692287"/>
                    <a:pt x="30269" y="688381"/>
                    <a:pt x="29293" y="683499"/>
                  </a:cubicBezTo>
                  <a:cubicBezTo>
                    <a:pt x="27340" y="676664"/>
                    <a:pt x="25387" y="666900"/>
                    <a:pt x="25387" y="658112"/>
                  </a:cubicBezTo>
                  <a:cubicBezTo>
                    <a:pt x="25387" y="649324"/>
                    <a:pt x="26363" y="640536"/>
                    <a:pt x="33198" y="634678"/>
                  </a:cubicBezTo>
                  <a:cubicBezTo>
                    <a:pt x="38081" y="629795"/>
                    <a:pt x="44916" y="626866"/>
                    <a:pt x="51751" y="623937"/>
                  </a:cubicBezTo>
                  <a:cubicBezTo>
                    <a:pt x="64444" y="619055"/>
                    <a:pt x="77138" y="613196"/>
                    <a:pt x="80067" y="595621"/>
                  </a:cubicBezTo>
                  <a:cubicBezTo>
                    <a:pt x="81043" y="587809"/>
                    <a:pt x="81043" y="580974"/>
                    <a:pt x="80067" y="574139"/>
                  </a:cubicBezTo>
                  <a:cubicBezTo>
                    <a:pt x="80067" y="559493"/>
                    <a:pt x="79091" y="545823"/>
                    <a:pt x="90808" y="535082"/>
                  </a:cubicBezTo>
                  <a:cubicBezTo>
                    <a:pt x="100572" y="525318"/>
                    <a:pt x="113266" y="518483"/>
                    <a:pt x="124006" y="512624"/>
                  </a:cubicBezTo>
                  <a:cubicBezTo>
                    <a:pt x="133770" y="506766"/>
                    <a:pt x="143535" y="501883"/>
                    <a:pt x="149393" y="496025"/>
                  </a:cubicBezTo>
                  <a:cubicBezTo>
                    <a:pt x="156228" y="488214"/>
                    <a:pt x="159158" y="483331"/>
                    <a:pt x="158181" y="477473"/>
                  </a:cubicBezTo>
                  <a:lnTo>
                    <a:pt x="158181" y="477473"/>
                  </a:lnTo>
                  <a:cubicBezTo>
                    <a:pt x="158181" y="471614"/>
                    <a:pt x="154275" y="467709"/>
                    <a:pt x="148417" y="461850"/>
                  </a:cubicBezTo>
                  <a:cubicBezTo>
                    <a:pt x="143535" y="457944"/>
                    <a:pt x="139629" y="454039"/>
                    <a:pt x="137676" y="449156"/>
                  </a:cubicBezTo>
                  <a:cubicBezTo>
                    <a:pt x="135723" y="444274"/>
                    <a:pt x="133770" y="439392"/>
                    <a:pt x="134747" y="432557"/>
                  </a:cubicBezTo>
                  <a:cubicBezTo>
                    <a:pt x="134747" y="428651"/>
                    <a:pt x="135723" y="425722"/>
                    <a:pt x="135723" y="423769"/>
                  </a:cubicBezTo>
                  <a:cubicBezTo>
                    <a:pt x="136700" y="412052"/>
                    <a:pt x="137676" y="403264"/>
                    <a:pt x="134747" y="389594"/>
                  </a:cubicBezTo>
                  <a:lnTo>
                    <a:pt x="133770" y="384712"/>
                  </a:lnTo>
                  <a:cubicBezTo>
                    <a:pt x="130841" y="371042"/>
                    <a:pt x="124006" y="343702"/>
                    <a:pt x="119124" y="325150"/>
                  </a:cubicBezTo>
                  <a:cubicBezTo>
                    <a:pt x="122053" y="323197"/>
                    <a:pt x="126936" y="318315"/>
                    <a:pt x="128888" y="314410"/>
                  </a:cubicBezTo>
                  <a:cubicBezTo>
                    <a:pt x="129865" y="313433"/>
                    <a:pt x="130841" y="312457"/>
                    <a:pt x="132794" y="311480"/>
                  </a:cubicBezTo>
                  <a:cubicBezTo>
                    <a:pt x="136700" y="308551"/>
                    <a:pt x="141582" y="305622"/>
                    <a:pt x="145488" y="296834"/>
                  </a:cubicBezTo>
                  <a:cubicBezTo>
                    <a:pt x="149393" y="289022"/>
                    <a:pt x="150370" y="263635"/>
                    <a:pt x="152323" y="237272"/>
                  </a:cubicBezTo>
                  <a:lnTo>
                    <a:pt x="152323" y="237272"/>
                  </a:lnTo>
                  <a:cubicBezTo>
                    <a:pt x="153299" y="218720"/>
                    <a:pt x="154275" y="199191"/>
                    <a:pt x="156228" y="184545"/>
                  </a:cubicBezTo>
                  <a:cubicBezTo>
                    <a:pt x="158181" y="166969"/>
                    <a:pt x="163063" y="155252"/>
                    <a:pt x="168922" y="147441"/>
                  </a:cubicBezTo>
                  <a:cubicBezTo>
                    <a:pt x="173804" y="139629"/>
                    <a:pt x="179663" y="136700"/>
                    <a:pt x="183568" y="134747"/>
                  </a:cubicBezTo>
                  <a:cubicBezTo>
                    <a:pt x="185521" y="133771"/>
                    <a:pt x="198215" y="139629"/>
                    <a:pt x="209932" y="145488"/>
                  </a:cubicBezTo>
                  <a:lnTo>
                    <a:pt x="209932" y="145488"/>
                  </a:lnTo>
                  <a:cubicBezTo>
                    <a:pt x="221649" y="151346"/>
                    <a:pt x="233366" y="157205"/>
                    <a:pt x="239225" y="156228"/>
                  </a:cubicBezTo>
                  <a:cubicBezTo>
                    <a:pt x="244107" y="156228"/>
                    <a:pt x="249965" y="153299"/>
                    <a:pt x="254847" y="149393"/>
                  </a:cubicBezTo>
                  <a:cubicBezTo>
                    <a:pt x="260706" y="144511"/>
                    <a:pt x="265588" y="137676"/>
                    <a:pt x="268517" y="132794"/>
                  </a:cubicBezTo>
                  <a:cubicBezTo>
                    <a:pt x="273400" y="125959"/>
                    <a:pt x="273400" y="116195"/>
                    <a:pt x="274376" y="96666"/>
                  </a:cubicBezTo>
                  <a:cubicBezTo>
                    <a:pt x="274376" y="91784"/>
                    <a:pt x="274376" y="86902"/>
                    <a:pt x="275352" y="81043"/>
                  </a:cubicBezTo>
                  <a:cubicBezTo>
                    <a:pt x="276329" y="60539"/>
                    <a:pt x="282187" y="42963"/>
                    <a:pt x="285117" y="31246"/>
                  </a:cubicBezTo>
                  <a:cubicBezTo>
                    <a:pt x="286093" y="26364"/>
                    <a:pt x="288046" y="23434"/>
                    <a:pt x="288046" y="20505"/>
                  </a:cubicBezTo>
                  <a:cubicBezTo>
                    <a:pt x="288046" y="19529"/>
                    <a:pt x="289999" y="12693"/>
                    <a:pt x="293905" y="0"/>
                  </a:cubicBezTo>
                  <a:cubicBezTo>
                    <a:pt x="325150" y="9764"/>
                    <a:pt x="458921" y="39057"/>
                    <a:pt x="616125" y="71279"/>
                  </a:cubicBezTo>
                  <a:cubicBezTo>
                    <a:pt x="738179" y="96666"/>
                    <a:pt x="875855" y="123030"/>
                    <a:pt x="991073" y="145488"/>
                  </a:cubicBezTo>
                  <a:cubicBezTo>
                    <a:pt x="902219" y="593668"/>
                    <a:pt x="806529" y="1106292"/>
                    <a:pt x="791882" y="1185382"/>
                  </a:cubicBezTo>
                </a:path>
              </a:pathLst>
            </a:custGeom>
            <a:solidFill>
              <a:srgbClr val="C0C0C0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1F94B61-1426-4417-99AC-4AB0E10F3903}"/>
                </a:ext>
              </a:extLst>
            </p:cNvPr>
            <p:cNvSpPr/>
            <p:nvPr/>
          </p:nvSpPr>
          <p:spPr>
            <a:xfrm>
              <a:off x="5440581" y="1430491"/>
              <a:ext cx="39057" cy="48821"/>
            </a:xfrm>
            <a:custGeom>
              <a:avLst/>
              <a:gdLst>
                <a:gd name="connsiteX0" fmla="*/ 23078 w 39057"/>
                <a:gd name="connsiteY0" fmla="*/ 1938 h 48821"/>
                <a:gd name="connsiteX1" fmla="*/ 9408 w 39057"/>
                <a:gd name="connsiteY1" fmla="*/ 42948 h 48821"/>
                <a:gd name="connsiteX2" fmla="*/ 42607 w 39057"/>
                <a:gd name="connsiteY2" fmla="*/ 35136 h 48821"/>
                <a:gd name="connsiteX3" fmla="*/ 23078 w 39057"/>
                <a:gd name="connsiteY3" fmla="*/ 1938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7" h="48821">
                  <a:moveTo>
                    <a:pt x="23078" y="1938"/>
                  </a:moveTo>
                  <a:cubicBezTo>
                    <a:pt x="20149" y="4867"/>
                    <a:pt x="-16955" y="16584"/>
                    <a:pt x="9408" y="42948"/>
                  </a:cubicBezTo>
                  <a:cubicBezTo>
                    <a:pt x="26008" y="59547"/>
                    <a:pt x="39678" y="58570"/>
                    <a:pt x="42607" y="35136"/>
                  </a:cubicBezTo>
                  <a:cubicBezTo>
                    <a:pt x="43583" y="28301"/>
                    <a:pt x="32843" y="-8803"/>
                    <a:pt x="23078" y="1938"/>
                  </a:cubicBezTo>
                </a:path>
              </a:pathLst>
            </a:custGeom>
            <a:solidFill>
              <a:srgbClr val="C0C0C0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897377F-001B-49D8-AED1-1C9AB4555AE9}"/>
                </a:ext>
              </a:extLst>
            </p:cNvPr>
            <p:cNvSpPr/>
            <p:nvPr/>
          </p:nvSpPr>
          <p:spPr>
            <a:xfrm>
              <a:off x="11076933" y="3152458"/>
              <a:ext cx="78114" cy="87878"/>
            </a:xfrm>
            <a:custGeom>
              <a:avLst/>
              <a:gdLst>
                <a:gd name="connsiteX0" fmla="*/ 16804 w 78114"/>
                <a:gd name="connsiteY0" fmla="*/ 435 h 87878"/>
                <a:gd name="connsiteX1" fmla="*/ 83201 w 78114"/>
                <a:gd name="connsiteY1" fmla="*/ 29728 h 87878"/>
                <a:gd name="connsiteX2" fmla="*/ 54884 w 78114"/>
                <a:gd name="connsiteY2" fmla="*/ 79525 h 87878"/>
                <a:gd name="connsiteX3" fmla="*/ 42191 w 78114"/>
                <a:gd name="connsiteY3" fmla="*/ 93195 h 87878"/>
                <a:gd name="connsiteX4" fmla="*/ 47073 w 78114"/>
                <a:gd name="connsiteY4" fmla="*/ 80502 h 87878"/>
                <a:gd name="connsiteX5" fmla="*/ 37309 w 78114"/>
                <a:gd name="connsiteY5" fmla="*/ 51209 h 87878"/>
                <a:gd name="connsiteX6" fmla="*/ 205 w 78114"/>
                <a:gd name="connsiteY6" fmla="*/ 35586 h 87878"/>
                <a:gd name="connsiteX7" fmla="*/ 16804 w 78114"/>
                <a:gd name="connsiteY7" fmla="*/ 435 h 8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114" h="87878">
                  <a:moveTo>
                    <a:pt x="16804" y="435"/>
                  </a:moveTo>
                  <a:cubicBezTo>
                    <a:pt x="26568" y="-3471"/>
                    <a:pt x="79295" y="19963"/>
                    <a:pt x="83201" y="29728"/>
                  </a:cubicBezTo>
                  <a:cubicBezTo>
                    <a:pt x="87107" y="39492"/>
                    <a:pt x="54884" y="79525"/>
                    <a:pt x="54884" y="79525"/>
                  </a:cubicBezTo>
                  <a:lnTo>
                    <a:pt x="42191" y="93195"/>
                  </a:lnTo>
                  <a:lnTo>
                    <a:pt x="47073" y="80502"/>
                  </a:lnTo>
                  <a:cubicBezTo>
                    <a:pt x="47073" y="80502"/>
                    <a:pt x="56837" y="61950"/>
                    <a:pt x="37309" y="51209"/>
                  </a:cubicBezTo>
                  <a:cubicBezTo>
                    <a:pt x="26568" y="45350"/>
                    <a:pt x="-2724" y="40468"/>
                    <a:pt x="205" y="35586"/>
                  </a:cubicBezTo>
                  <a:cubicBezTo>
                    <a:pt x="1181" y="30704"/>
                    <a:pt x="7040" y="4341"/>
                    <a:pt x="16804" y="435"/>
                  </a:cubicBezTo>
                </a:path>
              </a:pathLst>
            </a:custGeom>
            <a:solidFill>
              <a:srgbClr val="003E53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C690889-D273-482C-B4AF-876947BF0D2C}"/>
                </a:ext>
              </a:extLst>
            </p:cNvPr>
            <p:cNvSpPr/>
            <p:nvPr/>
          </p:nvSpPr>
          <p:spPr>
            <a:xfrm>
              <a:off x="11076933" y="3152458"/>
              <a:ext cx="78114" cy="87878"/>
            </a:xfrm>
            <a:custGeom>
              <a:avLst/>
              <a:gdLst>
                <a:gd name="connsiteX0" fmla="*/ 16804 w 78114"/>
                <a:gd name="connsiteY0" fmla="*/ 435 h 87878"/>
                <a:gd name="connsiteX1" fmla="*/ 83201 w 78114"/>
                <a:gd name="connsiteY1" fmla="*/ 29728 h 87878"/>
                <a:gd name="connsiteX2" fmla="*/ 54884 w 78114"/>
                <a:gd name="connsiteY2" fmla="*/ 79525 h 87878"/>
                <a:gd name="connsiteX3" fmla="*/ 42191 w 78114"/>
                <a:gd name="connsiteY3" fmla="*/ 93195 h 87878"/>
                <a:gd name="connsiteX4" fmla="*/ 47073 w 78114"/>
                <a:gd name="connsiteY4" fmla="*/ 80502 h 87878"/>
                <a:gd name="connsiteX5" fmla="*/ 37309 w 78114"/>
                <a:gd name="connsiteY5" fmla="*/ 51209 h 87878"/>
                <a:gd name="connsiteX6" fmla="*/ 205 w 78114"/>
                <a:gd name="connsiteY6" fmla="*/ 35586 h 87878"/>
                <a:gd name="connsiteX7" fmla="*/ 16804 w 78114"/>
                <a:gd name="connsiteY7" fmla="*/ 435 h 8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114" h="87878">
                  <a:moveTo>
                    <a:pt x="16804" y="435"/>
                  </a:moveTo>
                  <a:cubicBezTo>
                    <a:pt x="26568" y="-3471"/>
                    <a:pt x="79295" y="19963"/>
                    <a:pt x="83201" y="29728"/>
                  </a:cubicBezTo>
                  <a:cubicBezTo>
                    <a:pt x="87107" y="39492"/>
                    <a:pt x="54884" y="79525"/>
                    <a:pt x="54884" y="79525"/>
                  </a:cubicBezTo>
                  <a:lnTo>
                    <a:pt x="42191" y="93195"/>
                  </a:lnTo>
                  <a:lnTo>
                    <a:pt x="47073" y="80502"/>
                  </a:lnTo>
                  <a:cubicBezTo>
                    <a:pt x="47073" y="80502"/>
                    <a:pt x="56837" y="61950"/>
                    <a:pt x="37309" y="51209"/>
                  </a:cubicBezTo>
                  <a:cubicBezTo>
                    <a:pt x="26568" y="45350"/>
                    <a:pt x="-2724" y="40468"/>
                    <a:pt x="205" y="35586"/>
                  </a:cubicBezTo>
                  <a:cubicBezTo>
                    <a:pt x="1181" y="30704"/>
                    <a:pt x="7040" y="4341"/>
                    <a:pt x="16804" y="435"/>
                  </a:cubicBezTo>
                  <a:close/>
                </a:path>
              </a:pathLst>
            </a:custGeom>
            <a:noFill/>
            <a:ln w="5619" cap="flat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14510E1-6086-4B32-B13B-1CE4F61F4800}"/>
                </a:ext>
              </a:extLst>
            </p:cNvPr>
            <p:cNvSpPr/>
            <p:nvPr/>
          </p:nvSpPr>
          <p:spPr>
            <a:xfrm>
              <a:off x="8912250" y="2133238"/>
              <a:ext cx="732320" cy="732320"/>
            </a:xfrm>
            <a:custGeom>
              <a:avLst/>
              <a:gdLst>
                <a:gd name="connsiteX0" fmla="*/ 638733 w 732320"/>
                <a:gd name="connsiteY0" fmla="*/ 290265 h 732320"/>
                <a:gd name="connsiteX1" fmla="*/ 635804 w 732320"/>
                <a:gd name="connsiteY1" fmla="*/ 290265 h 732320"/>
                <a:gd name="connsiteX2" fmla="*/ 635804 w 732320"/>
                <a:gd name="connsiteY2" fmla="*/ 258043 h 732320"/>
                <a:gd name="connsiteX3" fmla="*/ 635804 w 732320"/>
                <a:gd name="connsiteY3" fmla="*/ 256090 h 732320"/>
                <a:gd name="connsiteX4" fmla="*/ 627016 w 732320"/>
                <a:gd name="connsiteY4" fmla="*/ 250231 h 732320"/>
                <a:gd name="connsiteX5" fmla="*/ 617251 w 732320"/>
                <a:gd name="connsiteY5" fmla="*/ 242420 h 732320"/>
                <a:gd name="connsiteX6" fmla="*/ 606511 w 732320"/>
                <a:gd name="connsiteY6" fmla="*/ 227773 h 732320"/>
                <a:gd name="connsiteX7" fmla="*/ 617251 w 732320"/>
                <a:gd name="connsiteY7" fmla="*/ 205315 h 732320"/>
                <a:gd name="connsiteX8" fmla="*/ 620181 w 732320"/>
                <a:gd name="connsiteY8" fmla="*/ 203363 h 732320"/>
                <a:gd name="connsiteX9" fmla="*/ 617251 w 732320"/>
                <a:gd name="connsiteY9" fmla="*/ 201410 h 732320"/>
                <a:gd name="connsiteX10" fmla="*/ 587959 w 732320"/>
                <a:gd name="connsiteY10" fmla="*/ 172117 h 732320"/>
                <a:gd name="connsiteX11" fmla="*/ 581124 w 732320"/>
                <a:gd name="connsiteY11" fmla="*/ 164305 h 732320"/>
                <a:gd name="connsiteX12" fmla="*/ 560619 w 732320"/>
                <a:gd name="connsiteY12" fmla="*/ 153565 h 732320"/>
                <a:gd name="connsiteX13" fmla="*/ 511797 w 732320"/>
                <a:gd name="connsiteY13" fmla="*/ 153565 h 732320"/>
                <a:gd name="connsiteX14" fmla="*/ 488363 w 732320"/>
                <a:gd name="connsiteY14" fmla="*/ 156494 h 732320"/>
                <a:gd name="connsiteX15" fmla="*/ 462000 w 732320"/>
                <a:gd name="connsiteY15" fmla="*/ 153565 h 732320"/>
                <a:gd name="connsiteX16" fmla="*/ 440518 w 732320"/>
                <a:gd name="connsiteY16" fmla="*/ 148683 h 732320"/>
                <a:gd name="connsiteX17" fmla="*/ 421966 w 732320"/>
                <a:gd name="connsiteY17" fmla="*/ 142824 h 732320"/>
                <a:gd name="connsiteX18" fmla="*/ 395602 w 732320"/>
                <a:gd name="connsiteY18" fmla="*/ 124272 h 732320"/>
                <a:gd name="connsiteX19" fmla="*/ 366310 w 732320"/>
                <a:gd name="connsiteY19" fmla="*/ 124272 h 732320"/>
                <a:gd name="connsiteX20" fmla="*/ 360451 w 732320"/>
                <a:gd name="connsiteY20" fmla="*/ 125248 h 732320"/>
                <a:gd name="connsiteX21" fmla="*/ 358498 w 732320"/>
                <a:gd name="connsiteY21" fmla="*/ 128178 h 732320"/>
                <a:gd name="connsiteX22" fmla="*/ 345805 w 732320"/>
                <a:gd name="connsiteY22" fmla="*/ 124272 h 732320"/>
                <a:gd name="connsiteX23" fmla="*/ 315536 w 732320"/>
                <a:gd name="connsiteY23" fmla="*/ 103767 h 732320"/>
                <a:gd name="connsiteX24" fmla="*/ 281361 w 732320"/>
                <a:gd name="connsiteY24" fmla="*/ 60804 h 732320"/>
                <a:gd name="connsiteX25" fmla="*/ 281361 w 732320"/>
                <a:gd name="connsiteY25" fmla="*/ 59828 h 732320"/>
                <a:gd name="connsiteX26" fmla="*/ 258903 w 732320"/>
                <a:gd name="connsiteY26" fmla="*/ 60804 h 732320"/>
                <a:gd name="connsiteX27" fmla="*/ 245233 w 732320"/>
                <a:gd name="connsiteY27" fmla="*/ 59828 h 732320"/>
                <a:gd name="connsiteX28" fmla="*/ 254020 w 732320"/>
                <a:gd name="connsiteY28" fmla="*/ 5148 h 732320"/>
                <a:gd name="connsiteX29" fmla="*/ 228634 w 732320"/>
                <a:gd name="connsiteY29" fmla="*/ 7101 h 732320"/>
                <a:gd name="connsiteX30" fmla="*/ 130991 w 732320"/>
                <a:gd name="connsiteY30" fmla="*/ 65686 h 732320"/>
                <a:gd name="connsiteX31" fmla="*/ 104627 w 732320"/>
                <a:gd name="connsiteY31" fmla="*/ 56898 h 732320"/>
                <a:gd name="connsiteX32" fmla="*/ 104627 w 732320"/>
                <a:gd name="connsiteY32" fmla="*/ 55922 h 732320"/>
                <a:gd name="connsiteX33" fmla="*/ 94863 w 732320"/>
                <a:gd name="connsiteY33" fmla="*/ 64710 h 732320"/>
                <a:gd name="connsiteX34" fmla="*/ 92910 w 732320"/>
                <a:gd name="connsiteY34" fmla="*/ 66663 h 732320"/>
                <a:gd name="connsiteX35" fmla="*/ 78264 w 732320"/>
                <a:gd name="connsiteY35" fmla="*/ 98885 h 732320"/>
                <a:gd name="connsiteX36" fmla="*/ 76311 w 732320"/>
                <a:gd name="connsiteY36" fmla="*/ 137942 h 732320"/>
                <a:gd name="connsiteX37" fmla="*/ 53853 w 732320"/>
                <a:gd name="connsiteY37" fmla="*/ 175046 h 732320"/>
                <a:gd name="connsiteX38" fmla="*/ 36277 w 732320"/>
                <a:gd name="connsiteY38" fmla="*/ 187740 h 732320"/>
                <a:gd name="connsiteX39" fmla="*/ 8938 w 732320"/>
                <a:gd name="connsiteY39" fmla="*/ 220938 h 732320"/>
                <a:gd name="connsiteX40" fmla="*/ 149 w 732320"/>
                <a:gd name="connsiteY40" fmla="*/ 239490 h 732320"/>
                <a:gd name="connsiteX41" fmla="*/ 9914 w 732320"/>
                <a:gd name="connsiteY41" fmla="*/ 244372 h 732320"/>
                <a:gd name="connsiteX42" fmla="*/ 33348 w 732320"/>
                <a:gd name="connsiteY42" fmla="*/ 271712 h 732320"/>
                <a:gd name="connsiteX43" fmla="*/ 27490 w 732320"/>
                <a:gd name="connsiteY43" fmla="*/ 300029 h 732320"/>
                <a:gd name="connsiteX44" fmla="*/ 24560 w 732320"/>
                <a:gd name="connsiteY44" fmla="*/ 313699 h 732320"/>
                <a:gd name="connsiteX45" fmla="*/ 22607 w 732320"/>
                <a:gd name="connsiteY45" fmla="*/ 349827 h 732320"/>
                <a:gd name="connsiteX46" fmla="*/ 22607 w 732320"/>
                <a:gd name="connsiteY46" fmla="*/ 362520 h 732320"/>
                <a:gd name="connsiteX47" fmla="*/ 24560 w 732320"/>
                <a:gd name="connsiteY47" fmla="*/ 382049 h 732320"/>
                <a:gd name="connsiteX48" fmla="*/ 40183 w 732320"/>
                <a:gd name="connsiteY48" fmla="*/ 399624 h 732320"/>
                <a:gd name="connsiteX49" fmla="*/ 63617 w 732320"/>
                <a:gd name="connsiteY49" fmla="*/ 410365 h 732320"/>
                <a:gd name="connsiteX50" fmla="*/ 124156 w 732320"/>
                <a:gd name="connsiteY50" fmla="*/ 444540 h 732320"/>
                <a:gd name="connsiteX51" fmla="*/ 137826 w 732320"/>
                <a:gd name="connsiteY51" fmla="*/ 463092 h 732320"/>
                <a:gd name="connsiteX52" fmla="*/ 152472 w 732320"/>
                <a:gd name="connsiteY52" fmla="*/ 479691 h 732320"/>
                <a:gd name="connsiteX53" fmla="*/ 177859 w 732320"/>
                <a:gd name="connsiteY53" fmla="*/ 493361 h 732320"/>
                <a:gd name="connsiteX54" fmla="*/ 203246 w 732320"/>
                <a:gd name="connsiteY54" fmla="*/ 508984 h 732320"/>
                <a:gd name="connsiteX55" fmla="*/ 212034 w 732320"/>
                <a:gd name="connsiteY55" fmla="*/ 540230 h 732320"/>
                <a:gd name="connsiteX56" fmla="*/ 217893 w 732320"/>
                <a:gd name="connsiteY56" fmla="*/ 566593 h 732320"/>
                <a:gd name="connsiteX57" fmla="*/ 229610 w 732320"/>
                <a:gd name="connsiteY57" fmla="*/ 585146 h 732320"/>
                <a:gd name="connsiteX58" fmla="*/ 240351 w 732320"/>
                <a:gd name="connsiteY58" fmla="*/ 598816 h 732320"/>
                <a:gd name="connsiteX59" fmla="*/ 247186 w 732320"/>
                <a:gd name="connsiteY59" fmla="*/ 618344 h 732320"/>
                <a:gd name="connsiteX60" fmla="*/ 243280 w 732320"/>
                <a:gd name="connsiteY60" fmla="*/ 640802 h 732320"/>
                <a:gd name="connsiteX61" fmla="*/ 249138 w 732320"/>
                <a:gd name="connsiteY61" fmla="*/ 676930 h 732320"/>
                <a:gd name="connsiteX62" fmla="*/ 251091 w 732320"/>
                <a:gd name="connsiteY62" fmla="*/ 681812 h 732320"/>
                <a:gd name="connsiteX63" fmla="*/ 254997 w 732320"/>
                <a:gd name="connsiteY63" fmla="*/ 700364 h 732320"/>
                <a:gd name="connsiteX64" fmla="*/ 255973 w 732320"/>
                <a:gd name="connsiteY64" fmla="*/ 708175 h 732320"/>
                <a:gd name="connsiteX65" fmla="*/ 262809 w 732320"/>
                <a:gd name="connsiteY65" fmla="*/ 714034 h 732320"/>
                <a:gd name="connsiteX66" fmla="*/ 276478 w 732320"/>
                <a:gd name="connsiteY66" fmla="*/ 716963 h 732320"/>
                <a:gd name="connsiteX67" fmla="*/ 282337 w 732320"/>
                <a:gd name="connsiteY67" fmla="*/ 715987 h 732320"/>
                <a:gd name="connsiteX68" fmla="*/ 306748 w 732320"/>
                <a:gd name="connsiteY68" fmla="*/ 727704 h 732320"/>
                <a:gd name="connsiteX69" fmla="*/ 311630 w 732320"/>
                <a:gd name="connsiteY69" fmla="*/ 734539 h 732320"/>
                <a:gd name="connsiteX70" fmla="*/ 542066 w 732320"/>
                <a:gd name="connsiteY70" fmla="*/ 717940 h 732320"/>
                <a:gd name="connsiteX71" fmla="*/ 697319 w 732320"/>
                <a:gd name="connsiteY71" fmla="*/ 706222 h 732320"/>
                <a:gd name="connsiteX72" fmla="*/ 684625 w 732320"/>
                <a:gd name="connsiteY72" fmla="*/ 674977 h 732320"/>
                <a:gd name="connsiteX73" fmla="*/ 667049 w 732320"/>
                <a:gd name="connsiteY73" fmla="*/ 662283 h 732320"/>
                <a:gd name="connsiteX74" fmla="*/ 666073 w 732320"/>
                <a:gd name="connsiteY74" fmla="*/ 650566 h 732320"/>
                <a:gd name="connsiteX75" fmla="*/ 677790 w 732320"/>
                <a:gd name="connsiteY75" fmla="*/ 523631 h 732320"/>
                <a:gd name="connsiteX76" fmla="*/ 675837 w 732320"/>
                <a:gd name="connsiteY76" fmla="*/ 493361 h 732320"/>
                <a:gd name="connsiteX77" fmla="*/ 697319 w 732320"/>
                <a:gd name="connsiteY77" fmla="*/ 423059 h 732320"/>
                <a:gd name="connsiteX78" fmla="*/ 719776 w 732320"/>
                <a:gd name="connsiteY78" fmla="*/ 347874 h 732320"/>
                <a:gd name="connsiteX79" fmla="*/ 740281 w 732320"/>
                <a:gd name="connsiteY79" fmla="*/ 256090 h 732320"/>
                <a:gd name="connsiteX80" fmla="*/ 667049 w 732320"/>
                <a:gd name="connsiteY80" fmla="*/ 353732 h 732320"/>
                <a:gd name="connsiteX81" fmla="*/ 646544 w 732320"/>
                <a:gd name="connsiteY81" fmla="*/ 300029 h 732320"/>
                <a:gd name="connsiteX82" fmla="*/ 648497 w 732320"/>
                <a:gd name="connsiteY82" fmla="*/ 297100 h 732320"/>
                <a:gd name="connsiteX83" fmla="*/ 650450 w 732320"/>
                <a:gd name="connsiteY83" fmla="*/ 293194 h 732320"/>
                <a:gd name="connsiteX84" fmla="*/ 638733 w 732320"/>
                <a:gd name="connsiteY84" fmla="*/ 290265 h 732320"/>
                <a:gd name="connsiteX85" fmla="*/ 638733 w 732320"/>
                <a:gd name="connsiteY85" fmla="*/ 290265 h 73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32320" h="732320">
                  <a:moveTo>
                    <a:pt x="638733" y="290265"/>
                  </a:moveTo>
                  <a:lnTo>
                    <a:pt x="635804" y="290265"/>
                  </a:lnTo>
                  <a:lnTo>
                    <a:pt x="635804" y="258043"/>
                  </a:lnTo>
                  <a:cubicBezTo>
                    <a:pt x="635804" y="257066"/>
                    <a:pt x="635804" y="257066"/>
                    <a:pt x="635804" y="256090"/>
                  </a:cubicBezTo>
                  <a:cubicBezTo>
                    <a:pt x="633851" y="255113"/>
                    <a:pt x="630921" y="254137"/>
                    <a:pt x="627016" y="250231"/>
                  </a:cubicBezTo>
                  <a:cubicBezTo>
                    <a:pt x="623110" y="246325"/>
                    <a:pt x="620181" y="244372"/>
                    <a:pt x="617251" y="242420"/>
                  </a:cubicBezTo>
                  <a:cubicBezTo>
                    <a:pt x="611393" y="239490"/>
                    <a:pt x="606511" y="235585"/>
                    <a:pt x="606511" y="227773"/>
                  </a:cubicBezTo>
                  <a:cubicBezTo>
                    <a:pt x="606511" y="217033"/>
                    <a:pt x="607487" y="216056"/>
                    <a:pt x="617251" y="205315"/>
                  </a:cubicBezTo>
                  <a:cubicBezTo>
                    <a:pt x="618228" y="204339"/>
                    <a:pt x="619204" y="203363"/>
                    <a:pt x="620181" y="203363"/>
                  </a:cubicBezTo>
                  <a:cubicBezTo>
                    <a:pt x="619204" y="202386"/>
                    <a:pt x="618228" y="202386"/>
                    <a:pt x="617251" y="201410"/>
                  </a:cubicBezTo>
                  <a:lnTo>
                    <a:pt x="587959" y="172117"/>
                  </a:lnTo>
                  <a:cubicBezTo>
                    <a:pt x="585029" y="169188"/>
                    <a:pt x="583077" y="166258"/>
                    <a:pt x="581124" y="164305"/>
                  </a:cubicBezTo>
                  <a:cubicBezTo>
                    <a:pt x="576241" y="157470"/>
                    <a:pt x="573312" y="153565"/>
                    <a:pt x="560619" y="153565"/>
                  </a:cubicBezTo>
                  <a:lnTo>
                    <a:pt x="511797" y="153565"/>
                  </a:lnTo>
                  <a:cubicBezTo>
                    <a:pt x="500080" y="153565"/>
                    <a:pt x="493245" y="155518"/>
                    <a:pt x="488363" y="156494"/>
                  </a:cubicBezTo>
                  <a:cubicBezTo>
                    <a:pt x="479575" y="158447"/>
                    <a:pt x="474693" y="159423"/>
                    <a:pt x="462000" y="153565"/>
                  </a:cubicBezTo>
                  <a:cubicBezTo>
                    <a:pt x="453212" y="148683"/>
                    <a:pt x="446377" y="148683"/>
                    <a:pt x="440518" y="148683"/>
                  </a:cubicBezTo>
                  <a:cubicBezTo>
                    <a:pt x="433683" y="148683"/>
                    <a:pt x="427825" y="148683"/>
                    <a:pt x="421966" y="142824"/>
                  </a:cubicBezTo>
                  <a:cubicBezTo>
                    <a:pt x="413178" y="134036"/>
                    <a:pt x="403414" y="124272"/>
                    <a:pt x="395602" y="124272"/>
                  </a:cubicBezTo>
                  <a:lnTo>
                    <a:pt x="366310" y="124272"/>
                  </a:lnTo>
                  <a:cubicBezTo>
                    <a:pt x="362404" y="124272"/>
                    <a:pt x="360451" y="124272"/>
                    <a:pt x="360451" y="125248"/>
                  </a:cubicBezTo>
                  <a:cubicBezTo>
                    <a:pt x="360451" y="126225"/>
                    <a:pt x="359475" y="128178"/>
                    <a:pt x="358498" y="128178"/>
                  </a:cubicBezTo>
                  <a:cubicBezTo>
                    <a:pt x="356545" y="129154"/>
                    <a:pt x="355569" y="129154"/>
                    <a:pt x="345805" y="124272"/>
                  </a:cubicBezTo>
                  <a:cubicBezTo>
                    <a:pt x="326276" y="114508"/>
                    <a:pt x="315536" y="104743"/>
                    <a:pt x="315536" y="103767"/>
                  </a:cubicBezTo>
                  <a:lnTo>
                    <a:pt x="281361" y="60804"/>
                  </a:lnTo>
                  <a:lnTo>
                    <a:pt x="281361" y="59828"/>
                  </a:lnTo>
                  <a:cubicBezTo>
                    <a:pt x="276478" y="59828"/>
                    <a:pt x="269643" y="59828"/>
                    <a:pt x="258903" y="60804"/>
                  </a:cubicBezTo>
                  <a:cubicBezTo>
                    <a:pt x="254020" y="62757"/>
                    <a:pt x="246209" y="59828"/>
                    <a:pt x="245233" y="59828"/>
                  </a:cubicBezTo>
                  <a:cubicBezTo>
                    <a:pt x="247186" y="43229"/>
                    <a:pt x="268667" y="8077"/>
                    <a:pt x="254020" y="5148"/>
                  </a:cubicBezTo>
                  <a:cubicBezTo>
                    <a:pt x="250115" y="-5593"/>
                    <a:pt x="230586" y="3195"/>
                    <a:pt x="228634" y="7101"/>
                  </a:cubicBezTo>
                  <a:cubicBezTo>
                    <a:pt x="227657" y="7101"/>
                    <a:pt x="133920" y="65686"/>
                    <a:pt x="130991" y="65686"/>
                  </a:cubicBezTo>
                  <a:cubicBezTo>
                    <a:pt x="129038" y="64710"/>
                    <a:pt x="105604" y="56898"/>
                    <a:pt x="104627" y="56898"/>
                  </a:cubicBezTo>
                  <a:lnTo>
                    <a:pt x="104627" y="55922"/>
                  </a:lnTo>
                  <a:cubicBezTo>
                    <a:pt x="101698" y="58851"/>
                    <a:pt x="98769" y="61781"/>
                    <a:pt x="94863" y="64710"/>
                  </a:cubicBezTo>
                  <a:lnTo>
                    <a:pt x="92910" y="66663"/>
                  </a:lnTo>
                  <a:cubicBezTo>
                    <a:pt x="87052" y="72521"/>
                    <a:pt x="81193" y="85215"/>
                    <a:pt x="78264" y="98885"/>
                  </a:cubicBezTo>
                  <a:cubicBezTo>
                    <a:pt x="75334" y="112555"/>
                    <a:pt x="74358" y="127201"/>
                    <a:pt x="76311" y="137942"/>
                  </a:cubicBezTo>
                  <a:cubicBezTo>
                    <a:pt x="81193" y="157470"/>
                    <a:pt x="68499" y="165282"/>
                    <a:pt x="53853" y="175046"/>
                  </a:cubicBezTo>
                  <a:cubicBezTo>
                    <a:pt x="47995" y="178952"/>
                    <a:pt x="41160" y="182858"/>
                    <a:pt x="36277" y="187740"/>
                  </a:cubicBezTo>
                  <a:cubicBezTo>
                    <a:pt x="26513" y="196528"/>
                    <a:pt x="15772" y="209221"/>
                    <a:pt x="8938" y="220938"/>
                  </a:cubicBezTo>
                  <a:cubicBezTo>
                    <a:pt x="3079" y="229726"/>
                    <a:pt x="-827" y="236561"/>
                    <a:pt x="149" y="239490"/>
                  </a:cubicBezTo>
                  <a:cubicBezTo>
                    <a:pt x="149" y="240467"/>
                    <a:pt x="5032" y="242420"/>
                    <a:pt x="9914" y="244372"/>
                  </a:cubicBezTo>
                  <a:cubicBezTo>
                    <a:pt x="21631" y="249255"/>
                    <a:pt x="36277" y="254137"/>
                    <a:pt x="33348" y="271712"/>
                  </a:cubicBezTo>
                  <a:cubicBezTo>
                    <a:pt x="30419" y="288312"/>
                    <a:pt x="29442" y="290265"/>
                    <a:pt x="27490" y="300029"/>
                  </a:cubicBezTo>
                  <a:cubicBezTo>
                    <a:pt x="26513" y="303935"/>
                    <a:pt x="25537" y="308817"/>
                    <a:pt x="24560" y="313699"/>
                  </a:cubicBezTo>
                  <a:cubicBezTo>
                    <a:pt x="20654" y="329322"/>
                    <a:pt x="21631" y="341039"/>
                    <a:pt x="22607" y="349827"/>
                  </a:cubicBezTo>
                  <a:cubicBezTo>
                    <a:pt x="22607" y="354709"/>
                    <a:pt x="23584" y="358615"/>
                    <a:pt x="22607" y="362520"/>
                  </a:cubicBezTo>
                  <a:cubicBezTo>
                    <a:pt x="22607" y="367402"/>
                    <a:pt x="21631" y="375214"/>
                    <a:pt x="24560" y="382049"/>
                  </a:cubicBezTo>
                  <a:cubicBezTo>
                    <a:pt x="26513" y="388884"/>
                    <a:pt x="31395" y="394742"/>
                    <a:pt x="40183" y="399624"/>
                  </a:cubicBezTo>
                  <a:cubicBezTo>
                    <a:pt x="46042" y="402554"/>
                    <a:pt x="54829" y="406459"/>
                    <a:pt x="63617" y="410365"/>
                  </a:cubicBezTo>
                  <a:cubicBezTo>
                    <a:pt x="86075" y="420129"/>
                    <a:pt x="112439" y="430870"/>
                    <a:pt x="124156" y="444540"/>
                  </a:cubicBezTo>
                  <a:cubicBezTo>
                    <a:pt x="130991" y="452351"/>
                    <a:pt x="134897" y="458210"/>
                    <a:pt x="137826" y="463092"/>
                  </a:cubicBezTo>
                  <a:cubicBezTo>
                    <a:pt x="140755" y="468951"/>
                    <a:pt x="143684" y="472856"/>
                    <a:pt x="152472" y="479691"/>
                  </a:cubicBezTo>
                  <a:cubicBezTo>
                    <a:pt x="159307" y="485550"/>
                    <a:pt x="169072" y="489456"/>
                    <a:pt x="177859" y="493361"/>
                  </a:cubicBezTo>
                  <a:cubicBezTo>
                    <a:pt x="188600" y="498243"/>
                    <a:pt x="198364" y="503126"/>
                    <a:pt x="203246" y="508984"/>
                  </a:cubicBezTo>
                  <a:cubicBezTo>
                    <a:pt x="208129" y="515819"/>
                    <a:pt x="210081" y="527536"/>
                    <a:pt x="212034" y="540230"/>
                  </a:cubicBezTo>
                  <a:cubicBezTo>
                    <a:pt x="213987" y="549018"/>
                    <a:pt x="214963" y="558782"/>
                    <a:pt x="217893" y="566593"/>
                  </a:cubicBezTo>
                  <a:cubicBezTo>
                    <a:pt x="220822" y="576358"/>
                    <a:pt x="225704" y="581240"/>
                    <a:pt x="229610" y="585146"/>
                  </a:cubicBezTo>
                  <a:cubicBezTo>
                    <a:pt x="233516" y="589051"/>
                    <a:pt x="237421" y="592957"/>
                    <a:pt x="240351" y="598816"/>
                  </a:cubicBezTo>
                  <a:cubicBezTo>
                    <a:pt x="244256" y="606627"/>
                    <a:pt x="246209" y="611509"/>
                    <a:pt x="247186" y="618344"/>
                  </a:cubicBezTo>
                  <a:cubicBezTo>
                    <a:pt x="247186" y="624203"/>
                    <a:pt x="246209" y="630061"/>
                    <a:pt x="243280" y="640802"/>
                  </a:cubicBezTo>
                  <a:cubicBezTo>
                    <a:pt x="239374" y="655448"/>
                    <a:pt x="244256" y="666189"/>
                    <a:pt x="249138" y="676930"/>
                  </a:cubicBezTo>
                  <a:cubicBezTo>
                    <a:pt x="250115" y="678882"/>
                    <a:pt x="251091" y="680835"/>
                    <a:pt x="251091" y="681812"/>
                  </a:cubicBezTo>
                  <a:cubicBezTo>
                    <a:pt x="254997" y="689623"/>
                    <a:pt x="254997" y="695482"/>
                    <a:pt x="254997" y="700364"/>
                  </a:cubicBezTo>
                  <a:cubicBezTo>
                    <a:pt x="254997" y="703293"/>
                    <a:pt x="254997" y="705246"/>
                    <a:pt x="255973" y="708175"/>
                  </a:cubicBezTo>
                  <a:cubicBezTo>
                    <a:pt x="256950" y="710128"/>
                    <a:pt x="259879" y="713057"/>
                    <a:pt x="262809" y="714034"/>
                  </a:cubicBezTo>
                  <a:cubicBezTo>
                    <a:pt x="266714" y="715987"/>
                    <a:pt x="271596" y="716963"/>
                    <a:pt x="276478" y="716963"/>
                  </a:cubicBezTo>
                  <a:cubicBezTo>
                    <a:pt x="278431" y="716963"/>
                    <a:pt x="280384" y="715987"/>
                    <a:pt x="282337" y="715987"/>
                  </a:cubicBezTo>
                  <a:cubicBezTo>
                    <a:pt x="290148" y="714034"/>
                    <a:pt x="296007" y="712081"/>
                    <a:pt x="306748" y="727704"/>
                  </a:cubicBezTo>
                  <a:cubicBezTo>
                    <a:pt x="308700" y="730633"/>
                    <a:pt x="310653" y="732586"/>
                    <a:pt x="311630" y="734539"/>
                  </a:cubicBezTo>
                  <a:cubicBezTo>
                    <a:pt x="323347" y="733562"/>
                    <a:pt x="438565" y="725751"/>
                    <a:pt x="542066" y="717940"/>
                  </a:cubicBezTo>
                  <a:cubicBezTo>
                    <a:pt x="607487" y="713057"/>
                    <a:pt x="669002" y="708175"/>
                    <a:pt x="697319" y="706222"/>
                  </a:cubicBezTo>
                  <a:cubicBezTo>
                    <a:pt x="695366" y="690600"/>
                    <a:pt x="690483" y="678882"/>
                    <a:pt x="684625" y="674977"/>
                  </a:cubicBezTo>
                  <a:cubicBezTo>
                    <a:pt x="665096" y="664236"/>
                    <a:pt x="682672" y="674977"/>
                    <a:pt x="667049" y="662283"/>
                  </a:cubicBezTo>
                  <a:cubicBezTo>
                    <a:pt x="665096" y="654472"/>
                    <a:pt x="666073" y="657401"/>
                    <a:pt x="666073" y="650566"/>
                  </a:cubicBezTo>
                  <a:cubicBezTo>
                    <a:pt x="678766" y="640802"/>
                    <a:pt x="679743" y="545112"/>
                    <a:pt x="677790" y="523631"/>
                  </a:cubicBezTo>
                  <a:cubicBezTo>
                    <a:pt x="666073" y="520701"/>
                    <a:pt x="674861" y="500196"/>
                    <a:pt x="675837" y="493361"/>
                  </a:cubicBezTo>
                  <a:cubicBezTo>
                    <a:pt x="696342" y="495314"/>
                    <a:pt x="696342" y="431847"/>
                    <a:pt x="697319" y="423059"/>
                  </a:cubicBezTo>
                  <a:cubicBezTo>
                    <a:pt x="703177" y="387907"/>
                    <a:pt x="719776" y="348850"/>
                    <a:pt x="719776" y="347874"/>
                  </a:cubicBezTo>
                  <a:cubicBezTo>
                    <a:pt x="725635" y="313699"/>
                    <a:pt x="739305" y="266830"/>
                    <a:pt x="740281" y="256090"/>
                  </a:cubicBezTo>
                  <a:cubicBezTo>
                    <a:pt x="712941" y="272689"/>
                    <a:pt x="685601" y="323463"/>
                    <a:pt x="667049" y="353732"/>
                  </a:cubicBezTo>
                  <a:cubicBezTo>
                    <a:pt x="607487" y="454304"/>
                    <a:pt x="635804" y="329322"/>
                    <a:pt x="646544" y="300029"/>
                  </a:cubicBezTo>
                  <a:lnTo>
                    <a:pt x="648497" y="297100"/>
                  </a:lnTo>
                  <a:cubicBezTo>
                    <a:pt x="649473" y="296123"/>
                    <a:pt x="649473" y="295147"/>
                    <a:pt x="650450" y="293194"/>
                  </a:cubicBezTo>
                  <a:lnTo>
                    <a:pt x="638733" y="290265"/>
                  </a:lnTo>
                  <a:lnTo>
                    <a:pt x="638733" y="290265"/>
                  </a:lnTo>
                  <a:close/>
                </a:path>
              </a:pathLst>
            </a:custGeom>
            <a:solidFill>
              <a:srgbClr val="003E53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F76F9CA-DED2-4463-A45B-BD967FC176C4}"/>
                </a:ext>
              </a:extLst>
            </p:cNvPr>
            <p:cNvSpPr/>
            <p:nvPr/>
          </p:nvSpPr>
          <p:spPr>
            <a:xfrm>
              <a:off x="9206304" y="2017790"/>
              <a:ext cx="1074070" cy="400335"/>
            </a:xfrm>
            <a:custGeom>
              <a:avLst/>
              <a:gdLst>
                <a:gd name="connsiteX0" fmla="*/ 1076022 w 1074069"/>
                <a:gd name="connsiteY0" fmla="*/ 167464 h 400335"/>
                <a:gd name="connsiteX1" fmla="*/ 968615 w 1074069"/>
                <a:gd name="connsiteY1" fmla="*/ 181134 h 400335"/>
                <a:gd name="connsiteX2" fmla="*/ 789929 w 1074069"/>
                <a:gd name="connsiteY2" fmla="*/ 143053 h 400335"/>
                <a:gd name="connsiteX3" fmla="*/ 724509 w 1074069"/>
                <a:gd name="connsiteY3" fmla="*/ 124501 h 400335"/>
                <a:gd name="connsiteX4" fmla="*/ 662018 w 1074069"/>
                <a:gd name="connsiteY4" fmla="*/ 119619 h 400335"/>
                <a:gd name="connsiteX5" fmla="*/ 613196 w 1074069"/>
                <a:gd name="connsiteY5" fmla="*/ 94232 h 400335"/>
                <a:gd name="connsiteX6" fmla="*/ 508719 w 1074069"/>
                <a:gd name="connsiteY6" fmla="*/ 126454 h 400335"/>
                <a:gd name="connsiteX7" fmla="*/ 428651 w 1074069"/>
                <a:gd name="connsiteY7" fmla="*/ 149888 h 400335"/>
                <a:gd name="connsiteX8" fmla="*/ 335891 w 1074069"/>
                <a:gd name="connsiteY8" fmla="*/ 104973 h 400335"/>
                <a:gd name="connsiteX9" fmla="*/ 299763 w 1074069"/>
                <a:gd name="connsiteY9" fmla="*/ 95208 h 400335"/>
                <a:gd name="connsiteX10" fmla="*/ 209932 w 1074069"/>
                <a:gd name="connsiteY10" fmla="*/ 63963 h 400335"/>
                <a:gd name="connsiteX11" fmla="*/ 275353 w 1074069"/>
                <a:gd name="connsiteY11" fmla="*/ 27835 h 400335"/>
                <a:gd name="connsiteX12" fmla="*/ 310504 w 1074069"/>
                <a:gd name="connsiteY12" fmla="*/ 1471 h 400335"/>
                <a:gd name="connsiteX13" fmla="*/ 190403 w 1074069"/>
                <a:gd name="connsiteY13" fmla="*/ 65915 h 400335"/>
                <a:gd name="connsiteX14" fmla="*/ 124983 w 1074069"/>
                <a:gd name="connsiteY14" fmla="*/ 121572 h 400335"/>
                <a:gd name="connsiteX15" fmla="*/ 23434 w 1074069"/>
                <a:gd name="connsiteY15" fmla="*/ 169417 h 400335"/>
                <a:gd name="connsiteX16" fmla="*/ 0 w 1074069"/>
                <a:gd name="connsiteY16" fmla="*/ 181134 h 400335"/>
                <a:gd name="connsiteX17" fmla="*/ 25387 w 1074069"/>
                <a:gd name="connsiteY17" fmla="*/ 213356 h 400335"/>
                <a:gd name="connsiteX18" fmla="*/ 53703 w 1074069"/>
                <a:gd name="connsiteY18" fmla="*/ 231908 h 400335"/>
                <a:gd name="connsiteX19" fmla="*/ 59562 w 1074069"/>
                <a:gd name="connsiteY19" fmla="*/ 234837 h 400335"/>
                <a:gd name="connsiteX20" fmla="*/ 71279 w 1074069"/>
                <a:gd name="connsiteY20" fmla="*/ 231908 h 400335"/>
                <a:gd name="connsiteX21" fmla="*/ 100572 w 1074069"/>
                <a:gd name="connsiteY21" fmla="*/ 231908 h 400335"/>
                <a:gd name="connsiteX22" fmla="*/ 132794 w 1074069"/>
                <a:gd name="connsiteY22" fmla="*/ 252413 h 400335"/>
                <a:gd name="connsiteX23" fmla="*/ 146464 w 1074069"/>
                <a:gd name="connsiteY23" fmla="*/ 256319 h 400335"/>
                <a:gd name="connsiteX24" fmla="*/ 170875 w 1074069"/>
                <a:gd name="connsiteY24" fmla="*/ 261201 h 400335"/>
                <a:gd name="connsiteX25" fmla="*/ 193333 w 1074069"/>
                <a:gd name="connsiteY25" fmla="*/ 264130 h 400335"/>
                <a:gd name="connsiteX26" fmla="*/ 218720 w 1074069"/>
                <a:gd name="connsiteY26" fmla="*/ 261201 h 400335"/>
                <a:gd name="connsiteX27" fmla="*/ 267541 w 1074069"/>
                <a:gd name="connsiteY27" fmla="*/ 261201 h 400335"/>
                <a:gd name="connsiteX28" fmla="*/ 292928 w 1074069"/>
                <a:gd name="connsiteY28" fmla="*/ 274871 h 400335"/>
                <a:gd name="connsiteX29" fmla="*/ 298787 w 1074069"/>
                <a:gd name="connsiteY29" fmla="*/ 281706 h 400335"/>
                <a:gd name="connsiteX30" fmla="*/ 328080 w 1074069"/>
                <a:gd name="connsiteY30" fmla="*/ 310999 h 400335"/>
                <a:gd name="connsiteX31" fmla="*/ 332962 w 1074069"/>
                <a:gd name="connsiteY31" fmla="*/ 314904 h 400335"/>
                <a:gd name="connsiteX32" fmla="*/ 332962 w 1074069"/>
                <a:gd name="connsiteY32" fmla="*/ 321739 h 400335"/>
                <a:gd name="connsiteX33" fmla="*/ 328080 w 1074069"/>
                <a:gd name="connsiteY33" fmla="*/ 325645 h 400335"/>
                <a:gd name="connsiteX34" fmla="*/ 319292 w 1074069"/>
                <a:gd name="connsiteY34" fmla="*/ 342244 h 400335"/>
                <a:gd name="connsiteX35" fmla="*/ 326127 w 1074069"/>
                <a:gd name="connsiteY35" fmla="*/ 351032 h 400335"/>
                <a:gd name="connsiteX36" fmla="*/ 337844 w 1074069"/>
                <a:gd name="connsiteY36" fmla="*/ 359820 h 400335"/>
                <a:gd name="connsiteX37" fmla="*/ 343702 w 1074069"/>
                <a:gd name="connsiteY37" fmla="*/ 363726 h 400335"/>
                <a:gd name="connsiteX38" fmla="*/ 348585 w 1074069"/>
                <a:gd name="connsiteY38" fmla="*/ 372514 h 400335"/>
                <a:gd name="connsiteX39" fmla="*/ 348585 w 1074069"/>
                <a:gd name="connsiteY39" fmla="*/ 398877 h 400335"/>
                <a:gd name="connsiteX40" fmla="*/ 358349 w 1074069"/>
                <a:gd name="connsiteY40" fmla="*/ 401806 h 400335"/>
                <a:gd name="connsiteX41" fmla="*/ 422793 w 1074069"/>
                <a:gd name="connsiteY41" fmla="*/ 278777 h 400335"/>
                <a:gd name="connsiteX42" fmla="*/ 451109 w 1074069"/>
                <a:gd name="connsiteY42" fmla="*/ 273894 h 400335"/>
                <a:gd name="connsiteX43" fmla="*/ 469661 w 1074069"/>
                <a:gd name="connsiteY43" fmla="*/ 258272 h 400335"/>
                <a:gd name="connsiteX44" fmla="*/ 519459 w 1074069"/>
                <a:gd name="connsiteY44" fmla="*/ 250460 h 400335"/>
                <a:gd name="connsiteX45" fmla="*/ 588786 w 1074069"/>
                <a:gd name="connsiteY45" fmla="*/ 221167 h 400335"/>
                <a:gd name="connsiteX46" fmla="*/ 603432 w 1074069"/>
                <a:gd name="connsiteY46" fmla="*/ 195780 h 400335"/>
                <a:gd name="connsiteX47" fmla="*/ 698146 w 1074069"/>
                <a:gd name="connsiteY47" fmla="*/ 224097 h 400335"/>
                <a:gd name="connsiteX48" fmla="*/ 697169 w 1074069"/>
                <a:gd name="connsiteY48" fmla="*/ 218238 h 400335"/>
                <a:gd name="connsiteX49" fmla="*/ 707910 w 1074069"/>
                <a:gd name="connsiteY49" fmla="*/ 207497 h 400335"/>
                <a:gd name="connsiteX50" fmla="*/ 780165 w 1074069"/>
                <a:gd name="connsiteY50" fmla="*/ 184063 h 400335"/>
                <a:gd name="connsiteX51" fmla="*/ 781142 w 1074069"/>
                <a:gd name="connsiteY51" fmla="*/ 165511 h 400335"/>
                <a:gd name="connsiteX52" fmla="*/ 815317 w 1074069"/>
                <a:gd name="connsiteY52" fmla="*/ 176252 h 400335"/>
                <a:gd name="connsiteX53" fmla="*/ 1025249 w 1074069"/>
                <a:gd name="connsiteY53" fmla="*/ 203592 h 400335"/>
                <a:gd name="connsiteX54" fmla="*/ 1076022 w 1074069"/>
                <a:gd name="connsiteY54" fmla="*/ 167464 h 40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074069" h="400335">
                  <a:moveTo>
                    <a:pt x="1076022" y="167464"/>
                  </a:moveTo>
                  <a:cubicBezTo>
                    <a:pt x="1074070" y="149888"/>
                    <a:pt x="971545" y="153794"/>
                    <a:pt x="968615" y="181134"/>
                  </a:cubicBezTo>
                  <a:cubicBezTo>
                    <a:pt x="935417" y="178205"/>
                    <a:pt x="827034" y="169417"/>
                    <a:pt x="789929" y="143053"/>
                  </a:cubicBezTo>
                  <a:lnTo>
                    <a:pt x="724509" y="124501"/>
                  </a:lnTo>
                  <a:cubicBezTo>
                    <a:pt x="701075" y="124501"/>
                    <a:pt x="665923" y="126454"/>
                    <a:pt x="662018" y="119619"/>
                  </a:cubicBezTo>
                  <a:cubicBezTo>
                    <a:pt x="661041" y="117666"/>
                    <a:pt x="631748" y="34670"/>
                    <a:pt x="613196" y="94232"/>
                  </a:cubicBezTo>
                  <a:cubicBezTo>
                    <a:pt x="564375" y="99114"/>
                    <a:pt x="523365" y="92279"/>
                    <a:pt x="508719" y="126454"/>
                  </a:cubicBezTo>
                  <a:cubicBezTo>
                    <a:pt x="431581" y="135242"/>
                    <a:pt x="527271" y="168440"/>
                    <a:pt x="428651" y="149888"/>
                  </a:cubicBezTo>
                  <a:cubicBezTo>
                    <a:pt x="294881" y="125477"/>
                    <a:pt x="391547" y="130360"/>
                    <a:pt x="335891" y="104973"/>
                  </a:cubicBezTo>
                  <a:cubicBezTo>
                    <a:pt x="321244" y="98138"/>
                    <a:pt x="314410" y="101067"/>
                    <a:pt x="299763" y="95208"/>
                  </a:cubicBezTo>
                  <a:cubicBezTo>
                    <a:pt x="208955" y="61033"/>
                    <a:pt x="298787" y="197733"/>
                    <a:pt x="209932" y="63963"/>
                  </a:cubicBezTo>
                  <a:cubicBezTo>
                    <a:pt x="296834" y="54198"/>
                    <a:pt x="253871" y="32717"/>
                    <a:pt x="275353" y="27835"/>
                  </a:cubicBezTo>
                  <a:cubicBezTo>
                    <a:pt x="277305" y="24906"/>
                    <a:pt x="309527" y="17094"/>
                    <a:pt x="310504" y="1471"/>
                  </a:cubicBezTo>
                  <a:cubicBezTo>
                    <a:pt x="197238" y="-9269"/>
                    <a:pt x="256800" y="41505"/>
                    <a:pt x="190403" y="65915"/>
                  </a:cubicBezTo>
                  <a:cubicBezTo>
                    <a:pt x="143535" y="83491"/>
                    <a:pt x="172828" y="108878"/>
                    <a:pt x="124983" y="121572"/>
                  </a:cubicBezTo>
                  <a:cubicBezTo>
                    <a:pt x="83973" y="132313"/>
                    <a:pt x="24411" y="169417"/>
                    <a:pt x="23434" y="169417"/>
                  </a:cubicBezTo>
                  <a:cubicBezTo>
                    <a:pt x="9764" y="177228"/>
                    <a:pt x="2929" y="180157"/>
                    <a:pt x="0" y="181134"/>
                  </a:cubicBezTo>
                  <a:lnTo>
                    <a:pt x="25387" y="213356"/>
                  </a:lnTo>
                  <a:cubicBezTo>
                    <a:pt x="25387" y="213356"/>
                    <a:pt x="35151" y="223120"/>
                    <a:pt x="53703" y="231908"/>
                  </a:cubicBezTo>
                  <a:cubicBezTo>
                    <a:pt x="56633" y="232884"/>
                    <a:pt x="58586" y="233861"/>
                    <a:pt x="59562" y="234837"/>
                  </a:cubicBezTo>
                  <a:cubicBezTo>
                    <a:pt x="62491" y="231908"/>
                    <a:pt x="68350" y="231908"/>
                    <a:pt x="71279" y="231908"/>
                  </a:cubicBezTo>
                  <a:lnTo>
                    <a:pt x="100572" y="231908"/>
                  </a:lnTo>
                  <a:cubicBezTo>
                    <a:pt x="111313" y="231908"/>
                    <a:pt x="122053" y="242649"/>
                    <a:pt x="132794" y="252413"/>
                  </a:cubicBezTo>
                  <a:cubicBezTo>
                    <a:pt x="136700" y="256319"/>
                    <a:pt x="140605" y="256319"/>
                    <a:pt x="146464" y="256319"/>
                  </a:cubicBezTo>
                  <a:cubicBezTo>
                    <a:pt x="153299" y="256319"/>
                    <a:pt x="161110" y="256319"/>
                    <a:pt x="170875" y="261201"/>
                  </a:cubicBezTo>
                  <a:cubicBezTo>
                    <a:pt x="181615" y="266083"/>
                    <a:pt x="185521" y="265107"/>
                    <a:pt x="193333" y="264130"/>
                  </a:cubicBezTo>
                  <a:cubicBezTo>
                    <a:pt x="199191" y="263154"/>
                    <a:pt x="206026" y="261201"/>
                    <a:pt x="218720" y="261201"/>
                  </a:cubicBezTo>
                  <a:lnTo>
                    <a:pt x="267541" y="261201"/>
                  </a:lnTo>
                  <a:cubicBezTo>
                    <a:pt x="283164" y="261201"/>
                    <a:pt x="288046" y="268036"/>
                    <a:pt x="292928" y="274871"/>
                  </a:cubicBezTo>
                  <a:cubicBezTo>
                    <a:pt x="294881" y="276824"/>
                    <a:pt x="296834" y="279753"/>
                    <a:pt x="298787" y="281706"/>
                  </a:cubicBezTo>
                  <a:lnTo>
                    <a:pt x="328080" y="310999"/>
                  </a:lnTo>
                  <a:cubicBezTo>
                    <a:pt x="331985" y="314904"/>
                    <a:pt x="332962" y="314904"/>
                    <a:pt x="332962" y="314904"/>
                  </a:cubicBezTo>
                  <a:lnTo>
                    <a:pt x="332962" y="321739"/>
                  </a:lnTo>
                  <a:cubicBezTo>
                    <a:pt x="332962" y="321739"/>
                    <a:pt x="331985" y="321739"/>
                    <a:pt x="328080" y="325645"/>
                  </a:cubicBezTo>
                  <a:cubicBezTo>
                    <a:pt x="319292" y="334433"/>
                    <a:pt x="319292" y="334433"/>
                    <a:pt x="319292" y="342244"/>
                  </a:cubicBezTo>
                  <a:cubicBezTo>
                    <a:pt x="319292" y="346150"/>
                    <a:pt x="321244" y="347127"/>
                    <a:pt x="326127" y="351032"/>
                  </a:cubicBezTo>
                  <a:cubicBezTo>
                    <a:pt x="329056" y="352985"/>
                    <a:pt x="332962" y="355914"/>
                    <a:pt x="337844" y="359820"/>
                  </a:cubicBezTo>
                  <a:cubicBezTo>
                    <a:pt x="341749" y="363726"/>
                    <a:pt x="343702" y="363726"/>
                    <a:pt x="343702" y="363726"/>
                  </a:cubicBezTo>
                  <a:cubicBezTo>
                    <a:pt x="348585" y="363726"/>
                    <a:pt x="348585" y="367631"/>
                    <a:pt x="348585" y="372514"/>
                  </a:cubicBezTo>
                  <a:lnTo>
                    <a:pt x="348585" y="398877"/>
                  </a:lnTo>
                  <a:lnTo>
                    <a:pt x="358349" y="401806"/>
                  </a:lnTo>
                  <a:cubicBezTo>
                    <a:pt x="376901" y="368608"/>
                    <a:pt x="420840" y="279753"/>
                    <a:pt x="422793" y="278777"/>
                  </a:cubicBezTo>
                  <a:cubicBezTo>
                    <a:pt x="432557" y="248507"/>
                    <a:pt x="425722" y="280729"/>
                    <a:pt x="451109" y="273894"/>
                  </a:cubicBezTo>
                  <a:cubicBezTo>
                    <a:pt x="457944" y="258272"/>
                    <a:pt x="455992" y="256319"/>
                    <a:pt x="469661" y="258272"/>
                  </a:cubicBezTo>
                  <a:cubicBezTo>
                    <a:pt x="458921" y="319787"/>
                    <a:pt x="517506" y="251437"/>
                    <a:pt x="519459" y="250460"/>
                  </a:cubicBezTo>
                  <a:cubicBezTo>
                    <a:pt x="573163" y="193827"/>
                    <a:pt x="569257" y="236790"/>
                    <a:pt x="588786" y="221167"/>
                  </a:cubicBezTo>
                  <a:cubicBezTo>
                    <a:pt x="587809" y="211403"/>
                    <a:pt x="591715" y="196757"/>
                    <a:pt x="603432" y="195780"/>
                  </a:cubicBezTo>
                  <a:cubicBezTo>
                    <a:pt x="617102" y="171370"/>
                    <a:pt x="684475" y="213356"/>
                    <a:pt x="698146" y="224097"/>
                  </a:cubicBezTo>
                  <a:cubicBezTo>
                    <a:pt x="697169" y="219215"/>
                    <a:pt x="697169" y="221167"/>
                    <a:pt x="697169" y="218238"/>
                  </a:cubicBezTo>
                  <a:cubicBezTo>
                    <a:pt x="710839" y="212380"/>
                    <a:pt x="700098" y="213356"/>
                    <a:pt x="707910" y="207497"/>
                  </a:cubicBezTo>
                  <a:cubicBezTo>
                    <a:pt x="762590" y="167464"/>
                    <a:pt x="766496" y="206521"/>
                    <a:pt x="780165" y="184063"/>
                  </a:cubicBezTo>
                  <a:cubicBezTo>
                    <a:pt x="777236" y="180157"/>
                    <a:pt x="778212" y="168440"/>
                    <a:pt x="781142" y="165511"/>
                  </a:cubicBezTo>
                  <a:cubicBezTo>
                    <a:pt x="810435" y="166488"/>
                    <a:pt x="788953" y="168440"/>
                    <a:pt x="815317" y="176252"/>
                  </a:cubicBezTo>
                  <a:cubicBezTo>
                    <a:pt x="912960" y="205545"/>
                    <a:pt x="939323" y="195780"/>
                    <a:pt x="1025249" y="203592"/>
                  </a:cubicBezTo>
                  <a:cubicBezTo>
                    <a:pt x="1098481" y="211403"/>
                    <a:pt x="1077975" y="168440"/>
                    <a:pt x="1076022" y="167464"/>
                  </a:cubicBezTo>
                  <a:close/>
                </a:path>
              </a:pathLst>
            </a:custGeom>
            <a:solidFill>
              <a:srgbClr val="003E53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EA1063-59DE-49BF-A633-324B4B76DD5D}"/>
                </a:ext>
              </a:extLst>
            </p:cNvPr>
            <p:cNvSpPr/>
            <p:nvPr/>
          </p:nvSpPr>
          <p:spPr>
            <a:xfrm>
              <a:off x="5307431" y="1818117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4 w 48821"/>
                <a:gd name="connsiteY1" fmla="*/ 0 h 48821"/>
                <a:gd name="connsiteX2" fmla="*/ 52727 w 48821"/>
                <a:gd name="connsiteY2" fmla="*/ 26364 h 48821"/>
                <a:gd name="connsiteX3" fmla="*/ 26364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4" y="0"/>
                  </a:cubicBezTo>
                  <a:cubicBezTo>
                    <a:pt x="41010" y="0"/>
                    <a:pt x="52727" y="11717"/>
                    <a:pt x="52727" y="26364"/>
                  </a:cubicBezTo>
                  <a:cubicBezTo>
                    <a:pt x="52727" y="41010"/>
                    <a:pt x="41010" y="52727"/>
                    <a:pt x="26364" y="52727"/>
                  </a:cubicBezTo>
                  <a:cubicBezTo>
                    <a:pt x="12694" y="53703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83D8EAD-B4D1-4BB3-9676-65050B3103E5}"/>
                </a:ext>
              </a:extLst>
            </p:cNvPr>
            <p:cNvSpPr/>
            <p:nvPr/>
          </p:nvSpPr>
          <p:spPr>
            <a:xfrm>
              <a:off x="5283020" y="1792730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6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8 w 97642"/>
                <a:gd name="connsiteY5" fmla="*/ 51751 h 97642"/>
                <a:gd name="connsiteX6" fmla="*/ 86902 w 97642"/>
                <a:gd name="connsiteY6" fmla="*/ 85926 h 97642"/>
                <a:gd name="connsiteX7" fmla="*/ 52727 w 97642"/>
                <a:gd name="connsiteY7" fmla="*/ 100572 h 97642"/>
                <a:gd name="connsiteX8" fmla="*/ 18552 w 97642"/>
                <a:gd name="connsiteY8" fmla="*/ 85926 h 97642"/>
                <a:gd name="connsiteX9" fmla="*/ 3906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6" y="51751"/>
                  </a:lnTo>
                  <a:cubicBezTo>
                    <a:pt x="3906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8" y="38081"/>
                    <a:pt x="101548" y="51751"/>
                  </a:cubicBezTo>
                  <a:cubicBezTo>
                    <a:pt x="101548" y="65421"/>
                    <a:pt x="95690" y="77138"/>
                    <a:pt x="86902" y="85926"/>
                  </a:cubicBezTo>
                  <a:cubicBezTo>
                    <a:pt x="78114" y="94713"/>
                    <a:pt x="66397" y="100572"/>
                    <a:pt x="52727" y="100572"/>
                  </a:cubicBezTo>
                  <a:cubicBezTo>
                    <a:pt x="39057" y="100572"/>
                    <a:pt x="27340" y="94713"/>
                    <a:pt x="18552" y="85926"/>
                  </a:cubicBezTo>
                  <a:cubicBezTo>
                    <a:pt x="9764" y="77138"/>
                    <a:pt x="3906" y="65421"/>
                    <a:pt x="3906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355148E-D436-4F4F-AA11-C71E6758091F}"/>
                </a:ext>
              </a:extLst>
            </p:cNvPr>
            <p:cNvSpPr/>
            <p:nvPr/>
          </p:nvSpPr>
          <p:spPr>
            <a:xfrm>
              <a:off x="5050630" y="2960537"/>
              <a:ext cx="48821" cy="48821"/>
            </a:xfrm>
            <a:custGeom>
              <a:avLst/>
              <a:gdLst>
                <a:gd name="connsiteX0" fmla="*/ 0 w 48821"/>
                <a:gd name="connsiteY0" fmla="*/ 26363 h 48821"/>
                <a:gd name="connsiteX1" fmla="*/ 26364 w 48821"/>
                <a:gd name="connsiteY1" fmla="*/ 0 h 48821"/>
                <a:gd name="connsiteX2" fmla="*/ 52727 w 48821"/>
                <a:gd name="connsiteY2" fmla="*/ 26363 h 48821"/>
                <a:gd name="connsiteX3" fmla="*/ 26364 w 48821"/>
                <a:gd name="connsiteY3" fmla="*/ 52727 h 48821"/>
                <a:gd name="connsiteX4" fmla="*/ 0 w 48821"/>
                <a:gd name="connsiteY4" fmla="*/ 26363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3"/>
                  </a:moveTo>
                  <a:cubicBezTo>
                    <a:pt x="0" y="11717"/>
                    <a:pt x="11717" y="0"/>
                    <a:pt x="26364" y="0"/>
                  </a:cubicBezTo>
                  <a:cubicBezTo>
                    <a:pt x="41010" y="0"/>
                    <a:pt x="52727" y="11717"/>
                    <a:pt x="52727" y="26363"/>
                  </a:cubicBezTo>
                  <a:cubicBezTo>
                    <a:pt x="52727" y="41010"/>
                    <a:pt x="41010" y="52727"/>
                    <a:pt x="26364" y="52727"/>
                  </a:cubicBezTo>
                  <a:cubicBezTo>
                    <a:pt x="12694" y="53703"/>
                    <a:pt x="0" y="41010"/>
                    <a:pt x="0" y="26363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AB1387F-3935-4EB9-884F-AD697EE93B1F}"/>
                </a:ext>
              </a:extLst>
            </p:cNvPr>
            <p:cNvSpPr/>
            <p:nvPr/>
          </p:nvSpPr>
          <p:spPr>
            <a:xfrm>
              <a:off x="5026220" y="2935150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6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8 w 97642"/>
                <a:gd name="connsiteY5" fmla="*/ 51751 h 97642"/>
                <a:gd name="connsiteX6" fmla="*/ 86902 w 97642"/>
                <a:gd name="connsiteY6" fmla="*/ 85925 h 97642"/>
                <a:gd name="connsiteX7" fmla="*/ 52727 w 97642"/>
                <a:gd name="connsiteY7" fmla="*/ 100572 h 97642"/>
                <a:gd name="connsiteX8" fmla="*/ 18552 w 97642"/>
                <a:gd name="connsiteY8" fmla="*/ 85925 h 97642"/>
                <a:gd name="connsiteX9" fmla="*/ 3906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6" y="51751"/>
                  </a:lnTo>
                  <a:cubicBezTo>
                    <a:pt x="3906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8" y="38081"/>
                    <a:pt x="101548" y="51751"/>
                  </a:cubicBezTo>
                  <a:cubicBezTo>
                    <a:pt x="101548" y="65421"/>
                    <a:pt x="95690" y="77138"/>
                    <a:pt x="86902" y="85925"/>
                  </a:cubicBezTo>
                  <a:cubicBezTo>
                    <a:pt x="78114" y="94714"/>
                    <a:pt x="66397" y="100572"/>
                    <a:pt x="52727" y="100572"/>
                  </a:cubicBezTo>
                  <a:cubicBezTo>
                    <a:pt x="39057" y="100572"/>
                    <a:pt x="27340" y="94714"/>
                    <a:pt x="18552" y="85925"/>
                  </a:cubicBezTo>
                  <a:cubicBezTo>
                    <a:pt x="9764" y="77138"/>
                    <a:pt x="3906" y="65421"/>
                    <a:pt x="3906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669223B-FEA1-4486-A697-86FF277C5BA6}"/>
                </a:ext>
              </a:extLst>
            </p:cNvPr>
            <p:cNvSpPr/>
            <p:nvPr/>
          </p:nvSpPr>
          <p:spPr>
            <a:xfrm>
              <a:off x="5223458" y="3773901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4 w 48821"/>
                <a:gd name="connsiteY1" fmla="*/ 0 h 48821"/>
                <a:gd name="connsiteX2" fmla="*/ 52727 w 48821"/>
                <a:gd name="connsiteY2" fmla="*/ 26364 h 48821"/>
                <a:gd name="connsiteX3" fmla="*/ 26364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4" y="0"/>
                  </a:cubicBezTo>
                  <a:cubicBezTo>
                    <a:pt x="41010" y="0"/>
                    <a:pt x="52727" y="11717"/>
                    <a:pt x="52727" y="26364"/>
                  </a:cubicBezTo>
                  <a:cubicBezTo>
                    <a:pt x="52727" y="41010"/>
                    <a:pt x="41010" y="52727"/>
                    <a:pt x="26364" y="52727"/>
                  </a:cubicBezTo>
                  <a:cubicBezTo>
                    <a:pt x="11717" y="52727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DCC0D40-CE32-4C84-A39E-0C0E0B9D2C00}"/>
                </a:ext>
              </a:extLst>
            </p:cNvPr>
            <p:cNvSpPr/>
            <p:nvPr/>
          </p:nvSpPr>
          <p:spPr>
            <a:xfrm>
              <a:off x="5198071" y="3748513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6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8 w 97642"/>
                <a:gd name="connsiteY5" fmla="*/ 51751 h 97642"/>
                <a:gd name="connsiteX6" fmla="*/ 86902 w 97642"/>
                <a:gd name="connsiteY6" fmla="*/ 85926 h 97642"/>
                <a:gd name="connsiteX7" fmla="*/ 52727 w 97642"/>
                <a:gd name="connsiteY7" fmla="*/ 100572 h 97642"/>
                <a:gd name="connsiteX8" fmla="*/ 18552 w 97642"/>
                <a:gd name="connsiteY8" fmla="*/ 85926 h 97642"/>
                <a:gd name="connsiteX9" fmla="*/ 3906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6" y="51751"/>
                  </a:lnTo>
                  <a:cubicBezTo>
                    <a:pt x="3906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8" y="38081"/>
                    <a:pt x="101548" y="51751"/>
                  </a:cubicBezTo>
                  <a:cubicBezTo>
                    <a:pt x="101548" y="65421"/>
                    <a:pt x="95690" y="77138"/>
                    <a:pt x="86902" y="85926"/>
                  </a:cubicBezTo>
                  <a:cubicBezTo>
                    <a:pt x="78114" y="94714"/>
                    <a:pt x="66397" y="100572"/>
                    <a:pt x="52727" y="100572"/>
                  </a:cubicBezTo>
                  <a:cubicBezTo>
                    <a:pt x="39057" y="100572"/>
                    <a:pt x="27340" y="94714"/>
                    <a:pt x="18552" y="85926"/>
                  </a:cubicBezTo>
                  <a:cubicBezTo>
                    <a:pt x="9764" y="77138"/>
                    <a:pt x="3906" y="65421"/>
                    <a:pt x="3906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8ABB4EE-DFF6-4813-98E3-6EF9DFCE23E1}"/>
                </a:ext>
              </a:extLst>
            </p:cNvPr>
            <p:cNvSpPr/>
            <p:nvPr/>
          </p:nvSpPr>
          <p:spPr>
            <a:xfrm>
              <a:off x="5286926" y="4010196"/>
              <a:ext cx="48821" cy="48821"/>
            </a:xfrm>
            <a:custGeom>
              <a:avLst/>
              <a:gdLst>
                <a:gd name="connsiteX0" fmla="*/ 0 w 48821"/>
                <a:gd name="connsiteY0" fmla="*/ 26363 h 48821"/>
                <a:gd name="connsiteX1" fmla="*/ 26364 w 48821"/>
                <a:gd name="connsiteY1" fmla="*/ 0 h 48821"/>
                <a:gd name="connsiteX2" fmla="*/ 52727 w 48821"/>
                <a:gd name="connsiteY2" fmla="*/ 26363 h 48821"/>
                <a:gd name="connsiteX3" fmla="*/ 26364 w 48821"/>
                <a:gd name="connsiteY3" fmla="*/ 52727 h 48821"/>
                <a:gd name="connsiteX4" fmla="*/ 0 w 48821"/>
                <a:gd name="connsiteY4" fmla="*/ 26363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3"/>
                  </a:moveTo>
                  <a:cubicBezTo>
                    <a:pt x="0" y="11717"/>
                    <a:pt x="11717" y="0"/>
                    <a:pt x="26364" y="0"/>
                  </a:cubicBezTo>
                  <a:cubicBezTo>
                    <a:pt x="41010" y="0"/>
                    <a:pt x="52727" y="11717"/>
                    <a:pt x="52727" y="26363"/>
                  </a:cubicBezTo>
                  <a:cubicBezTo>
                    <a:pt x="52727" y="41010"/>
                    <a:pt x="41010" y="52727"/>
                    <a:pt x="26364" y="52727"/>
                  </a:cubicBezTo>
                  <a:cubicBezTo>
                    <a:pt x="11717" y="52727"/>
                    <a:pt x="0" y="41010"/>
                    <a:pt x="0" y="26363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4DC5662-77B0-4BA5-B93B-C557CA133A5F}"/>
                </a:ext>
              </a:extLst>
            </p:cNvPr>
            <p:cNvSpPr/>
            <p:nvPr/>
          </p:nvSpPr>
          <p:spPr>
            <a:xfrm>
              <a:off x="5261539" y="3984809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6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8 w 97642"/>
                <a:gd name="connsiteY5" fmla="*/ 51751 h 97642"/>
                <a:gd name="connsiteX6" fmla="*/ 86902 w 97642"/>
                <a:gd name="connsiteY6" fmla="*/ 85925 h 97642"/>
                <a:gd name="connsiteX7" fmla="*/ 52727 w 97642"/>
                <a:gd name="connsiteY7" fmla="*/ 100572 h 97642"/>
                <a:gd name="connsiteX8" fmla="*/ 18552 w 97642"/>
                <a:gd name="connsiteY8" fmla="*/ 85925 h 97642"/>
                <a:gd name="connsiteX9" fmla="*/ 3906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6" y="51751"/>
                  </a:lnTo>
                  <a:cubicBezTo>
                    <a:pt x="3906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8" y="38081"/>
                    <a:pt x="101548" y="51751"/>
                  </a:cubicBezTo>
                  <a:cubicBezTo>
                    <a:pt x="101548" y="65421"/>
                    <a:pt x="95690" y="77138"/>
                    <a:pt x="86902" y="85925"/>
                  </a:cubicBezTo>
                  <a:cubicBezTo>
                    <a:pt x="78114" y="94714"/>
                    <a:pt x="66397" y="100572"/>
                    <a:pt x="52727" y="100572"/>
                  </a:cubicBezTo>
                  <a:cubicBezTo>
                    <a:pt x="39057" y="100572"/>
                    <a:pt x="27340" y="94714"/>
                    <a:pt x="18552" y="85925"/>
                  </a:cubicBezTo>
                  <a:cubicBezTo>
                    <a:pt x="9764" y="77138"/>
                    <a:pt x="3906" y="65421"/>
                    <a:pt x="3906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FBE2D85-F9F4-4AD8-910A-7E845A4EA517}"/>
                </a:ext>
              </a:extLst>
            </p:cNvPr>
            <p:cNvSpPr/>
            <p:nvPr/>
          </p:nvSpPr>
          <p:spPr>
            <a:xfrm>
              <a:off x="5136556" y="3549322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4 w 48821"/>
                <a:gd name="connsiteY1" fmla="*/ 0 h 48821"/>
                <a:gd name="connsiteX2" fmla="*/ 52727 w 48821"/>
                <a:gd name="connsiteY2" fmla="*/ 26364 h 48821"/>
                <a:gd name="connsiteX3" fmla="*/ 26364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4" y="0"/>
                  </a:cubicBezTo>
                  <a:cubicBezTo>
                    <a:pt x="41010" y="0"/>
                    <a:pt x="52727" y="11717"/>
                    <a:pt x="52727" y="26364"/>
                  </a:cubicBezTo>
                  <a:cubicBezTo>
                    <a:pt x="52727" y="41010"/>
                    <a:pt x="41010" y="52727"/>
                    <a:pt x="26364" y="52727"/>
                  </a:cubicBezTo>
                  <a:cubicBezTo>
                    <a:pt x="11717" y="52727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9B5C901-C6C3-488B-95CD-F709B6419F2B}"/>
                </a:ext>
              </a:extLst>
            </p:cNvPr>
            <p:cNvSpPr/>
            <p:nvPr/>
          </p:nvSpPr>
          <p:spPr>
            <a:xfrm>
              <a:off x="5111169" y="3523935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6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8 w 97642"/>
                <a:gd name="connsiteY5" fmla="*/ 51751 h 97642"/>
                <a:gd name="connsiteX6" fmla="*/ 86902 w 97642"/>
                <a:gd name="connsiteY6" fmla="*/ 85926 h 97642"/>
                <a:gd name="connsiteX7" fmla="*/ 52727 w 97642"/>
                <a:gd name="connsiteY7" fmla="*/ 100572 h 97642"/>
                <a:gd name="connsiteX8" fmla="*/ 18552 w 97642"/>
                <a:gd name="connsiteY8" fmla="*/ 85926 h 97642"/>
                <a:gd name="connsiteX9" fmla="*/ 3906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6" y="51751"/>
                  </a:lnTo>
                  <a:cubicBezTo>
                    <a:pt x="3906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8" y="38081"/>
                    <a:pt x="101548" y="51751"/>
                  </a:cubicBezTo>
                  <a:cubicBezTo>
                    <a:pt x="101548" y="65421"/>
                    <a:pt x="95690" y="77138"/>
                    <a:pt x="86902" y="85926"/>
                  </a:cubicBezTo>
                  <a:cubicBezTo>
                    <a:pt x="78114" y="94714"/>
                    <a:pt x="66397" y="100572"/>
                    <a:pt x="52727" y="100572"/>
                  </a:cubicBezTo>
                  <a:cubicBezTo>
                    <a:pt x="39057" y="100572"/>
                    <a:pt x="27340" y="94714"/>
                    <a:pt x="18552" y="85926"/>
                  </a:cubicBezTo>
                  <a:cubicBezTo>
                    <a:pt x="9764" y="77138"/>
                    <a:pt x="3906" y="65421"/>
                    <a:pt x="3906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5CD2B93-A405-4FBA-AEB0-BEEF76611DD5}"/>
                </a:ext>
              </a:extLst>
            </p:cNvPr>
            <p:cNvSpPr/>
            <p:nvPr/>
          </p:nvSpPr>
          <p:spPr>
            <a:xfrm>
              <a:off x="4889520" y="3027910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4 w 48821"/>
                <a:gd name="connsiteY1" fmla="*/ 0 h 48821"/>
                <a:gd name="connsiteX2" fmla="*/ 52727 w 48821"/>
                <a:gd name="connsiteY2" fmla="*/ 26364 h 48821"/>
                <a:gd name="connsiteX3" fmla="*/ 26364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4" y="0"/>
                  </a:cubicBezTo>
                  <a:cubicBezTo>
                    <a:pt x="41010" y="0"/>
                    <a:pt x="52727" y="11717"/>
                    <a:pt x="52727" y="26364"/>
                  </a:cubicBezTo>
                  <a:cubicBezTo>
                    <a:pt x="52727" y="41010"/>
                    <a:pt x="41010" y="52727"/>
                    <a:pt x="26364" y="52727"/>
                  </a:cubicBezTo>
                  <a:cubicBezTo>
                    <a:pt x="11717" y="52727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A245195-85E2-48A3-B19B-7D404EE57F41}"/>
                </a:ext>
              </a:extLst>
            </p:cNvPr>
            <p:cNvSpPr/>
            <p:nvPr/>
          </p:nvSpPr>
          <p:spPr>
            <a:xfrm>
              <a:off x="4864133" y="3002523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2929 w 97642"/>
                <a:gd name="connsiteY1" fmla="*/ 51751 h 97642"/>
                <a:gd name="connsiteX2" fmla="*/ 17576 w 97642"/>
                <a:gd name="connsiteY2" fmla="*/ 17576 h 97642"/>
                <a:gd name="connsiteX3" fmla="*/ 51751 w 97642"/>
                <a:gd name="connsiteY3" fmla="*/ 2929 h 97642"/>
                <a:gd name="connsiteX4" fmla="*/ 85926 w 97642"/>
                <a:gd name="connsiteY4" fmla="*/ 17576 h 97642"/>
                <a:gd name="connsiteX5" fmla="*/ 100572 w 97642"/>
                <a:gd name="connsiteY5" fmla="*/ 51751 h 97642"/>
                <a:gd name="connsiteX6" fmla="*/ 85926 w 97642"/>
                <a:gd name="connsiteY6" fmla="*/ 85926 h 97642"/>
                <a:gd name="connsiteX7" fmla="*/ 51751 w 97642"/>
                <a:gd name="connsiteY7" fmla="*/ 100572 h 97642"/>
                <a:gd name="connsiteX8" fmla="*/ 17576 w 97642"/>
                <a:gd name="connsiteY8" fmla="*/ 85926 h 97642"/>
                <a:gd name="connsiteX9" fmla="*/ 2929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2929" y="51751"/>
                  </a:lnTo>
                  <a:cubicBezTo>
                    <a:pt x="2929" y="38081"/>
                    <a:pt x="8788" y="26364"/>
                    <a:pt x="17576" y="17576"/>
                  </a:cubicBezTo>
                  <a:cubicBezTo>
                    <a:pt x="26364" y="8788"/>
                    <a:pt x="38081" y="2929"/>
                    <a:pt x="51751" y="2929"/>
                  </a:cubicBezTo>
                  <a:cubicBezTo>
                    <a:pt x="65421" y="2929"/>
                    <a:pt x="77138" y="8788"/>
                    <a:pt x="85926" y="17576"/>
                  </a:cubicBezTo>
                  <a:cubicBezTo>
                    <a:pt x="94713" y="26364"/>
                    <a:pt x="100572" y="38081"/>
                    <a:pt x="100572" y="51751"/>
                  </a:cubicBezTo>
                  <a:cubicBezTo>
                    <a:pt x="100572" y="65421"/>
                    <a:pt x="94713" y="77138"/>
                    <a:pt x="85926" y="85926"/>
                  </a:cubicBezTo>
                  <a:cubicBezTo>
                    <a:pt x="77138" y="94714"/>
                    <a:pt x="65421" y="100572"/>
                    <a:pt x="51751" y="100572"/>
                  </a:cubicBezTo>
                  <a:cubicBezTo>
                    <a:pt x="38081" y="100572"/>
                    <a:pt x="26364" y="94714"/>
                    <a:pt x="17576" y="85926"/>
                  </a:cubicBezTo>
                  <a:cubicBezTo>
                    <a:pt x="8788" y="77138"/>
                    <a:pt x="2929" y="65421"/>
                    <a:pt x="2929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F566741-A424-4866-BE1A-0233A57867C5}"/>
                </a:ext>
              </a:extLst>
            </p:cNvPr>
            <p:cNvSpPr/>
            <p:nvPr/>
          </p:nvSpPr>
          <p:spPr>
            <a:xfrm>
              <a:off x="7264190" y="3124577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4 w 48821"/>
                <a:gd name="connsiteY1" fmla="*/ 0 h 48821"/>
                <a:gd name="connsiteX2" fmla="*/ 52727 w 48821"/>
                <a:gd name="connsiteY2" fmla="*/ 26364 h 48821"/>
                <a:gd name="connsiteX3" fmla="*/ 26364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4" y="0"/>
                  </a:cubicBezTo>
                  <a:cubicBezTo>
                    <a:pt x="41010" y="0"/>
                    <a:pt x="52727" y="11717"/>
                    <a:pt x="52727" y="26364"/>
                  </a:cubicBezTo>
                  <a:cubicBezTo>
                    <a:pt x="52727" y="41010"/>
                    <a:pt x="41010" y="52727"/>
                    <a:pt x="26364" y="52727"/>
                  </a:cubicBezTo>
                  <a:cubicBezTo>
                    <a:pt x="11717" y="52727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A14441E-9160-435E-BFA2-A52F80699E0C}"/>
                </a:ext>
              </a:extLst>
            </p:cNvPr>
            <p:cNvSpPr/>
            <p:nvPr/>
          </p:nvSpPr>
          <p:spPr>
            <a:xfrm>
              <a:off x="7239780" y="3099189"/>
              <a:ext cx="97643" cy="97643"/>
            </a:xfrm>
            <a:custGeom>
              <a:avLst/>
              <a:gdLst>
                <a:gd name="connsiteX0" fmla="*/ 976 w 97642"/>
                <a:gd name="connsiteY0" fmla="*/ 51751 h 97642"/>
                <a:gd name="connsiteX1" fmla="*/ 2929 w 97642"/>
                <a:gd name="connsiteY1" fmla="*/ 51751 h 97642"/>
                <a:gd name="connsiteX2" fmla="*/ 17576 w 97642"/>
                <a:gd name="connsiteY2" fmla="*/ 17576 h 97642"/>
                <a:gd name="connsiteX3" fmla="*/ 51751 w 97642"/>
                <a:gd name="connsiteY3" fmla="*/ 2929 h 97642"/>
                <a:gd name="connsiteX4" fmla="*/ 85925 w 97642"/>
                <a:gd name="connsiteY4" fmla="*/ 17576 h 97642"/>
                <a:gd name="connsiteX5" fmla="*/ 100572 w 97642"/>
                <a:gd name="connsiteY5" fmla="*/ 51751 h 97642"/>
                <a:gd name="connsiteX6" fmla="*/ 85925 w 97642"/>
                <a:gd name="connsiteY6" fmla="*/ 85926 h 97642"/>
                <a:gd name="connsiteX7" fmla="*/ 51751 w 97642"/>
                <a:gd name="connsiteY7" fmla="*/ 100572 h 97642"/>
                <a:gd name="connsiteX8" fmla="*/ 17576 w 97642"/>
                <a:gd name="connsiteY8" fmla="*/ 85926 h 97642"/>
                <a:gd name="connsiteX9" fmla="*/ 2929 w 97642"/>
                <a:gd name="connsiteY9" fmla="*/ 51751 h 97642"/>
                <a:gd name="connsiteX10" fmla="*/ 976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976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976" y="51751"/>
                  </a:moveTo>
                  <a:lnTo>
                    <a:pt x="2929" y="51751"/>
                  </a:lnTo>
                  <a:cubicBezTo>
                    <a:pt x="2929" y="38081"/>
                    <a:pt x="8788" y="26364"/>
                    <a:pt x="17576" y="17576"/>
                  </a:cubicBezTo>
                  <a:cubicBezTo>
                    <a:pt x="26363" y="8788"/>
                    <a:pt x="38081" y="2929"/>
                    <a:pt x="51751" y="2929"/>
                  </a:cubicBezTo>
                  <a:cubicBezTo>
                    <a:pt x="65421" y="2929"/>
                    <a:pt x="77138" y="8788"/>
                    <a:pt x="85925" y="17576"/>
                  </a:cubicBezTo>
                  <a:cubicBezTo>
                    <a:pt x="94714" y="26364"/>
                    <a:pt x="100572" y="38081"/>
                    <a:pt x="100572" y="51751"/>
                  </a:cubicBezTo>
                  <a:cubicBezTo>
                    <a:pt x="100572" y="65421"/>
                    <a:pt x="94714" y="77138"/>
                    <a:pt x="85925" y="85926"/>
                  </a:cubicBezTo>
                  <a:cubicBezTo>
                    <a:pt x="77138" y="94714"/>
                    <a:pt x="65421" y="100572"/>
                    <a:pt x="51751" y="100572"/>
                  </a:cubicBezTo>
                  <a:cubicBezTo>
                    <a:pt x="38081" y="100572"/>
                    <a:pt x="26363" y="94714"/>
                    <a:pt x="17576" y="85926"/>
                  </a:cubicBezTo>
                  <a:cubicBezTo>
                    <a:pt x="8788" y="77138"/>
                    <a:pt x="2929" y="65421"/>
                    <a:pt x="2929" y="51751"/>
                  </a:cubicBezTo>
                  <a:lnTo>
                    <a:pt x="976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976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52901BB-9DFC-489E-848A-7778210E2A4E}"/>
                </a:ext>
              </a:extLst>
            </p:cNvPr>
            <p:cNvSpPr/>
            <p:nvPr/>
          </p:nvSpPr>
          <p:spPr>
            <a:xfrm>
              <a:off x="7272978" y="3280805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4 w 48821"/>
                <a:gd name="connsiteY1" fmla="*/ 0 h 48821"/>
                <a:gd name="connsiteX2" fmla="*/ 52727 w 48821"/>
                <a:gd name="connsiteY2" fmla="*/ 26364 h 48821"/>
                <a:gd name="connsiteX3" fmla="*/ 26364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4" y="0"/>
                  </a:cubicBezTo>
                  <a:cubicBezTo>
                    <a:pt x="41010" y="0"/>
                    <a:pt x="52727" y="11717"/>
                    <a:pt x="52727" y="26364"/>
                  </a:cubicBezTo>
                  <a:cubicBezTo>
                    <a:pt x="52727" y="41010"/>
                    <a:pt x="41010" y="52727"/>
                    <a:pt x="26364" y="52727"/>
                  </a:cubicBezTo>
                  <a:cubicBezTo>
                    <a:pt x="11717" y="52727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25A3FEE-6082-472F-ACA6-04FCF079A3D9}"/>
                </a:ext>
              </a:extLst>
            </p:cNvPr>
            <p:cNvSpPr/>
            <p:nvPr/>
          </p:nvSpPr>
          <p:spPr>
            <a:xfrm>
              <a:off x="7247591" y="3255418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6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8 w 97642"/>
                <a:gd name="connsiteY5" fmla="*/ 51751 h 97642"/>
                <a:gd name="connsiteX6" fmla="*/ 86902 w 97642"/>
                <a:gd name="connsiteY6" fmla="*/ 85926 h 97642"/>
                <a:gd name="connsiteX7" fmla="*/ 52727 w 97642"/>
                <a:gd name="connsiteY7" fmla="*/ 100572 h 97642"/>
                <a:gd name="connsiteX8" fmla="*/ 18552 w 97642"/>
                <a:gd name="connsiteY8" fmla="*/ 85926 h 97642"/>
                <a:gd name="connsiteX9" fmla="*/ 3906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6" y="51751"/>
                  </a:lnTo>
                  <a:cubicBezTo>
                    <a:pt x="3906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8" y="38081"/>
                    <a:pt x="101548" y="51751"/>
                  </a:cubicBezTo>
                  <a:cubicBezTo>
                    <a:pt x="101548" y="65421"/>
                    <a:pt x="95690" y="77138"/>
                    <a:pt x="86902" y="85926"/>
                  </a:cubicBezTo>
                  <a:cubicBezTo>
                    <a:pt x="78114" y="94714"/>
                    <a:pt x="66397" y="100572"/>
                    <a:pt x="52727" y="100572"/>
                  </a:cubicBezTo>
                  <a:cubicBezTo>
                    <a:pt x="39057" y="100572"/>
                    <a:pt x="27340" y="94714"/>
                    <a:pt x="18552" y="85926"/>
                  </a:cubicBezTo>
                  <a:cubicBezTo>
                    <a:pt x="9764" y="77138"/>
                    <a:pt x="3906" y="65421"/>
                    <a:pt x="3906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51AC95A-70BA-4003-A33C-6C3D3EBE9058}"/>
                </a:ext>
              </a:extLst>
            </p:cNvPr>
            <p:cNvSpPr/>
            <p:nvPr/>
          </p:nvSpPr>
          <p:spPr>
            <a:xfrm>
              <a:off x="8220112" y="4579453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4 w 48821"/>
                <a:gd name="connsiteY1" fmla="*/ 0 h 48821"/>
                <a:gd name="connsiteX2" fmla="*/ 52727 w 48821"/>
                <a:gd name="connsiteY2" fmla="*/ 26364 h 48821"/>
                <a:gd name="connsiteX3" fmla="*/ 26364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4" y="0"/>
                  </a:cubicBezTo>
                  <a:cubicBezTo>
                    <a:pt x="41010" y="0"/>
                    <a:pt x="52727" y="11717"/>
                    <a:pt x="52727" y="26364"/>
                  </a:cubicBezTo>
                  <a:cubicBezTo>
                    <a:pt x="52727" y="41010"/>
                    <a:pt x="41010" y="52727"/>
                    <a:pt x="26364" y="52727"/>
                  </a:cubicBezTo>
                  <a:cubicBezTo>
                    <a:pt x="11717" y="52727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8D18D35-E693-4892-ABAE-64105A9B4BA2}"/>
                </a:ext>
              </a:extLst>
            </p:cNvPr>
            <p:cNvSpPr/>
            <p:nvPr/>
          </p:nvSpPr>
          <p:spPr>
            <a:xfrm>
              <a:off x="8194725" y="4554066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6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9 w 97642"/>
                <a:gd name="connsiteY5" fmla="*/ 51751 h 97642"/>
                <a:gd name="connsiteX6" fmla="*/ 86902 w 97642"/>
                <a:gd name="connsiteY6" fmla="*/ 85926 h 97642"/>
                <a:gd name="connsiteX7" fmla="*/ 52727 w 97642"/>
                <a:gd name="connsiteY7" fmla="*/ 100572 h 97642"/>
                <a:gd name="connsiteX8" fmla="*/ 18552 w 97642"/>
                <a:gd name="connsiteY8" fmla="*/ 85926 h 97642"/>
                <a:gd name="connsiteX9" fmla="*/ 3906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6" y="51751"/>
                  </a:lnTo>
                  <a:cubicBezTo>
                    <a:pt x="3906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9" y="38081"/>
                    <a:pt x="101549" y="51751"/>
                  </a:cubicBezTo>
                  <a:cubicBezTo>
                    <a:pt x="101549" y="65421"/>
                    <a:pt x="95690" y="77138"/>
                    <a:pt x="86902" y="85926"/>
                  </a:cubicBezTo>
                  <a:cubicBezTo>
                    <a:pt x="78114" y="94714"/>
                    <a:pt x="66397" y="100572"/>
                    <a:pt x="52727" y="100572"/>
                  </a:cubicBezTo>
                  <a:cubicBezTo>
                    <a:pt x="39057" y="100572"/>
                    <a:pt x="27340" y="94714"/>
                    <a:pt x="18552" y="85926"/>
                  </a:cubicBezTo>
                  <a:cubicBezTo>
                    <a:pt x="9764" y="77138"/>
                    <a:pt x="3906" y="65421"/>
                    <a:pt x="3906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2286E94-44FF-4AC5-A5EE-702C21380333}"/>
                </a:ext>
              </a:extLst>
            </p:cNvPr>
            <p:cNvSpPr/>
            <p:nvPr/>
          </p:nvSpPr>
          <p:spPr>
            <a:xfrm>
              <a:off x="5744870" y="3586427"/>
              <a:ext cx="48821" cy="48821"/>
            </a:xfrm>
            <a:custGeom>
              <a:avLst/>
              <a:gdLst>
                <a:gd name="connsiteX0" fmla="*/ 0 w 48821"/>
                <a:gd name="connsiteY0" fmla="*/ 26363 h 48821"/>
                <a:gd name="connsiteX1" fmla="*/ 26363 w 48821"/>
                <a:gd name="connsiteY1" fmla="*/ 0 h 48821"/>
                <a:gd name="connsiteX2" fmla="*/ 52727 w 48821"/>
                <a:gd name="connsiteY2" fmla="*/ 26363 h 48821"/>
                <a:gd name="connsiteX3" fmla="*/ 26363 w 48821"/>
                <a:gd name="connsiteY3" fmla="*/ 52727 h 48821"/>
                <a:gd name="connsiteX4" fmla="*/ 0 w 48821"/>
                <a:gd name="connsiteY4" fmla="*/ 26363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3"/>
                  </a:moveTo>
                  <a:cubicBezTo>
                    <a:pt x="0" y="11717"/>
                    <a:pt x="11717" y="0"/>
                    <a:pt x="26363" y="0"/>
                  </a:cubicBezTo>
                  <a:cubicBezTo>
                    <a:pt x="41010" y="0"/>
                    <a:pt x="52727" y="11717"/>
                    <a:pt x="52727" y="26363"/>
                  </a:cubicBezTo>
                  <a:cubicBezTo>
                    <a:pt x="52727" y="41010"/>
                    <a:pt x="41010" y="52727"/>
                    <a:pt x="26363" y="52727"/>
                  </a:cubicBezTo>
                  <a:cubicBezTo>
                    <a:pt x="11717" y="52727"/>
                    <a:pt x="0" y="41010"/>
                    <a:pt x="0" y="26363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A4D6D26-727A-4D4A-AC03-7B1FD30C556D}"/>
                </a:ext>
              </a:extLst>
            </p:cNvPr>
            <p:cNvSpPr/>
            <p:nvPr/>
          </p:nvSpPr>
          <p:spPr>
            <a:xfrm>
              <a:off x="5719483" y="3561040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6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8 w 97642"/>
                <a:gd name="connsiteY5" fmla="*/ 51751 h 97642"/>
                <a:gd name="connsiteX6" fmla="*/ 86902 w 97642"/>
                <a:gd name="connsiteY6" fmla="*/ 85925 h 97642"/>
                <a:gd name="connsiteX7" fmla="*/ 52727 w 97642"/>
                <a:gd name="connsiteY7" fmla="*/ 100572 h 97642"/>
                <a:gd name="connsiteX8" fmla="*/ 18552 w 97642"/>
                <a:gd name="connsiteY8" fmla="*/ 85925 h 97642"/>
                <a:gd name="connsiteX9" fmla="*/ 3906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6" y="51751"/>
                  </a:lnTo>
                  <a:cubicBezTo>
                    <a:pt x="3906" y="38081"/>
                    <a:pt x="9764" y="26363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3"/>
                    <a:pt x="101548" y="38081"/>
                    <a:pt x="101548" y="51751"/>
                  </a:cubicBezTo>
                  <a:cubicBezTo>
                    <a:pt x="101548" y="65420"/>
                    <a:pt x="95690" y="77138"/>
                    <a:pt x="86902" y="85925"/>
                  </a:cubicBezTo>
                  <a:cubicBezTo>
                    <a:pt x="78114" y="94713"/>
                    <a:pt x="66397" y="100572"/>
                    <a:pt x="52727" y="100572"/>
                  </a:cubicBezTo>
                  <a:cubicBezTo>
                    <a:pt x="39057" y="100572"/>
                    <a:pt x="27340" y="94713"/>
                    <a:pt x="18552" y="85925"/>
                  </a:cubicBezTo>
                  <a:cubicBezTo>
                    <a:pt x="9764" y="77138"/>
                    <a:pt x="3906" y="65420"/>
                    <a:pt x="3906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61F688F-2F03-40A7-828C-9D867938D6EA}"/>
                </a:ext>
              </a:extLst>
            </p:cNvPr>
            <p:cNvSpPr/>
            <p:nvPr/>
          </p:nvSpPr>
          <p:spPr>
            <a:xfrm>
              <a:off x="9535360" y="2880470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3 w 48821"/>
                <a:gd name="connsiteY1" fmla="*/ 0 h 48821"/>
                <a:gd name="connsiteX2" fmla="*/ 52727 w 48821"/>
                <a:gd name="connsiteY2" fmla="*/ 26364 h 48821"/>
                <a:gd name="connsiteX3" fmla="*/ 26363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3" y="0"/>
                  </a:cubicBezTo>
                  <a:cubicBezTo>
                    <a:pt x="41010" y="0"/>
                    <a:pt x="52727" y="11717"/>
                    <a:pt x="52727" y="26364"/>
                  </a:cubicBezTo>
                  <a:cubicBezTo>
                    <a:pt x="52727" y="41010"/>
                    <a:pt x="41010" y="52727"/>
                    <a:pt x="26363" y="52727"/>
                  </a:cubicBezTo>
                  <a:cubicBezTo>
                    <a:pt x="11717" y="52727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8BB9DDB-D869-4626-88C5-94255F41FA83}"/>
                </a:ext>
              </a:extLst>
            </p:cNvPr>
            <p:cNvSpPr/>
            <p:nvPr/>
          </p:nvSpPr>
          <p:spPr>
            <a:xfrm>
              <a:off x="9509972" y="2855083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6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8 w 97642"/>
                <a:gd name="connsiteY5" fmla="*/ 51751 h 97642"/>
                <a:gd name="connsiteX6" fmla="*/ 86902 w 97642"/>
                <a:gd name="connsiteY6" fmla="*/ 85926 h 97642"/>
                <a:gd name="connsiteX7" fmla="*/ 52727 w 97642"/>
                <a:gd name="connsiteY7" fmla="*/ 100572 h 97642"/>
                <a:gd name="connsiteX8" fmla="*/ 18552 w 97642"/>
                <a:gd name="connsiteY8" fmla="*/ 85926 h 97642"/>
                <a:gd name="connsiteX9" fmla="*/ 3906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6" y="51751"/>
                  </a:lnTo>
                  <a:cubicBezTo>
                    <a:pt x="3906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8" y="38081"/>
                    <a:pt x="101548" y="51751"/>
                  </a:cubicBezTo>
                  <a:cubicBezTo>
                    <a:pt x="101548" y="65421"/>
                    <a:pt x="95690" y="77138"/>
                    <a:pt x="86902" y="85926"/>
                  </a:cubicBezTo>
                  <a:cubicBezTo>
                    <a:pt x="78114" y="94713"/>
                    <a:pt x="66397" y="100572"/>
                    <a:pt x="52727" y="100572"/>
                  </a:cubicBezTo>
                  <a:cubicBezTo>
                    <a:pt x="39057" y="100572"/>
                    <a:pt x="27340" y="94713"/>
                    <a:pt x="18552" y="85926"/>
                  </a:cubicBezTo>
                  <a:cubicBezTo>
                    <a:pt x="9764" y="77138"/>
                    <a:pt x="3906" y="65421"/>
                    <a:pt x="3906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E02F75D-A78D-46B3-B4F3-7BD017EE1280}"/>
                </a:ext>
              </a:extLst>
            </p:cNvPr>
            <p:cNvSpPr/>
            <p:nvPr/>
          </p:nvSpPr>
          <p:spPr>
            <a:xfrm>
              <a:off x="9596874" y="2967372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4 w 48821"/>
                <a:gd name="connsiteY1" fmla="*/ 0 h 48821"/>
                <a:gd name="connsiteX2" fmla="*/ 52727 w 48821"/>
                <a:gd name="connsiteY2" fmla="*/ 26364 h 48821"/>
                <a:gd name="connsiteX3" fmla="*/ 26364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4" y="0"/>
                  </a:cubicBezTo>
                  <a:cubicBezTo>
                    <a:pt x="41010" y="0"/>
                    <a:pt x="52727" y="11717"/>
                    <a:pt x="52727" y="26364"/>
                  </a:cubicBezTo>
                  <a:cubicBezTo>
                    <a:pt x="52727" y="41010"/>
                    <a:pt x="41010" y="52727"/>
                    <a:pt x="26364" y="52727"/>
                  </a:cubicBezTo>
                  <a:cubicBezTo>
                    <a:pt x="11717" y="52727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B10E66C-01FA-49B2-84AC-D22328C9CFFC}"/>
                </a:ext>
              </a:extLst>
            </p:cNvPr>
            <p:cNvSpPr/>
            <p:nvPr/>
          </p:nvSpPr>
          <p:spPr>
            <a:xfrm>
              <a:off x="9571487" y="2941985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6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9 w 97642"/>
                <a:gd name="connsiteY5" fmla="*/ 51751 h 97642"/>
                <a:gd name="connsiteX6" fmla="*/ 86902 w 97642"/>
                <a:gd name="connsiteY6" fmla="*/ 85925 h 97642"/>
                <a:gd name="connsiteX7" fmla="*/ 52727 w 97642"/>
                <a:gd name="connsiteY7" fmla="*/ 100572 h 97642"/>
                <a:gd name="connsiteX8" fmla="*/ 18552 w 97642"/>
                <a:gd name="connsiteY8" fmla="*/ 85925 h 97642"/>
                <a:gd name="connsiteX9" fmla="*/ 3906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6" y="51751"/>
                  </a:lnTo>
                  <a:cubicBezTo>
                    <a:pt x="3906" y="38081"/>
                    <a:pt x="9764" y="26363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3"/>
                    <a:pt x="101549" y="38081"/>
                    <a:pt x="101549" y="51751"/>
                  </a:cubicBezTo>
                  <a:cubicBezTo>
                    <a:pt x="101549" y="65420"/>
                    <a:pt x="95690" y="77138"/>
                    <a:pt x="86902" y="85925"/>
                  </a:cubicBezTo>
                  <a:cubicBezTo>
                    <a:pt x="78114" y="94713"/>
                    <a:pt x="66397" y="100572"/>
                    <a:pt x="52727" y="100572"/>
                  </a:cubicBezTo>
                  <a:cubicBezTo>
                    <a:pt x="39057" y="100572"/>
                    <a:pt x="27340" y="94713"/>
                    <a:pt x="18552" y="85925"/>
                  </a:cubicBezTo>
                  <a:cubicBezTo>
                    <a:pt x="9764" y="77138"/>
                    <a:pt x="3906" y="65420"/>
                    <a:pt x="3906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47B0405-0A69-40DA-8FFA-5303E124BD87}"/>
                </a:ext>
              </a:extLst>
            </p:cNvPr>
            <p:cNvSpPr/>
            <p:nvPr/>
          </p:nvSpPr>
          <p:spPr>
            <a:xfrm>
              <a:off x="9504114" y="2504545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4 w 48821"/>
                <a:gd name="connsiteY1" fmla="*/ 0 h 48821"/>
                <a:gd name="connsiteX2" fmla="*/ 52727 w 48821"/>
                <a:gd name="connsiteY2" fmla="*/ 26364 h 48821"/>
                <a:gd name="connsiteX3" fmla="*/ 26364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4" y="0"/>
                  </a:cubicBezTo>
                  <a:cubicBezTo>
                    <a:pt x="41010" y="0"/>
                    <a:pt x="52727" y="11717"/>
                    <a:pt x="52727" y="26364"/>
                  </a:cubicBezTo>
                  <a:cubicBezTo>
                    <a:pt x="52727" y="41010"/>
                    <a:pt x="41010" y="52727"/>
                    <a:pt x="26364" y="52727"/>
                  </a:cubicBezTo>
                  <a:cubicBezTo>
                    <a:pt x="11717" y="53703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E7FD4B7-270F-408E-A1A0-D082F7AC3050}"/>
                </a:ext>
              </a:extLst>
            </p:cNvPr>
            <p:cNvSpPr/>
            <p:nvPr/>
          </p:nvSpPr>
          <p:spPr>
            <a:xfrm>
              <a:off x="9478727" y="2479158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6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9 w 97642"/>
                <a:gd name="connsiteY5" fmla="*/ 51751 h 97642"/>
                <a:gd name="connsiteX6" fmla="*/ 86902 w 97642"/>
                <a:gd name="connsiteY6" fmla="*/ 85926 h 97642"/>
                <a:gd name="connsiteX7" fmla="*/ 52727 w 97642"/>
                <a:gd name="connsiteY7" fmla="*/ 100572 h 97642"/>
                <a:gd name="connsiteX8" fmla="*/ 18552 w 97642"/>
                <a:gd name="connsiteY8" fmla="*/ 85926 h 97642"/>
                <a:gd name="connsiteX9" fmla="*/ 3906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6" y="51751"/>
                  </a:lnTo>
                  <a:cubicBezTo>
                    <a:pt x="3906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9" y="38081"/>
                    <a:pt x="101549" y="51751"/>
                  </a:cubicBezTo>
                  <a:cubicBezTo>
                    <a:pt x="101549" y="65421"/>
                    <a:pt x="95690" y="77138"/>
                    <a:pt x="86902" y="85926"/>
                  </a:cubicBezTo>
                  <a:cubicBezTo>
                    <a:pt x="78114" y="94713"/>
                    <a:pt x="66397" y="100572"/>
                    <a:pt x="52727" y="100572"/>
                  </a:cubicBezTo>
                  <a:cubicBezTo>
                    <a:pt x="39057" y="100572"/>
                    <a:pt x="27340" y="94713"/>
                    <a:pt x="18552" y="85926"/>
                  </a:cubicBezTo>
                  <a:cubicBezTo>
                    <a:pt x="9764" y="77138"/>
                    <a:pt x="3906" y="65421"/>
                    <a:pt x="3906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F4AE557-A65A-477E-9112-4904B5CAD31E}"/>
                </a:ext>
              </a:extLst>
            </p:cNvPr>
            <p:cNvSpPr/>
            <p:nvPr/>
          </p:nvSpPr>
          <p:spPr>
            <a:xfrm>
              <a:off x="9342027" y="2734006"/>
              <a:ext cx="39057" cy="39057"/>
            </a:xfrm>
            <a:custGeom>
              <a:avLst/>
              <a:gdLst>
                <a:gd name="connsiteX0" fmla="*/ 0 w 39057"/>
                <a:gd name="connsiteY0" fmla="*/ 21482 h 39057"/>
                <a:gd name="connsiteX1" fmla="*/ 21482 w 39057"/>
                <a:gd name="connsiteY1" fmla="*/ 0 h 39057"/>
                <a:gd name="connsiteX2" fmla="*/ 42963 w 39057"/>
                <a:gd name="connsiteY2" fmla="*/ 21482 h 39057"/>
                <a:gd name="connsiteX3" fmla="*/ 21482 w 39057"/>
                <a:gd name="connsiteY3" fmla="*/ 42963 h 39057"/>
                <a:gd name="connsiteX4" fmla="*/ 0 w 39057"/>
                <a:gd name="connsiteY4" fmla="*/ 21482 h 3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7" h="39057">
                  <a:moveTo>
                    <a:pt x="0" y="21482"/>
                  </a:moveTo>
                  <a:cubicBezTo>
                    <a:pt x="0" y="9764"/>
                    <a:pt x="9764" y="0"/>
                    <a:pt x="21482" y="0"/>
                  </a:cubicBezTo>
                  <a:cubicBezTo>
                    <a:pt x="33199" y="0"/>
                    <a:pt x="42963" y="9764"/>
                    <a:pt x="42963" y="21482"/>
                  </a:cubicBezTo>
                  <a:cubicBezTo>
                    <a:pt x="42963" y="33199"/>
                    <a:pt x="33199" y="42963"/>
                    <a:pt x="21482" y="42963"/>
                  </a:cubicBezTo>
                  <a:cubicBezTo>
                    <a:pt x="9764" y="42963"/>
                    <a:pt x="0" y="33199"/>
                    <a:pt x="0" y="21482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267D23A-3801-4426-B171-E338719DBF17}"/>
                </a:ext>
              </a:extLst>
            </p:cNvPr>
            <p:cNvSpPr/>
            <p:nvPr/>
          </p:nvSpPr>
          <p:spPr>
            <a:xfrm>
              <a:off x="9311758" y="2703737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6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8 w 97642"/>
                <a:gd name="connsiteY5" fmla="*/ 51751 h 97642"/>
                <a:gd name="connsiteX6" fmla="*/ 86902 w 97642"/>
                <a:gd name="connsiteY6" fmla="*/ 85926 h 97642"/>
                <a:gd name="connsiteX7" fmla="*/ 52727 w 97642"/>
                <a:gd name="connsiteY7" fmla="*/ 100572 h 97642"/>
                <a:gd name="connsiteX8" fmla="*/ 18552 w 97642"/>
                <a:gd name="connsiteY8" fmla="*/ 85926 h 97642"/>
                <a:gd name="connsiteX9" fmla="*/ 3906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6" y="51751"/>
                  </a:lnTo>
                  <a:cubicBezTo>
                    <a:pt x="3906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8" y="38081"/>
                    <a:pt x="101548" y="51751"/>
                  </a:cubicBezTo>
                  <a:cubicBezTo>
                    <a:pt x="101548" y="65421"/>
                    <a:pt x="95690" y="77138"/>
                    <a:pt x="86902" y="85926"/>
                  </a:cubicBezTo>
                  <a:cubicBezTo>
                    <a:pt x="78114" y="94713"/>
                    <a:pt x="66397" y="100572"/>
                    <a:pt x="52727" y="100572"/>
                  </a:cubicBezTo>
                  <a:cubicBezTo>
                    <a:pt x="39057" y="100572"/>
                    <a:pt x="27340" y="94713"/>
                    <a:pt x="18552" y="85926"/>
                  </a:cubicBezTo>
                  <a:cubicBezTo>
                    <a:pt x="9764" y="77138"/>
                    <a:pt x="3906" y="65421"/>
                    <a:pt x="3906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59AE647-2612-491E-8E31-DCE828E79D96}"/>
                </a:ext>
              </a:extLst>
            </p:cNvPr>
            <p:cNvSpPr/>
            <p:nvPr/>
          </p:nvSpPr>
          <p:spPr>
            <a:xfrm>
              <a:off x="9841958" y="2705690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4 w 48821"/>
                <a:gd name="connsiteY1" fmla="*/ 0 h 48821"/>
                <a:gd name="connsiteX2" fmla="*/ 52727 w 48821"/>
                <a:gd name="connsiteY2" fmla="*/ 26364 h 48821"/>
                <a:gd name="connsiteX3" fmla="*/ 26364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4" y="0"/>
                  </a:cubicBezTo>
                  <a:cubicBezTo>
                    <a:pt x="41010" y="0"/>
                    <a:pt x="52727" y="11717"/>
                    <a:pt x="52727" y="26364"/>
                  </a:cubicBezTo>
                  <a:cubicBezTo>
                    <a:pt x="52727" y="41010"/>
                    <a:pt x="41010" y="52727"/>
                    <a:pt x="26364" y="52727"/>
                  </a:cubicBezTo>
                  <a:cubicBezTo>
                    <a:pt x="11717" y="52727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65F4B09-0044-4A20-91B5-456314E4715A}"/>
                </a:ext>
              </a:extLst>
            </p:cNvPr>
            <p:cNvSpPr/>
            <p:nvPr/>
          </p:nvSpPr>
          <p:spPr>
            <a:xfrm>
              <a:off x="9816571" y="2680302"/>
              <a:ext cx="97643" cy="97643"/>
            </a:xfrm>
            <a:custGeom>
              <a:avLst/>
              <a:gdLst>
                <a:gd name="connsiteX0" fmla="*/ 1952 w 97642"/>
                <a:gd name="connsiteY0" fmla="*/ 51751 h 97642"/>
                <a:gd name="connsiteX1" fmla="*/ 3905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8 w 97642"/>
                <a:gd name="connsiteY5" fmla="*/ 51751 h 97642"/>
                <a:gd name="connsiteX6" fmla="*/ 86902 w 97642"/>
                <a:gd name="connsiteY6" fmla="*/ 85926 h 97642"/>
                <a:gd name="connsiteX7" fmla="*/ 52727 w 97642"/>
                <a:gd name="connsiteY7" fmla="*/ 100572 h 97642"/>
                <a:gd name="connsiteX8" fmla="*/ 18552 w 97642"/>
                <a:gd name="connsiteY8" fmla="*/ 85926 h 97642"/>
                <a:gd name="connsiteX9" fmla="*/ 3905 w 97642"/>
                <a:gd name="connsiteY9" fmla="*/ 51751 h 97642"/>
                <a:gd name="connsiteX10" fmla="*/ 1952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2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2" y="51751"/>
                  </a:moveTo>
                  <a:lnTo>
                    <a:pt x="3905" y="51751"/>
                  </a:lnTo>
                  <a:cubicBezTo>
                    <a:pt x="3905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8" y="38081"/>
                    <a:pt x="101548" y="51751"/>
                  </a:cubicBezTo>
                  <a:cubicBezTo>
                    <a:pt x="101548" y="65421"/>
                    <a:pt x="95690" y="77138"/>
                    <a:pt x="86902" y="85926"/>
                  </a:cubicBezTo>
                  <a:cubicBezTo>
                    <a:pt x="78114" y="94714"/>
                    <a:pt x="66397" y="100572"/>
                    <a:pt x="52727" y="100572"/>
                  </a:cubicBezTo>
                  <a:cubicBezTo>
                    <a:pt x="39057" y="100572"/>
                    <a:pt x="27340" y="94714"/>
                    <a:pt x="18552" y="85926"/>
                  </a:cubicBezTo>
                  <a:cubicBezTo>
                    <a:pt x="9764" y="77138"/>
                    <a:pt x="3905" y="65421"/>
                    <a:pt x="3905" y="51751"/>
                  </a:cubicBezTo>
                  <a:lnTo>
                    <a:pt x="1952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2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62025E2-658A-4FC3-98BD-7C65931D1CBA}"/>
                </a:ext>
              </a:extLst>
            </p:cNvPr>
            <p:cNvSpPr/>
            <p:nvPr/>
          </p:nvSpPr>
          <p:spPr>
            <a:xfrm>
              <a:off x="9520713" y="2278991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3 w 48821"/>
                <a:gd name="connsiteY1" fmla="*/ 0 h 48821"/>
                <a:gd name="connsiteX2" fmla="*/ 52727 w 48821"/>
                <a:gd name="connsiteY2" fmla="*/ 26364 h 48821"/>
                <a:gd name="connsiteX3" fmla="*/ 26363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3" y="0"/>
                  </a:cubicBezTo>
                  <a:cubicBezTo>
                    <a:pt x="41010" y="0"/>
                    <a:pt x="52727" y="11717"/>
                    <a:pt x="52727" y="26364"/>
                  </a:cubicBezTo>
                  <a:cubicBezTo>
                    <a:pt x="52727" y="41010"/>
                    <a:pt x="41010" y="52727"/>
                    <a:pt x="26363" y="52727"/>
                  </a:cubicBezTo>
                  <a:cubicBezTo>
                    <a:pt x="11717" y="52727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188B6D8-89F7-4F14-B143-649680B177D4}"/>
                </a:ext>
              </a:extLst>
            </p:cNvPr>
            <p:cNvSpPr/>
            <p:nvPr/>
          </p:nvSpPr>
          <p:spPr>
            <a:xfrm>
              <a:off x="9495326" y="2253604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6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8 w 97642"/>
                <a:gd name="connsiteY5" fmla="*/ 51751 h 97642"/>
                <a:gd name="connsiteX6" fmla="*/ 86902 w 97642"/>
                <a:gd name="connsiteY6" fmla="*/ 85926 h 97642"/>
                <a:gd name="connsiteX7" fmla="*/ 52727 w 97642"/>
                <a:gd name="connsiteY7" fmla="*/ 100572 h 97642"/>
                <a:gd name="connsiteX8" fmla="*/ 18552 w 97642"/>
                <a:gd name="connsiteY8" fmla="*/ 85926 h 97642"/>
                <a:gd name="connsiteX9" fmla="*/ 3906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6" y="51751"/>
                  </a:lnTo>
                  <a:cubicBezTo>
                    <a:pt x="3906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8" y="38081"/>
                    <a:pt x="101548" y="51751"/>
                  </a:cubicBezTo>
                  <a:cubicBezTo>
                    <a:pt x="101548" y="65421"/>
                    <a:pt x="95690" y="77138"/>
                    <a:pt x="86902" y="85926"/>
                  </a:cubicBezTo>
                  <a:cubicBezTo>
                    <a:pt x="78114" y="94713"/>
                    <a:pt x="66397" y="100572"/>
                    <a:pt x="52727" y="100572"/>
                  </a:cubicBezTo>
                  <a:cubicBezTo>
                    <a:pt x="39057" y="100572"/>
                    <a:pt x="27340" y="94713"/>
                    <a:pt x="18552" y="85926"/>
                  </a:cubicBezTo>
                  <a:cubicBezTo>
                    <a:pt x="9764" y="77138"/>
                    <a:pt x="3906" y="65421"/>
                    <a:pt x="3906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3CC2E60-3C08-4E44-8A4C-E596D710155F}"/>
                </a:ext>
              </a:extLst>
            </p:cNvPr>
            <p:cNvSpPr/>
            <p:nvPr/>
          </p:nvSpPr>
          <p:spPr>
            <a:xfrm>
              <a:off x="9419165" y="2215523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3 w 48821"/>
                <a:gd name="connsiteY1" fmla="*/ 0 h 48821"/>
                <a:gd name="connsiteX2" fmla="*/ 52727 w 48821"/>
                <a:gd name="connsiteY2" fmla="*/ 26364 h 48821"/>
                <a:gd name="connsiteX3" fmla="*/ 26363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3" y="0"/>
                  </a:cubicBezTo>
                  <a:cubicBezTo>
                    <a:pt x="41010" y="0"/>
                    <a:pt x="52727" y="11717"/>
                    <a:pt x="52727" y="26364"/>
                  </a:cubicBezTo>
                  <a:cubicBezTo>
                    <a:pt x="52727" y="41010"/>
                    <a:pt x="41010" y="52727"/>
                    <a:pt x="26363" y="52727"/>
                  </a:cubicBezTo>
                  <a:cubicBezTo>
                    <a:pt x="11717" y="52727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A36B2F4-DE1B-4842-AD11-04AF61B6C2BB}"/>
                </a:ext>
              </a:extLst>
            </p:cNvPr>
            <p:cNvSpPr/>
            <p:nvPr/>
          </p:nvSpPr>
          <p:spPr>
            <a:xfrm>
              <a:off x="9393778" y="2190136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6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8 w 97642"/>
                <a:gd name="connsiteY5" fmla="*/ 51751 h 97642"/>
                <a:gd name="connsiteX6" fmla="*/ 86902 w 97642"/>
                <a:gd name="connsiteY6" fmla="*/ 85926 h 97642"/>
                <a:gd name="connsiteX7" fmla="*/ 52727 w 97642"/>
                <a:gd name="connsiteY7" fmla="*/ 100572 h 97642"/>
                <a:gd name="connsiteX8" fmla="*/ 18552 w 97642"/>
                <a:gd name="connsiteY8" fmla="*/ 85926 h 97642"/>
                <a:gd name="connsiteX9" fmla="*/ 3906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6" y="51751"/>
                  </a:lnTo>
                  <a:cubicBezTo>
                    <a:pt x="3906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8" y="38081"/>
                    <a:pt x="101548" y="51751"/>
                  </a:cubicBezTo>
                  <a:cubicBezTo>
                    <a:pt x="101548" y="65421"/>
                    <a:pt x="95690" y="77138"/>
                    <a:pt x="86902" y="85926"/>
                  </a:cubicBezTo>
                  <a:cubicBezTo>
                    <a:pt x="78114" y="94713"/>
                    <a:pt x="66397" y="100572"/>
                    <a:pt x="52727" y="100572"/>
                  </a:cubicBezTo>
                  <a:cubicBezTo>
                    <a:pt x="39057" y="100572"/>
                    <a:pt x="27340" y="94713"/>
                    <a:pt x="18552" y="85926"/>
                  </a:cubicBezTo>
                  <a:cubicBezTo>
                    <a:pt x="9764" y="77138"/>
                    <a:pt x="3906" y="65421"/>
                    <a:pt x="3906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D547AED-463B-48C6-9C9B-D31D6BF9D318}"/>
                </a:ext>
              </a:extLst>
            </p:cNvPr>
            <p:cNvSpPr/>
            <p:nvPr/>
          </p:nvSpPr>
          <p:spPr>
            <a:xfrm>
              <a:off x="10008926" y="2702760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4 w 48821"/>
                <a:gd name="connsiteY1" fmla="*/ 0 h 48821"/>
                <a:gd name="connsiteX2" fmla="*/ 52727 w 48821"/>
                <a:gd name="connsiteY2" fmla="*/ 26364 h 48821"/>
                <a:gd name="connsiteX3" fmla="*/ 26364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4" y="0"/>
                  </a:cubicBezTo>
                  <a:cubicBezTo>
                    <a:pt x="41010" y="0"/>
                    <a:pt x="52727" y="11717"/>
                    <a:pt x="52727" y="26364"/>
                  </a:cubicBezTo>
                  <a:cubicBezTo>
                    <a:pt x="52727" y="41010"/>
                    <a:pt x="41010" y="52727"/>
                    <a:pt x="26364" y="52727"/>
                  </a:cubicBezTo>
                  <a:cubicBezTo>
                    <a:pt x="11717" y="53703"/>
                    <a:pt x="0" y="41986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35CFADB-AC3B-4665-9F27-3510A55AF131}"/>
                </a:ext>
              </a:extLst>
            </p:cNvPr>
            <p:cNvSpPr/>
            <p:nvPr/>
          </p:nvSpPr>
          <p:spPr>
            <a:xfrm>
              <a:off x="9983540" y="2677373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6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9 w 97642"/>
                <a:gd name="connsiteY5" fmla="*/ 51751 h 97642"/>
                <a:gd name="connsiteX6" fmla="*/ 86902 w 97642"/>
                <a:gd name="connsiteY6" fmla="*/ 85925 h 97642"/>
                <a:gd name="connsiteX7" fmla="*/ 52727 w 97642"/>
                <a:gd name="connsiteY7" fmla="*/ 100572 h 97642"/>
                <a:gd name="connsiteX8" fmla="*/ 18552 w 97642"/>
                <a:gd name="connsiteY8" fmla="*/ 85925 h 97642"/>
                <a:gd name="connsiteX9" fmla="*/ 3906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6" y="51751"/>
                  </a:lnTo>
                  <a:cubicBezTo>
                    <a:pt x="3906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9" y="38081"/>
                    <a:pt x="101549" y="51751"/>
                  </a:cubicBezTo>
                  <a:cubicBezTo>
                    <a:pt x="101549" y="65421"/>
                    <a:pt x="95690" y="77138"/>
                    <a:pt x="86902" y="85925"/>
                  </a:cubicBezTo>
                  <a:cubicBezTo>
                    <a:pt x="78114" y="94713"/>
                    <a:pt x="66397" y="100572"/>
                    <a:pt x="52727" y="100572"/>
                  </a:cubicBezTo>
                  <a:cubicBezTo>
                    <a:pt x="39057" y="100572"/>
                    <a:pt x="27340" y="94713"/>
                    <a:pt x="18552" y="85925"/>
                  </a:cubicBezTo>
                  <a:cubicBezTo>
                    <a:pt x="9764" y="77138"/>
                    <a:pt x="3906" y="65421"/>
                    <a:pt x="3906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6A7BD4A-AE0E-47B0-BC15-066B8F684CEA}"/>
                </a:ext>
              </a:extLst>
            </p:cNvPr>
            <p:cNvSpPr/>
            <p:nvPr/>
          </p:nvSpPr>
          <p:spPr>
            <a:xfrm>
              <a:off x="10124145" y="2778922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3 w 48821"/>
                <a:gd name="connsiteY1" fmla="*/ 0 h 48821"/>
                <a:gd name="connsiteX2" fmla="*/ 52727 w 48821"/>
                <a:gd name="connsiteY2" fmla="*/ 26364 h 48821"/>
                <a:gd name="connsiteX3" fmla="*/ 26363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3" y="0"/>
                  </a:cubicBezTo>
                  <a:cubicBezTo>
                    <a:pt x="41009" y="0"/>
                    <a:pt x="52727" y="11717"/>
                    <a:pt x="52727" y="26364"/>
                  </a:cubicBezTo>
                  <a:cubicBezTo>
                    <a:pt x="52727" y="41010"/>
                    <a:pt x="41009" y="52727"/>
                    <a:pt x="26363" y="52727"/>
                  </a:cubicBezTo>
                  <a:cubicBezTo>
                    <a:pt x="11717" y="52727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EA6D5EF-B833-43FD-A5D2-67E6008E0B07}"/>
                </a:ext>
              </a:extLst>
            </p:cNvPr>
            <p:cNvSpPr/>
            <p:nvPr/>
          </p:nvSpPr>
          <p:spPr>
            <a:xfrm>
              <a:off x="10098758" y="2753534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6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9 w 97642"/>
                <a:gd name="connsiteY5" fmla="*/ 51751 h 97642"/>
                <a:gd name="connsiteX6" fmla="*/ 86902 w 97642"/>
                <a:gd name="connsiteY6" fmla="*/ 85926 h 97642"/>
                <a:gd name="connsiteX7" fmla="*/ 52727 w 97642"/>
                <a:gd name="connsiteY7" fmla="*/ 100572 h 97642"/>
                <a:gd name="connsiteX8" fmla="*/ 18552 w 97642"/>
                <a:gd name="connsiteY8" fmla="*/ 85926 h 97642"/>
                <a:gd name="connsiteX9" fmla="*/ 3906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2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6" y="51751"/>
                  </a:lnTo>
                  <a:cubicBezTo>
                    <a:pt x="3906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9" y="38081"/>
                    <a:pt x="101549" y="51751"/>
                  </a:cubicBezTo>
                  <a:cubicBezTo>
                    <a:pt x="101549" y="65421"/>
                    <a:pt x="95690" y="77138"/>
                    <a:pt x="86902" y="85926"/>
                  </a:cubicBezTo>
                  <a:cubicBezTo>
                    <a:pt x="78114" y="94714"/>
                    <a:pt x="66397" y="100572"/>
                    <a:pt x="52727" y="100572"/>
                  </a:cubicBezTo>
                  <a:cubicBezTo>
                    <a:pt x="39057" y="100572"/>
                    <a:pt x="27340" y="94714"/>
                    <a:pt x="18552" y="85926"/>
                  </a:cubicBezTo>
                  <a:cubicBezTo>
                    <a:pt x="9764" y="77138"/>
                    <a:pt x="3906" y="65421"/>
                    <a:pt x="3906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2" y="80067"/>
                    <a:pt x="103502" y="51751"/>
                  </a:cubicBezTo>
                  <a:cubicBezTo>
                    <a:pt x="103502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B4FB1F7-5FEB-4F2D-8E49-72238DE176E0}"/>
                </a:ext>
              </a:extLst>
            </p:cNvPr>
            <p:cNvSpPr/>
            <p:nvPr/>
          </p:nvSpPr>
          <p:spPr>
            <a:xfrm>
              <a:off x="9591016" y="2153032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4 w 48821"/>
                <a:gd name="connsiteY1" fmla="*/ 0 h 48821"/>
                <a:gd name="connsiteX2" fmla="*/ 52727 w 48821"/>
                <a:gd name="connsiteY2" fmla="*/ 26364 h 48821"/>
                <a:gd name="connsiteX3" fmla="*/ 26364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4" y="0"/>
                  </a:cubicBezTo>
                  <a:cubicBezTo>
                    <a:pt x="41010" y="0"/>
                    <a:pt x="52727" y="11717"/>
                    <a:pt x="52727" y="26364"/>
                  </a:cubicBezTo>
                  <a:cubicBezTo>
                    <a:pt x="52727" y="41010"/>
                    <a:pt x="41010" y="52727"/>
                    <a:pt x="26364" y="52727"/>
                  </a:cubicBezTo>
                  <a:cubicBezTo>
                    <a:pt x="11717" y="53703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1714528-595C-4652-8D21-80B851146DCF}"/>
                </a:ext>
              </a:extLst>
            </p:cNvPr>
            <p:cNvSpPr/>
            <p:nvPr/>
          </p:nvSpPr>
          <p:spPr>
            <a:xfrm>
              <a:off x="9565629" y="2127645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6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8 w 97642"/>
                <a:gd name="connsiteY5" fmla="*/ 51751 h 97642"/>
                <a:gd name="connsiteX6" fmla="*/ 86902 w 97642"/>
                <a:gd name="connsiteY6" fmla="*/ 85926 h 97642"/>
                <a:gd name="connsiteX7" fmla="*/ 52727 w 97642"/>
                <a:gd name="connsiteY7" fmla="*/ 100572 h 97642"/>
                <a:gd name="connsiteX8" fmla="*/ 18552 w 97642"/>
                <a:gd name="connsiteY8" fmla="*/ 85926 h 97642"/>
                <a:gd name="connsiteX9" fmla="*/ 3906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6" y="51751"/>
                  </a:lnTo>
                  <a:cubicBezTo>
                    <a:pt x="3906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8" y="38081"/>
                    <a:pt x="101548" y="51751"/>
                  </a:cubicBezTo>
                  <a:cubicBezTo>
                    <a:pt x="101548" y="65421"/>
                    <a:pt x="95690" y="77138"/>
                    <a:pt x="86902" y="85926"/>
                  </a:cubicBezTo>
                  <a:cubicBezTo>
                    <a:pt x="78114" y="94713"/>
                    <a:pt x="66397" y="100572"/>
                    <a:pt x="52727" y="100572"/>
                  </a:cubicBezTo>
                  <a:cubicBezTo>
                    <a:pt x="39057" y="100572"/>
                    <a:pt x="27340" y="94713"/>
                    <a:pt x="18552" y="85926"/>
                  </a:cubicBezTo>
                  <a:cubicBezTo>
                    <a:pt x="9764" y="77138"/>
                    <a:pt x="3906" y="65421"/>
                    <a:pt x="3906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BDEFF79-F417-4EAB-9E16-E048B7281DC7}"/>
                </a:ext>
              </a:extLst>
            </p:cNvPr>
            <p:cNvSpPr/>
            <p:nvPr/>
          </p:nvSpPr>
          <p:spPr>
            <a:xfrm>
              <a:off x="9831217" y="2427408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3 w 48821"/>
                <a:gd name="connsiteY1" fmla="*/ 0 h 48821"/>
                <a:gd name="connsiteX2" fmla="*/ 52727 w 48821"/>
                <a:gd name="connsiteY2" fmla="*/ 26364 h 48821"/>
                <a:gd name="connsiteX3" fmla="*/ 26363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3" y="0"/>
                  </a:cubicBezTo>
                  <a:cubicBezTo>
                    <a:pt x="41009" y="0"/>
                    <a:pt x="52727" y="11717"/>
                    <a:pt x="52727" y="26364"/>
                  </a:cubicBezTo>
                  <a:cubicBezTo>
                    <a:pt x="52727" y="41010"/>
                    <a:pt x="41009" y="52727"/>
                    <a:pt x="26363" y="52727"/>
                  </a:cubicBezTo>
                  <a:cubicBezTo>
                    <a:pt x="11717" y="52727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B9159EB-AD27-4294-A92F-BE97B953C2BC}"/>
                </a:ext>
              </a:extLst>
            </p:cNvPr>
            <p:cNvSpPr/>
            <p:nvPr/>
          </p:nvSpPr>
          <p:spPr>
            <a:xfrm>
              <a:off x="9805830" y="2402021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6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9 w 97642"/>
                <a:gd name="connsiteY5" fmla="*/ 51751 h 97642"/>
                <a:gd name="connsiteX6" fmla="*/ 86902 w 97642"/>
                <a:gd name="connsiteY6" fmla="*/ 85926 h 97642"/>
                <a:gd name="connsiteX7" fmla="*/ 52727 w 97642"/>
                <a:gd name="connsiteY7" fmla="*/ 100572 h 97642"/>
                <a:gd name="connsiteX8" fmla="*/ 18552 w 97642"/>
                <a:gd name="connsiteY8" fmla="*/ 85926 h 97642"/>
                <a:gd name="connsiteX9" fmla="*/ 3906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2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6" y="51751"/>
                  </a:lnTo>
                  <a:cubicBezTo>
                    <a:pt x="3906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9" y="38081"/>
                    <a:pt x="101549" y="51751"/>
                  </a:cubicBezTo>
                  <a:cubicBezTo>
                    <a:pt x="101549" y="65421"/>
                    <a:pt x="95690" y="77138"/>
                    <a:pt x="86902" y="85926"/>
                  </a:cubicBezTo>
                  <a:cubicBezTo>
                    <a:pt x="78114" y="94714"/>
                    <a:pt x="66397" y="100572"/>
                    <a:pt x="52727" y="100572"/>
                  </a:cubicBezTo>
                  <a:cubicBezTo>
                    <a:pt x="39057" y="100572"/>
                    <a:pt x="27340" y="94714"/>
                    <a:pt x="18552" y="85926"/>
                  </a:cubicBezTo>
                  <a:cubicBezTo>
                    <a:pt x="9764" y="77138"/>
                    <a:pt x="3906" y="65421"/>
                    <a:pt x="3906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2" y="80067"/>
                    <a:pt x="103502" y="51751"/>
                  </a:cubicBezTo>
                  <a:cubicBezTo>
                    <a:pt x="103502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7196BAB-7E5B-40D9-99A1-C5D4E0CF8656}"/>
                </a:ext>
              </a:extLst>
            </p:cNvPr>
            <p:cNvSpPr/>
            <p:nvPr/>
          </p:nvSpPr>
          <p:spPr>
            <a:xfrm>
              <a:off x="10234481" y="3880331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4 w 48821"/>
                <a:gd name="connsiteY1" fmla="*/ 0 h 48821"/>
                <a:gd name="connsiteX2" fmla="*/ 52727 w 48821"/>
                <a:gd name="connsiteY2" fmla="*/ 26364 h 48821"/>
                <a:gd name="connsiteX3" fmla="*/ 26364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4" y="0"/>
                  </a:cubicBezTo>
                  <a:cubicBezTo>
                    <a:pt x="41010" y="0"/>
                    <a:pt x="52727" y="11717"/>
                    <a:pt x="52727" y="26364"/>
                  </a:cubicBezTo>
                  <a:cubicBezTo>
                    <a:pt x="52727" y="41010"/>
                    <a:pt x="41010" y="52727"/>
                    <a:pt x="26364" y="52727"/>
                  </a:cubicBezTo>
                  <a:cubicBezTo>
                    <a:pt x="11717" y="52727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E30AC48-8106-4B96-85AE-E73A3C3688CE}"/>
                </a:ext>
              </a:extLst>
            </p:cNvPr>
            <p:cNvSpPr/>
            <p:nvPr/>
          </p:nvSpPr>
          <p:spPr>
            <a:xfrm>
              <a:off x="10209094" y="3854944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6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9 w 97642"/>
                <a:gd name="connsiteY5" fmla="*/ 51751 h 97642"/>
                <a:gd name="connsiteX6" fmla="*/ 86902 w 97642"/>
                <a:gd name="connsiteY6" fmla="*/ 85925 h 97642"/>
                <a:gd name="connsiteX7" fmla="*/ 52727 w 97642"/>
                <a:gd name="connsiteY7" fmla="*/ 100572 h 97642"/>
                <a:gd name="connsiteX8" fmla="*/ 18552 w 97642"/>
                <a:gd name="connsiteY8" fmla="*/ 85925 h 97642"/>
                <a:gd name="connsiteX9" fmla="*/ 3906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2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6" y="51751"/>
                  </a:lnTo>
                  <a:cubicBezTo>
                    <a:pt x="3906" y="38081"/>
                    <a:pt x="9764" y="26363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8" y="2929"/>
                    <a:pt x="78114" y="8788"/>
                    <a:pt x="86902" y="17576"/>
                  </a:cubicBezTo>
                  <a:cubicBezTo>
                    <a:pt x="95690" y="26363"/>
                    <a:pt x="101549" y="38081"/>
                    <a:pt x="101549" y="51751"/>
                  </a:cubicBezTo>
                  <a:cubicBezTo>
                    <a:pt x="101549" y="65420"/>
                    <a:pt x="95690" y="77138"/>
                    <a:pt x="86902" y="85925"/>
                  </a:cubicBezTo>
                  <a:cubicBezTo>
                    <a:pt x="78114" y="94713"/>
                    <a:pt x="66398" y="100572"/>
                    <a:pt x="52727" y="100572"/>
                  </a:cubicBezTo>
                  <a:cubicBezTo>
                    <a:pt x="39057" y="100572"/>
                    <a:pt x="27340" y="94713"/>
                    <a:pt x="18552" y="85925"/>
                  </a:cubicBezTo>
                  <a:cubicBezTo>
                    <a:pt x="9764" y="77138"/>
                    <a:pt x="3906" y="65420"/>
                    <a:pt x="3906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2" y="80067"/>
                    <a:pt x="103502" y="51751"/>
                  </a:cubicBezTo>
                  <a:cubicBezTo>
                    <a:pt x="103502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9AFF881-7982-4EAA-A646-3A7F6817924B}"/>
                </a:ext>
              </a:extLst>
            </p:cNvPr>
            <p:cNvSpPr/>
            <p:nvPr/>
          </p:nvSpPr>
          <p:spPr>
            <a:xfrm>
              <a:off x="11019528" y="3749490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4 w 48821"/>
                <a:gd name="connsiteY1" fmla="*/ 0 h 48821"/>
                <a:gd name="connsiteX2" fmla="*/ 52727 w 48821"/>
                <a:gd name="connsiteY2" fmla="*/ 26364 h 48821"/>
                <a:gd name="connsiteX3" fmla="*/ 26364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4" y="0"/>
                  </a:cubicBezTo>
                  <a:cubicBezTo>
                    <a:pt x="41010" y="0"/>
                    <a:pt x="52727" y="11717"/>
                    <a:pt x="52727" y="26364"/>
                  </a:cubicBezTo>
                  <a:cubicBezTo>
                    <a:pt x="52727" y="41010"/>
                    <a:pt x="41010" y="52727"/>
                    <a:pt x="26364" y="52727"/>
                  </a:cubicBezTo>
                  <a:cubicBezTo>
                    <a:pt x="11717" y="52727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7B4759C-CA03-4500-B542-6DB0838F0EAF}"/>
                </a:ext>
              </a:extLst>
            </p:cNvPr>
            <p:cNvSpPr/>
            <p:nvPr/>
          </p:nvSpPr>
          <p:spPr>
            <a:xfrm>
              <a:off x="10994141" y="3724103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6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9 w 97642"/>
                <a:gd name="connsiteY5" fmla="*/ 51751 h 97642"/>
                <a:gd name="connsiteX6" fmla="*/ 86902 w 97642"/>
                <a:gd name="connsiteY6" fmla="*/ 85926 h 97642"/>
                <a:gd name="connsiteX7" fmla="*/ 52727 w 97642"/>
                <a:gd name="connsiteY7" fmla="*/ 100572 h 97642"/>
                <a:gd name="connsiteX8" fmla="*/ 18552 w 97642"/>
                <a:gd name="connsiteY8" fmla="*/ 85926 h 97642"/>
                <a:gd name="connsiteX9" fmla="*/ 3906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6" y="51751"/>
                  </a:lnTo>
                  <a:cubicBezTo>
                    <a:pt x="3906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9" y="38081"/>
                    <a:pt x="101549" y="51751"/>
                  </a:cubicBezTo>
                  <a:cubicBezTo>
                    <a:pt x="101549" y="65421"/>
                    <a:pt x="95690" y="77138"/>
                    <a:pt x="86902" y="85926"/>
                  </a:cubicBezTo>
                  <a:cubicBezTo>
                    <a:pt x="78114" y="94714"/>
                    <a:pt x="66397" y="100572"/>
                    <a:pt x="52727" y="100572"/>
                  </a:cubicBezTo>
                  <a:cubicBezTo>
                    <a:pt x="39057" y="100572"/>
                    <a:pt x="27340" y="94714"/>
                    <a:pt x="18552" y="85926"/>
                  </a:cubicBezTo>
                  <a:cubicBezTo>
                    <a:pt x="9764" y="77138"/>
                    <a:pt x="3906" y="65421"/>
                    <a:pt x="3906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A4306A6-78CE-4B4C-B7A8-74AA3365CC90}"/>
                </a:ext>
              </a:extLst>
            </p:cNvPr>
            <p:cNvSpPr/>
            <p:nvPr/>
          </p:nvSpPr>
          <p:spPr>
            <a:xfrm>
              <a:off x="10286232" y="4291407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4 w 48821"/>
                <a:gd name="connsiteY1" fmla="*/ 0 h 48821"/>
                <a:gd name="connsiteX2" fmla="*/ 52727 w 48821"/>
                <a:gd name="connsiteY2" fmla="*/ 26364 h 48821"/>
                <a:gd name="connsiteX3" fmla="*/ 26364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4" y="0"/>
                  </a:cubicBezTo>
                  <a:cubicBezTo>
                    <a:pt x="41010" y="0"/>
                    <a:pt x="52727" y="11717"/>
                    <a:pt x="52727" y="26364"/>
                  </a:cubicBezTo>
                  <a:cubicBezTo>
                    <a:pt x="52727" y="41010"/>
                    <a:pt x="41010" y="52727"/>
                    <a:pt x="26364" y="52727"/>
                  </a:cubicBezTo>
                  <a:cubicBezTo>
                    <a:pt x="12693" y="53703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F4B9BF1-8556-4EA4-891C-572F5D66517A}"/>
                </a:ext>
              </a:extLst>
            </p:cNvPr>
            <p:cNvSpPr/>
            <p:nvPr/>
          </p:nvSpPr>
          <p:spPr>
            <a:xfrm>
              <a:off x="10261821" y="4266020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6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9 w 97642"/>
                <a:gd name="connsiteY5" fmla="*/ 51751 h 97642"/>
                <a:gd name="connsiteX6" fmla="*/ 86902 w 97642"/>
                <a:gd name="connsiteY6" fmla="*/ 85926 h 97642"/>
                <a:gd name="connsiteX7" fmla="*/ 52727 w 97642"/>
                <a:gd name="connsiteY7" fmla="*/ 100572 h 97642"/>
                <a:gd name="connsiteX8" fmla="*/ 18552 w 97642"/>
                <a:gd name="connsiteY8" fmla="*/ 85926 h 97642"/>
                <a:gd name="connsiteX9" fmla="*/ 3906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6" y="51751"/>
                  </a:lnTo>
                  <a:cubicBezTo>
                    <a:pt x="3906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9" y="38081"/>
                    <a:pt x="101549" y="51751"/>
                  </a:cubicBezTo>
                  <a:cubicBezTo>
                    <a:pt x="101549" y="65421"/>
                    <a:pt x="95690" y="77138"/>
                    <a:pt x="86902" y="85926"/>
                  </a:cubicBezTo>
                  <a:cubicBezTo>
                    <a:pt x="78114" y="94714"/>
                    <a:pt x="66397" y="100572"/>
                    <a:pt x="52727" y="100572"/>
                  </a:cubicBezTo>
                  <a:cubicBezTo>
                    <a:pt x="39057" y="100572"/>
                    <a:pt x="27340" y="94714"/>
                    <a:pt x="18552" y="85926"/>
                  </a:cubicBezTo>
                  <a:cubicBezTo>
                    <a:pt x="9764" y="77138"/>
                    <a:pt x="3906" y="65421"/>
                    <a:pt x="3906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ACDC228-E777-487D-BB44-0F46F5093F0F}"/>
                </a:ext>
              </a:extLst>
            </p:cNvPr>
            <p:cNvSpPr/>
            <p:nvPr/>
          </p:nvSpPr>
          <p:spPr>
            <a:xfrm>
              <a:off x="11089831" y="3173398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4 w 48821"/>
                <a:gd name="connsiteY1" fmla="*/ 0 h 48821"/>
                <a:gd name="connsiteX2" fmla="*/ 52727 w 48821"/>
                <a:gd name="connsiteY2" fmla="*/ 26364 h 48821"/>
                <a:gd name="connsiteX3" fmla="*/ 26364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4" y="0"/>
                  </a:cubicBezTo>
                  <a:cubicBezTo>
                    <a:pt x="41010" y="0"/>
                    <a:pt x="52727" y="11717"/>
                    <a:pt x="52727" y="26364"/>
                  </a:cubicBezTo>
                  <a:cubicBezTo>
                    <a:pt x="52727" y="41010"/>
                    <a:pt x="41010" y="52727"/>
                    <a:pt x="26364" y="52727"/>
                  </a:cubicBezTo>
                  <a:cubicBezTo>
                    <a:pt x="11717" y="53703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C54C050-759C-43FA-A85D-E4DA8B12C49A}"/>
                </a:ext>
              </a:extLst>
            </p:cNvPr>
            <p:cNvSpPr/>
            <p:nvPr/>
          </p:nvSpPr>
          <p:spPr>
            <a:xfrm>
              <a:off x="11064444" y="3148011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5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8 w 97642"/>
                <a:gd name="connsiteY5" fmla="*/ 51751 h 97642"/>
                <a:gd name="connsiteX6" fmla="*/ 86902 w 97642"/>
                <a:gd name="connsiteY6" fmla="*/ 85926 h 97642"/>
                <a:gd name="connsiteX7" fmla="*/ 52727 w 97642"/>
                <a:gd name="connsiteY7" fmla="*/ 100572 h 97642"/>
                <a:gd name="connsiteX8" fmla="*/ 18552 w 97642"/>
                <a:gd name="connsiteY8" fmla="*/ 85926 h 97642"/>
                <a:gd name="connsiteX9" fmla="*/ 3905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5" y="51751"/>
                  </a:lnTo>
                  <a:cubicBezTo>
                    <a:pt x="3905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8" y="38081"/>
                    <a:pt x="101548" y="51751"/>
                  </a:cubicBezTo>
                  <a:cubicBezTo>
                    <a:pt x="101548" y="65421"/>
                    <a:pt x="95690" y="77138"/>
                    <a:pt x="86902" y="85926"/>
                  </a:cubicBezTo>
                  <a:cubicBezTo>
                    <a:pt x="78114" y="94714"/>
                    <a:pt x="66397" y="100572"/>
                    <a:pt x="52727" y="100572"/>
                  </a:cubicBezTo>
                  <a:cubicBezTo>
                    <a:pt x="39057" y="100572"/>
                    <a:pt x="27340" y="94714"/>
                    <a:pt x="18552" y="85926"/>
                  </a:cubicBezTo>
                  <a:cubicBezTo>
                    <a:pt x="9764" y="77138"/>
                    <a:pt x="3905" y="65421"/>
                    <a:pt x="3905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28167CF-F452-4B03-A2C9-7F5E63D00C7F}"/>
                </a:ext>
              </a:extLst>
            </p:cNvPr>
            <p:cNvSpPr/>
            <p:nvPr/>
          </p:nvSpPr>
          <p:spPr>
            <a:xfrm>
              <a:off x="11212861" y="2906834"/>
              <a:ext cx="48821" cy="48821"/>
            </a:xfrm>
            <a:custGeom>
              <a:avLst/>
              <a:gdLst>
                <a:gd name="connsiteX0" fmla="*/ 0 w 48821"/>
                <a:gd name="connsiteY0" fmla="*/ 26363 h 48821"/>
                <a:gd name="connsiteX1" fmla="*/ 26363 w 48821"/>
                <a:gd name="connsiteY1" fmla="*/ 0 h 48821"/>
                <a:gd name="connsiteX2" fmla="*/ 52727 w 48821"/>
                <a:gd name="connsiteY2" fmla="*/ 26363 h 48821"/>
                <a:gd name="connsiteX3" fmla="*/ 26363 w 48821"/>
                <a:gd name="connsiteY3" fmla="*/ 52727 h 48821"/>
                <a:gd name="connsiteX4" fmla="*/ 0 w 48821"/>
                <a:gd name="connsiteY4" fmla="*/ 26363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3"/>
                  </a:moveTo>
                  <a:cubicBezTo>
                    <a:pt x="0" y="11717"/>
                    <a:pt x="11717" y="0"/>
                    <a:pt x="26363" y="0"/>
                  </a:cubicBezTo>
                  <a:cubicBezTo>
                    <a:pt x="41009" y="0"/>
                    <a:pt x="52727" y="11717"/>
                    <a:pt x="52727" y="26363"/>
                  </a:cubicBezTo>
                  <a:cubicBezTo>
                    <a:pt x="52727" y="41010"/>
                    <a:pt x="41009" y="52727"/>
                    <a:pt x="26363" y="52727"/>
                  </a:cubicBezTo>
                  <a:cubicBezTo>
                    <a:pt x="12693" y="53703"/>
                    <a:pt x="0" y="41010"/>
                    <a:pt x="0" y="26363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01D5A82-9E24-498A-975E-499A2CE1CEAD}"/>
                </a:ext>
              </a:extLst>
            </p:cNvPr>
            <p:cNvSpPr/>
            <p:nvPr/>
          </p:nvSpPr>
          <p:spPr>
            <a:xfrm>
              <a:off x="11188451" y="2881446"/>
              <a:ext cx="97643" cy="97643"/>
            </a:xfrm>
            <a:custGeom>
              <a:avLst/>
              <a:gdLst>
                <a:gd name="connsiteX0" fmla="*/ 1952 w 97642"/>
                <a:gd name="connsiteY0" fmla="*/ 51751 h 97642"/>
                <a:gd name="connsiteX1" fmla="*/ 3905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8 w 97642"/>
                <a:gd name="connsiteY5" fmla="*/ 51751 h 97642"/>
                <a:gd name="connsiteX6" fmla="*/ 86902 w 97642"/>
                <a:gd name="connsiteY6" fmla="*/ 85925 h 97642"/>
                <a:gd name="connsiteX7" fmla="*/ 52727 w 97642"/>
                <a:gd name="connsiteY7" fmla="*/ 100572 h 97642"/>
                <a:gd name="connsiteX8" fmla="*/ 18552 w 97642"/>
                <a:gd name="connsiteY8" fmla="*/ 85925 h 97642"/>
                <a:gd name="connsiteX9" fmla="*/ 3905 w 97642"/>
                <a:gd name="connsiteY9" fmla="*/ 51751 h 97642"/>
                <a:gd name="connsiteX10" fmla="*/ 1952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2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2" y="51751"/>
                  </a:moveTo>
                  <a:lnTo>
                    <a:pt x="3905" y="51751"/>
                  </a:lnTo>
                  <a:cubicBezTo>
                    <a:pt x="3905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8" y="38081"/>
                    <a:pt x="101548" y="51751"/>
                  </a:cubicBezTo>
                  <a:cubicBezTo>
                    <a:pt x="101548" y="65421"/>
                    <a:pt x="95690" y="77138"/>
                    <a:pt x="86902" y="85925"/>
                  </a:cubicBezTo>
                  <a:cubicBezTo>
                    <a:pt x="78114" y="94714"/>
                    <a:pt x="66397" y="100572"/>
                    <a:pt x="52727" y="100572"/>
                  </a:cubicBezTo>
                  <a:cubicBezTo>
                    <a:pt x="39057" y="100572"/>
                    <a:pt x="27340" y="94714"/>
                    <a:pt x="18552" y="85925"/>
                  </a:cubicBezTo>
                  <a:cubicBezTo>
                    <a:pt x="9764" y="77138"/>
                    <a:pt x="3905" y="65421"/>
                    <a:pt x="3905" y="51751"/>
                  </a:cubicBezTo>
                  <a:lnTo>
                    <a:pt x="1952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2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E994A29-F258-4ED7-9CA8-648AC97D5960}"/>
                </a:ext>
              </a:extLst>
            </p:cNvPr>
            <p:cNvSpPr/>
            <p:nvPr/>
          </p:nvSpPr>
          <p:spPr>
            <a:xfrm>
              <a:off x="11402288" y="2816026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4 w 48821"/>
                <a:gd name="connsiteY1" fmla="*/ 0 h 48821"/>
                <a:gd name="connsiteX2" fmla="*/ 52727 w 48821"/>
                <a:gd name="connsiteY2" fmla="*/ 26364 h 48821"/>
                <a:gd name="connsiteX3" fmla="*/ 26364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4" y="0"/>
                  </a:cubicBezTo>
                  <a:cubicBezTo>
                    <a:pt x="41010" y="0"/>
                    <a:pt x="52727" y="11717"/>
                    <a:pt x="52727" y="26364"/>
                  </a:cubicBezTo>
                  <a:cubicBezTo>
                    <a:pt x="52727" y="41010"/>
                    <a:pt x="41010" y="52727"/>
                    <a:pt x="26364" y="52727"/>
                  </a:cubicBezTo>
                  <a:cubicBezTo>
                    <a:pt x="11717" y="52727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BF93963-4233-4088-B45D-5A53A8F1F380}"/>
                </a:ext>
              </a:extLst>
            </p:cNvPr>
            <p:cNvSpPr/>
            <p:nvPr/>
          </p:nvSpPr>
          <p:spPr>
            <a:xfrm>
              <a:off x="11376901" y="2790639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5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8 w 97642"/>
                <a:gd name="connsiteY5" fmla="*/ 51751 h 97642"/>
                <a:gd name="connsiteX6" fmla="*/ 86902 w 97642"/>
                <a:gd name="connsiteY6" fmla="*/ 85926 h 97642"/>
                <a:gd name="connsiteX7" fmla="*/ 52727 w 97642"/>
                <a:gd name="connsiteY7" fmla="*/ 100572 h 97642"/>
                <a:gd name="connsiteX8" fmla="*/ 18552 w 97642"/>
                <a:gd name="connsiteY8" fmla="*/ 85926 h 97642"/>
                <a:gd name="connsiteX9" fmla="*/ 3905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5" y="51751"/>
                  </a:lnTo>
                  <a:cubicBezTo>
                    <a:pt x="3905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8" y="38081"/>
                    <a:pt x="101548" y="51751"/>
                  </a:cubicBezTo>
                  <a:cubicBezTo>
                    <a:pt x="101548" y="65421"/>
                    <a:pt x="95690" y="77138"/>
                    <a:pt x="86902" y="85926"/>
                  </a:cubicBezTo>
                  <a:cubicBezTo>
                    <a:pt x="78114" y="94713"/>
                    <a:pt x="66397" y="100572"/>
                    <a:pt x="52727" y="100572"/>
                  </a:cubicBezTo>
                  <a:cubicBezTo>
                    <a:pt x="39057" y="100572"/>
                    <a:pt x="27340" y="94713"/>
                    <a:pt x="18552" y="85926"/>
                  </a:cubicBezTo>
                  <a:cubicBezTo>
                    <a:pt x="9764" y="77138"/>
                    <a:pt x="3905" y="65421"/>
                    <a:pt x="3905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06D8241-F4F2-4672-9FE9-66BDD4606CAF}"/>
                </a:ext>
              </a:extLst>
            </p:cNvPr>
            <p:cNvSpPr/>
            <p:nvPr/>
          </p:nvSpPr>
          <p:spPr>
            <a:xfrm>
              <a:off x="11377877" y="2930268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4 w 48821"/>
                <a:gd name="connsiteY1" fmla="*/ 0 h 48821"/>
                <a:gd name="connsiteX2" fmla="*/ 52727 w 48821"/>
                <a:gd name="connsiteY2" fmla="*/ 26364 h 48821"/>
                <a:gd name="connsiteX3" fmla="*/ 26364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4" y="0"/>
                  </a:cubicBezTo>
                  <a:cubicBezTo>
                    <a:pt x="41010" y="0"/>
                    <a:pt x="52727" y="11717"/>
                    <a:pt x="52727" y="26364"/>
                  </a:cubicBezTo>
                  <a:cubicBezTo>
                    <a:pt x="52727" y="41010"/>
                    <a:pt x="41010" y="52727"/>
                    <a:pt x="26364" y="52727"/>
                  </a:cubicBezTo>
                  <a:cubicBezTo>
                    <a:pt x="11717" y="52727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22CAAEA-8957-4CAE-BB65-C432B18BC657}"/>
                </a:ext>
              </a:extLst>
            </p:cNvPr>
            <p:cNvSpPr/>
            <p:nvPr/>
          </p:nvSpPr>
          <p:spPr>
            <a:xfrm>
              <a:off x="11352490" y="2904881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5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8 w 97642"/>
                <a:gd name="connsiteY5" fmla="*/ 51751 h 97642"/>
                <a:gd name="connsiteX6" fmla="*/ 86902 w 97642"/>
                <a:gd name="connsiteY6" fmla="*/ 85926 h 97642"/>
                <a:gd name="connsiteX7" fmla="*/ 52727 w 97642"/>
                <a:gd name="connsiteY7" fmla="*/ 100572 h 97642"/>
                <a:gd name="connsiteX8" fmla="*/ 18552 w 97642"/>
                <a:gd name="connsiteY8" fmla="*/ 85926 h 97642"/>
                <a:gd name="connsiteX9" fmla="*/ 3905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5" y="51751"/>
                  </a:lnTo>
                  <a:cubicBezTo>
                    <a:pt x="3905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8" y="38081"/>
                    <a:pt x="101548" y="51751"/>
                  </a:cubicBezTo>
                  <a:cubicBezTo>
                    <a:pt x="101548" y="65421"/>
                    <a:pt x="95690" y="77138"/>
                    <a:pt x="86902" y="85926"/>
                  </a:cubicBezTo>
                  <a:cubicBezTo>
                    <a:pt x="78114" y="94714"/>
                    <a:pt x="66397" y="100572"/>
                    <a:pt x="52727" y="100572"/>
                  </a:cubicBezTo>
                  <a:cubicBezTo>
                    <a:pt x="39057" y="100572"/>
                    <a:pt x="27340" y="94714"/>
                    <a:pt x="18552" y="85926"/>
                  </a:cubicBezTo>
                  <a:cubicBezTo>
                    <a:pt x="9764" y="77138"/>
                    <a:pt x="3905" y="65421"/>
                    <a:pt x="3905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2FF41C3-BFD4-41F6-9E7B-B3A86CA2B031}"/>
                </a:ext>
              </a:extLst>
            </p:cNvPr>
            <p:cNvSpPr/>
            <p:nvPr/>
          </p:nvSpPr>
          <p:spPr>
            <a:xfrm>
              <a:off x="10728553" y="2573872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4 w 48821"/>
                <a:gd name="connsiteY1" fmla="*/ 0 h 48821"/>
                <a:gd name="connsiteX2" fmla="*/ 52727 w 48821"/>
                <a:gd name="connsiteY2" fmla="*/ 26364 h 48821"/>
                <a:gd name="connsiteX3" fmla="*/ 26364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4" y="0"/>
                  </a:cubicBezTo>
                  <a:cubicBezTo>
                    <a:pt x="41010" y="0"/>
                    <a:pt x="52727" y="11717"/>
                    <a:pt x="52727" y="26364"/>
                  </a:cubicBezTo>
                  <a:cubicBezTo>
                    <a:pt x="52727" y="41010"/>
                    <a:pt x="41010" y="52727"/>
                    <a:pt x="26364" y="52727"/>
                  </a:cubicBezTo>
                  <a:cubicBezTo>
                    <a:pt x="11717" y="52727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1F0C381-94EC-4026-9DED-1E4EAD5910B6}"/>
                </a:ext>
              </a:extLst>
            </p:cNvPr>
            <p:cNvSpPr/>
            <p:nvPr/>
          </p:nvSpPr>
          <p:spPr>
            <a:xfrm>
              <a:off x="10703166" y="2548485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5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8 w 97642"/>
                <a:gd name="connsiteY5" fmla="*/ 51751 h 97642"/>
                <a:gd name="connsiteX6" fmla="*/ 86902 w 97642"/>
                <a:gd name="connsiteY6" fmla="*/ 85926 h 97642"/>
                <a:gd name="connsiteX7" fmla="*/ 52727 w 97642"/>
                <a:gd name="connsiteY7" fmla="*/ 100572 h 97642"/>
                <a:gd name="connsiteX8" fmla="*/ 18552 w 97642"/>
                <a:gd name="connsiteY8" fmla="*/ 85926 h 97642"/>
                <a:gd name="connsiteX9" fmla="*/ 3905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5" y="51751"/>
                  </a:lnTo>
                  <a:cubicBezTo>
                    <a:pt x="3905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8" y="38081"/>
                    <a:pt x="101548" y="51751"/>
                  </a:cubicBezTo>
                  <a:cubicBezTo>
                    <a:pt x="101548" y="65421"/>
                    <a:pt x="95690" y="77138"/>
                    <a:pt x="86902" y="85926"/>
                  </a:cubicBezTo>
                  <a:cubicBezTo>
                    <a:pt x="78114" y="94714"/>
                    <a:pt x="66397" y="100572"/>
                    <a:pt x="52727" y="100572"/>
                  </a:cubicBezTo>
                  <a:cubicBezTo>
                    <a:pt x="39057" y="100572"/>
                    <a:pt x="27340" y="94714"/>
                    <a:pt x="18552" y="85926"/>
                  </a:cubicBezTo>
                  <a:cubicBezTo>
                    <a:pt x="9764" y="77138"/>
                    <a:pt x="3905" y="65421"/>
                    <a:pt x="3905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19D94FBB-1F0B-41ED-B7AE-3952ABA37052}"/>
                </a:ext>
              </a:extLst>
            </p:cNvPr>
            <p:cNvSpPr/>
            <p:nvPr/>
          </p:nvSpPr>
          <p:spPr>
            <a:xfrm>
              <a:off x="11071279" y="2545556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3 w 48821"/>
                <a:gd name="connsiteY1" fmla="*/ 0 h 48821"/>
                <a:gd name="connsiteX2" fmla="*/ 52727 w 48821"/>
                <a:gd name="connsiteY2" fmla="*/ 26364 h 48821"/>
                <a:gd name="connsiteX3" fmla="*/ 26363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3" y="0"/>
                  </a:cubicBezTo>
                  <a:cubicBezTo>
                    <a:pt x="41009" y="0"/>
                    <a:pt x="52727" y="11717"/>
                    <a:pt x="52727" y="26364"/>
                  </a:cubicBezTo>
                  <a:cubicBezTo>
                    <a:pt x="52727" y="41010"/>
                    <a:pt x="41009" y="52727"/>
                    <a:pt x="26363" y="52727"/>
                  </a:cubicBezTo>
                  <a:cubicBezTo>
                    <a:pt x="11717" y="52727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0281FC0-89E7-499F-8D63-EC68E6302980}"/>
                </a:ext>
              </a:extLst>
            </p:cNvPr>
            <p:cNvSpPr/>
            <p:nvPr/>
          </p:nvSpPr>
          <p:spPr>
            <a:xfrm>
              <a:off x="11045892" y="2520168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6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9 w 97642"/>
                <a:gd name="connsiteY5" fmla="*/ 51751 h 97642"/>
                <a:gd name="connsiteX6" fmla="*/ 86902 w 97642"/>
                <a:gd name="connsiteY6" fmla="*/ 85926 h 97642"/>
                <a:gd name="connsiteX7" fmla="*/ 52727 w 97642"/>
                <a:gd name="connsiteY7" fmla="*/ 100572 h 97642"/>
                <a:gd name="connsiteX8" fmla="*/ 18552 w 97642"/>
                <a:gd name="connsiteY8" fmla="*/ 85926 h 97642"/>
                <a:gd name="connsiteX9" fmla="*/ 3906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2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6" y="51751"/>
                  </a:lnTo>
                  <a:cubicBezTo>
                    <a:pt x="3906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9" y="38081"/>
                    <a:pt x="101549" y="51751"/>
                  </a:cubicBezTo>
                  <a:cubicBezTo>
                    <a:pt x="101549" y="65421"/>
                    <a:pt x="95690" y="77138"/>
                    <a:pt x="86902" y="85926"/>
                  </a:cubicBezTo>
                  <a:cubicBezTo>
                    <a:pt x="78114" y="94713"/>
                    <a:pt x="66397" y="100572"/>
                    <a:pt x="52727" y="100572"/>
                  </a:cubicBezTo>
                  <a:cubicBezTo>
                    <a:pt x="39057" y="100572"/>
                    <a:pt x="27340" y="94713"/>
                    <a:pt x="18552" y="85926"/>
                  </a:cubicBezTo>
                  <a:cubicBezTo>
                    <a:pt x="9764" y="77138"/>
                    <a:pt x="3906" y="65421"/>
                    <a:pt x="3906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2" y="80067"/>
                    <a:pt x="103502" y="51751"/>
                  </a:cubicBezTo>
                  <a:cubicBezTo>
                    <a:pt x="103502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369A657-C5CB-4D1C-AF00-371EA9771853}"/>
                </a:ext>
              </a:extLst>
            </p:cNvPr>
            <p:cNvSpPr/>
            <p:nvPr/>
          </p:nvSpPr>
          <p:spPr>
            <a:xfrm>
              <a:off x="11497978" y="2767204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4 w 48821"/>
                <a:gd name="connsiteY1" fmla="*/ 0 h 48821"/>
                <a:gd name="connsiteX2" fmla="*/ 52727 w 48821"/>
                <a:gd name="connsiteY2" fmla="*/ 26364 h 48821"/>
                <a:gd name="connsiteX3" fmla="*/ 26364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4" y="0"/>
                  </a:cubicBezTo>
                  <a:cubicBezTo>
                    <a:pt x="41010" y="0"/>
                    <a:pt x="52727" y="11717"/>
                    <a:pt x="52727" y="26364"/>
                  </a:cubicBezTo>
                  <a:cubicBezTo>
                    <a:pt x="52727" y="41010"/>
                    <a:pt x="41010" y="52727"/>
                    <a:pt x="26364" y="52727"/>
                  </a:cubicBezTo>
                  <a:cubicBezTo>
                    <a:pt x="12694" y="53703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4120CA7-275E-4A1F-970A-B78297884B87}"/>
                </a:ext>
              </a:extLst>
            </p:cNvPr>
            <p:cNvSpPr/>
            <p:nvPr/>
          </p:nvSpPr>
          <p:spPr>
            <a:xfrm>
              <a:off x="11472591" y="2741817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6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9 w 97642"/>
                <a:gd name="connsiteY5" fmla="*/ 51751 h 97642"/>
                <a:gd name="connsiteX6" fmla="*/ 86902 w 97642"/>
                <a:gd name="connsiteY6" fmla="*/ 85926 h 97642"/>
                <a:gd name="connsiteX7" fmla="*/ 52727 w 97642"/>
                <a:gd name="connsiteY7" fmla="*/ 100572 h 97642"/>
                <a:gd name="connsiteX8" fmla="*/ 18552 w 97642"/>
                <a:gd name="connsiteY8" fmla="*/ 85926 h 97642"/>
                <a:gd name="connsiteX9" fmla="*/ 3906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6" y="51751"/>
                  </a:lnTo>
                  <a:cubicBezTo>
                    <a:pt x="3906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9" y="38081"/>
                    <a:pt x="101549" y="51751"/>
                  </a:cubicBezTo>
                  <a:cubicBezTo>
                    <a:pt x="101549" y="65421"/>
                    <a:pt x="95690" y="77138"/>
                    <a:pt x="86902" y="85926"/>
                  </a:cubicBezTo>
                  <a:cubicBezTo>
                    <a:pt x="78114" y="94713"/>
                    <a:pt x="66397" y="100572"/>
                    <a:pt x="52727" y="100572"/>
                  </a:cubicBezTo>
                  <a:cubicBezTo>
                    <a:pt x="39057" y="100572"/>
                    <a:pt x="27340" y="94713"/>
                    <a:pt x="18552" y="85926"/>
                  </a:cubicBezTo>
                  <a:cubicBezTo>
                    <a:pt x="9764" y="77138"/>
                    <a:pt x="3906" y="65421"/>
                    <a:pt x="3906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B1DF7F7-ABC2-4B93-93E5-6A2AF48584D7}"/>
                </a:ext>
              </a:extLst>
            </p:cNvPr>
            <p:cNvSpPr/>
            <p:nvPr/>
          </p:nvSpPr>
          <p:spPr>
            <a:xfrm>
              <a:off x="11446227" y="2769157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4 w 48821"/>
                <a:gd name="connsiteY1" fmla="*/ 0 h 48821"/>
                <a:gd name="connsiteX2" fmla="*/ 52727 w 48821"/>
                <a:gd name="connsiteY2" fmla="*/ 26364 h 48821"/>
                <a:gd name="connsiteX3" fmla="*/ 26364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4" y="0"/>
                  </a:cubicBezTo>
                  <a:cubicBezTo>
                    <a:pt x="41010" y="0"/>
                    <a:pt x="52727" y="11717"/>
                    <a:pt x="52727" y="26364"/>
                  </a:cubicBezTo>
                  <a:cubicBezTo>
                    <a:pt x="52727" y="41010"/>
                    <a:pt x="41010" y="52727"/>
                    <a:pt x="26364" y="52727"/>
                  </a:cubicBezTo>
                  <a:cubicBezTo>
                    <a:pt x="11717" y="52727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13286ADE-33DC-48A6-B7A3-28AC71FF49D9}"/>
                </a:ext>
              </a:extLst>
            </p:cNvPr>
            <p:cNvSpPr/>
            <p:nvPr/>
          </p:nvSpPr>
          <p:spPr>
            <a:xfrm>
              <a:off x="11420840" y="2743770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5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8 w 97642"/>
                <a:gd name="connsiteY5" fmla="*/ 51751 h 97642"/>
                <a:gd name="connsiteX6" fmla="*/ 86902 w 97642"/>
                <a:gd name="connsiteY6" fmla="*/ 85926 h 97642"/>
                <a:gd name="connsiteX7" fmla="*/ 52727 w 97642"/>
                <a:gd name="connsiteY7" fmla="*/ 100572 h 97642"/>
                <a:gd name="connsiteX8" fmla="*/ 18552 w 97642"/>
                <a:gd name="connsiteY8" fmla="*/ 85926 h 97642"/>
                <a:gd name="connsiteX9" fmla="*/ 3905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5" y="51751"/>
                  </a:lnTo>
                  <a:cubicBezTo>
                    <a:pt x="3905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8" y="38081"/>
                    <a:pt x="101548" y="51751"/>
                  </a:cubicBezTo>
                  <a:cubicBezTo>
                    <a:pt x="101548" y="65421"/>
                    <a:pt x="95690" y="77138"/>
                    <a:pt x="86902" y="85926"/>
                  </a:cubicBezTo>
                  <a:cubicBezTo>
                    <a:pt x="78114" y="94714"/>
                    <a:pt x="66397" y="100572"/>
                    <a:pt x="52727" y="100572"/>
                  </a:cubicBezTo>
                  <a:cubicBezTo>
                    <a:pt x="39057" y="100572"/>
                    <a:pt x="27340" y="94714"/>
                    <a:pt x="18552" y="85926"/>
                  </a:cubicBezTo>
                  <a:cubicBezTo>
                    <a:pt x="9764" y="77138"/>
                    <a:pt x="3905" y="65421"/>
                    <a:pt x="3905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9F498B7-D334-4A39-A9FD-57B9E26D9EB5}"/>
                </a:ext>
              </a:extLst>
            </p:cNvPr>
            <p:cNvSpPr/>
            <p:nvPr/>
          </p:nvSpPr>
          <p:spPr>
            <a:xfrm>
              <a:off x="11552658" y="2585589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4 w 48821"/>
                <a:gd name="connsiteY1" fmla="*/ 0 h 48821"/>
                <a:gd name="connsiteX2" fmla="*/ 52727 w 48821"/>
                <a:gd name="connsiteY2" fmla="*/ 26364 h 48821"/>
                <a:gd name="connsiteX3" fmla="*/ 26364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4" y="0"/>
                  </a:cubicBezTo>
                  <a:cubicBezTo>
                    <a:pt x="41010" y="0"/>
                    <a:pt x="52727" y="11717"/>
                    <a:pt x="52727" y="26364"/>
                  </a:cubicBezTo>
                  <a:cubicBezTo>
                    <a:pt x="52727" y="41010"/>
                    <a:pt x="41010" y="52727"/>
                    <a:pt x="26364" y="52727"/>
                  </a:cubicBezTo>
                  <a:cubicBezTo>
                    <a:pt x="12693" y="52727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FBF57C3B-373F-4CC7-8B1C-F9EF01A4AB04}"/>
                </a:ext>
              </a:extLst>
            </p:cNvPr>
            <p:cNvSpPr/>
            <p:nvPr/>
          </p:nvSpPr>
          <p:spPr>
            <a:xfrm>
              <a:off x="11528247" y="2560202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5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8 w 97642"/>
                <a:gd name="connsiteY5" fmla="*/ 51751 h 97642"/>
                <a:gd name="connsiteX6" fmla="*/ 86902 w 97642"/>
                <a:gd name="connsiteY6" fmla="*/ 85925 h 97642"/>
                <a:gd name="connsiteX7" fmla="*/ 52727 w 97642"/>
                <a:gd name="connsiteY7" fmla="*/ 100572 h 97642"/>
                <a:gd name="connsiteX8" fmla="*/ 18552 w 97642"/>
                <a:gd name="connsiteY8" fmla="*/ 85925 h 97642"/>
                <a:gd name="connsiteX9" fmla="*/ 3905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5" y="51751"/>
                  </a:lnTo>
                  <a:cubicBezTo>
                    <a:pt x="3905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8" y="38081"/>
                    <a:pt x="101548" y="51751"/>
                  </a:cubicBezTo>
                  <a:cubicBezTo>
                    <a:pt x="101548" y="65421"/>
                    <a:pt x="95690" y="77138"/>
                    <a:pt x="86902" y="85925"/>
                  </a:cubicBezTo>
                  <a:cubicBezTo>
                    <a:pt x="78114" y="94713"/>
                    <a:pt x="66397" y="100572"/>
                    <a:pt x="52727" y="100572"/>
                  </a:cubicBezTo>
                  <a:cubicBezTo>
                    <a:pt x="39057" y="100572"/>
                    <a:pt x="27340" y="94713"/>
                    <a:pt x="18552" y="85925"/>
                  </a:cubicBezTo>
                  <a:cubicBezTo>
                    <a:pt x="9764" y="77138"/>
                    <a:pt x="3905" y="65421"/>
                    <a:pt x="3905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416399B-AE23-46A8-8DA9-A5C3F3821DC7}"/>
                </a:ext>
              </a:extLst>
            </p:cNvPr>
            <p:cNvSpPr/>
            <p:nvPr/>
          </p:nvSpPr>
          <p:spPr>
            <a:xfrm>
              <a:off x="11712791" y="2376634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4 w 48821"/>
                <a:gd name="connsiteY1" fmla="*/ 0 h 48821"/>
                <a:gd name="connsiteX2" fmla="*/ 52727 w 48821"/>
                <a:gd name="connsiteY2" fmla="*/ 26364 h 48821"/>
                <a:gd name="connsiteX3" fmla="*/ 26364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4" y="0"/>
                  </a:cubicBezTo>
                  <a:cubicBezTo>
                    <a:pt x="41010" y="0"/>
                    <a:pt x="52727" y="11717"/>
                    <a:pt x="52727" y="26364"/>
                  </a:cubicBezTo>
                  <a:cubicBezTo>
                    <a:pt x="52727" y="41010"/>
                    <a:pt x="41010" y="52727"/>
                    <a:pt x="26364" y="52727"/>
                  </a:cubicBezTo>
                  <a:cubicBezTo>
                    <a:pt x="11717" y="52727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05ADE21-EF23-4D7F-939F-ED5B35FE9C97}"/>
                </a:ext>
              </a:extLst>
            </p:cNvPr>
            <p:cNvSpPr/>
            <p:nvPr/>
          </p:nvSpPr>
          <p:spPr>
            <a:xfrm>
              <a:off x="11687405" y="2351246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6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9 w 97642"/>
                <a:gd name="connsiteY5" fmla="*/ 51751 h 97642"/>
                <a:gd name="connsiteX6" fmla="*/ 86902 w 97642"/>
                <a:gd name="connsiteY6" fmla="*/ 85926 h 97642"/>
                <a:gd name="connsiteX7" fmla="*/ 52727 w 97642"/>
                <a:gd name="connsiteY7" fmla="*/ 100572 h 97642"/>
                <a:gd name="connsiteX8" fmla="*/ 18552 w 97642"/>
                <a:gd name="connsiteY8" fmla="*/ 85926 h 97642"/>
                <a:gd name="connsiteX9" fmla="*/ 3906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6" y="51751"/>
                  </a:lnTo>
                  <a:cubicBezTo>
                    <a:pt x="3906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9" y="38081"/>
                    <a:pt x="101549" y="51751"/>
                  </a:cubicBezTo>
                  <a:cubicBezTo>
                    <a:pt x="101549" y="65421"/>
                    <a:pt x="95690" y="77138"/>
                    <a:pt x="86902" y="85926"/>
                  </a:cubicBezTo>
                  <a:cubicBezTo>
                    <a:pt x="78114" y="94713"/>
                    <a:pt x="66397" y="100572"/>
                    <a:pt x="52727" y="100572"/>
                  </a:cubicBezTo>
                  <a:cubicBezTo>
                    <a:pt x="39057" y="100572"/>
                    <a:pt x="27340" y="94713"/>
                    <a:pt x="18552" y="85926"/>
                  </a:cubicBezTo>
                  <a:cubicBezTo>
                    <a:pt x="9764" y="77138"/>
                    <a:pt x="3906" y="65421"/>
                    <a:pt x="3906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DE644404-30FF-4EBC-8035-F19125181467}"/>
                </a:ext>
              </a:extLst>
            </p:cNvPr>
            <p:cNvSpPr/>
            <p:nvPr/>
          </p:nvSpPr>
          <p:spPr>
            <a:xfrm>
              <a:off x="11695216" y="2435219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4 w 48821"/>
                <a:gd name="connsiteY1" fmla="*/ 0 h 48821"/>
                <a:gd name="connsiteX2" fmla="*/ 52727 w 48821"/>
                <a:gd name="connsiteY2" fmla="*/ 26364 h 48821"/>
                <a:gd name="connsiteX3" fmla="*/ 26364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4" y="0"/>
                  </a:cubicBezTo>
                  <a:cubicBezTo>
                    <a:pt x="41010" y="0"/>
                    <a:pt x="52727" y="11717"/>
                    <a:pt x="52727" y="26364"/>
                  </a:cubicBezTo>
                  <a:cubicBezTo>
                    <a:pt x="52727" y="41010"/>
                    <a:pt x="41010" y="52727"/>
                    <a:pt x="26364" y="52727"/>
                  </a:cubicBezTo>
                  <a:cubicBezTo>
                    <a:pt x="12693" y="52727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1D436F5-2507-4598-A877-F5B1FD5F5235}"/>
                </a:ext>
              </a:extLst>
            </p:cNvPr>
            <p:cNvSpPr/>
            <p:nvPr/>
          </p:nvSpPr>
          <p:spPr>
            <a:xfrm>
              <a:off x="11670805" y="2409832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6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9 w 97642"/>
                <a:gd name="connsiteY5" fmla="*/ 51751 h 97642"/>
                <a:gd name="connsiteX6" fmla="*/ 86902 w 97642"/>
                <a:gd name="connsiteY6" fmla="*/ 85926 h 97642"/>
                <a:gd name="connsiteX7" fmla="*/ 52727 w 97642"/>
                <a:gd name="connsiteY7" fmla="*/ 100572 h 97642"/>
                <a:gd name="connsiteX8" fmla="*/ 18552 w 97642"/>
                <a:gd name="connsiteY8" fmla="*/ 85926 h 97642"/>
                <a:gd name="connsiteX9" fmla="*/ 3906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2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6" y="51751"/>
                  </a:lnTo>
                  <a:cubicBezTo>
                    <a:pt x="3906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9" y="38081"/>
                    <a:pt x="101549" y="51751"/>
                  </a:cubicBezTo>
                  <a:cubicBezTo>
                    <a:pt x="101549" y="65421"/>
                    <a:pt x="95690" y="77138"/>
                    <a:pt x="86902" y="85926"/>
                  </a:cubicBezTo>
                  <a:cubicBezTo>
                    <a:pt x="78114" y="94713"/>
                    <a:pt x="66397" y="100572"/>
                    <a:pt x="52727" y="100572"/>
                  </a:cubicBezTo>
                  <a:cubicBezTo>
                    <a:pt x="39057" y="100572"/>
                    <a:pt x="27340" y="94713"/>
                    <a:pt x="18552" y="85926"/>
                  </a:cubicBezTo>
                  <a:cubicBezTo>
                    <a:pt x="9764" y="77138"/>
                    <a:pt x="3906" y="65421"/>
                    <a:pt x="3906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2" y="80067"/>
                    <a:pt x="103502" y="51751"/>
                  </a:cubicBezTo>
                  <a:cubicBezTo>
                    <a:pt x="103502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434A704-9364-497B-9464-10C7B59FA952}"/>
                </a:ext>
              </a:extLst>
            </p:cNvPr>
            <p:cNvSpPr/>
            <p:nvPr/>
          </p:nvSpPr>
          <p:spPr>
            <a:xfrm>
              <a:off x="11709862" y="2544579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4 w 48821"/>
                <a:gd name="connsiteY1" fmla="*/ 0 h 48821"/>
                <a:gd name="connsiteX2" fmla="*/ 52727 w 48821"/>
                <a:gd name="connsiteY2" fmla="*/ 26364 h 48821"/>
                <a:gd name="connsiteX3" fmla="*/ 26364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4" y="0"/>
                  </a:cubicBezTo>
                  <a:cubicBezTo>
                    <a:pt x="41010" y="0"/>
                    <a:pt x="52727" y="11717"/>
                    <a:pt x="52727" y="26364"/>
                  </a:cubicBezTo>
                  <a:cubicBezTo>
                    <a:pt x="52727" y="41010"/>
                    <a:pt x="41010" y="52727"/>
                    <a:pt x="26364" y="52727"/>
                  </a:cubicBezTo>
                  <a:cubicBezTo>
                    <a:pt x="11717" y="52727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42C97F7-82D6-457F-86D7-01CD64C915A9}"/>
                </a:ext>
              </a:extLst>
            </p:cNvPr>
            <p:cNvSpPr/>
            <p:nvPr/>
          </p:nvSpPr>
          <p:spPr>
            <a:xfrm>
              <a:off x="11684475" y="2519192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5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8 w 97642"/>
                <a:gd name="connsiteY5" fmla="*/ 51751 h 97642"/>
                <a:gd name="connsiteX6" fmla="*/ 86902 w 97642"/>
                <a:gd name="connsiteY6" fmla="*/ 85926 h 97642"/>
                <a:gd name="connsiteX7" fmla="*/ 52727 w 97642"/>
                <a:gd name="connsiteY7" fmla="*/ 100572 h 97642"/>
                <a:gd name="connsiteX8" fmla="*/ 18552 w 97642"/>
                <a:gd name="connsiteY8" fmla="*/ 85926 h 97642"/>
                <a:gd name="connsiteX9" fmla="*/ 3905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5" y="51751"/>
                  </a:lnTo>
                  <a:cubicBezTo>
                    <a:pt x="3905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8" y="38081"/>
                    <a:pt x="101548" y="51751"/>
                  </a:cubicBezTo>
                  <a:cubicBezTo>
                    <a:pt x="101548" y="65421"/>
                    <a:pt x="95690" y="77138"/>
                    <a:pt x="86902" y="85926"/>
                  </a:cubicBezTo>
                  <a:cubicBezTo>
                    <a:pt x="78114" y="94714"/>
                    <a:pt x="66397" y="100572"/>
                    <a:pt x="52727" y="100572"/>
                  </a:cubicBezTo>
                  <a:cubicBezTo>
                    <a:pt x="39057" y="100572"/>
                    <a:pt x="27340" y="94714"/>
                    <a:pt x="18552" y="85926"/>
                  </a:cubicBezTo>
                  <a:cubicBezTo>
                    <a:pt x="9764" y="77138"/>
                    <a:pt x="3905" y="65421"/>
                    <a:pt x="3905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D7BC6CBE-EC2B-4611-96C7-04F9C0E4812F}"/>
                </a:ext>
              </a:extLst>
            </p:cNvPr>
            <p:cNvSpPr/>
            <p:nvPr/>
          </p:nvSpPr>
          <p:spPr>
            <a:xfrm>
              <a:off x="11711815" y="2128621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4 w 48821"/>
                <a:gd name="connsiteY1" fmla="*/ 0 h 48821"/>
                <a:gd name="connsiteX2" fmla="*/ 52727 w 48821"/>
                <a:gd name="connsiteY2" fmla="*/ 26364 h 48821"/>
                <a:gd name="connsiteX3" fmla="*/ 26364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4" y="0"/>
                  </a:cubicBezTo>
                  <a:cubicBezTo>
                    <a:pt x="41010" y="0"/>
                    <a:pt x="52727" y="11717"/>
                    <a:pt x="52727" y="26364"/>
                  </a:cubicBezTo>
                  <a:cubicBezTo>
                    <a:pt x="52727" y="41010"/>
                    <a:pt x="41010" y="52727"/>
                    <a:pt x="26364" y="52727"/>
                  </a:cubicBezTo>
                  <a:cubicBezTo>
                    <a:pt x="11717" y="52727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-25000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6E83CBC-7E66-42FC-97DD-FEBE51533516}"/>
                </a:ext>
              </a:extLst>
            </p:cNvPr>
            <p:cNvSpPr/>
            <p:nvPr/>
          </p:nvSpPr>
          <p:spPr>
            <a:xfrm>
              <a:off x="11686428" y="2103234"/>
              <a:ext cx="97643" cy="97643"/>
            </a:xfrm>
            <a:custGeom>
              <a:avLst/>
              <a:gdLst>
                <a:gd name="connsiteX0" fmla="*/ 1952 w 97642"/>
                <a:gd name="connsiteY0" fmla="*/ 51751 h 97642"/>
                <a:gd name="connsiteX1" fmla="*/ 3905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8 w 97642"/>
                <a:gd name="connsiteY5" fmla="*/ 51751 h 97642"/>
                <a:gd name="connsiteX6" fmla="*/ 86902 w 97642"/>
                <a:gd name="connsiteY6" fmla="*/ 85926 h 97642"/>
                <a:gd name="connsiteX7" fmla="*/ 52727 w 97642"/>
                <a:gd name="connsiteY7" fmla="*/ 100572 h 97642"/>
                <a:gd name="connsiteX8" fmla="*/ 18552 w 97642"/>
                <a:gd name="connsiteY8" fmla="*/ 85926 h 97642"/>
                <a:gd name="connsiteX9" fmla="*/ 3905 w 97642"/>
                <a:gd name="connsiteY9" fmla="*/ 51751 h 97642"/>
                <a:gd name="connsiteX10" fmla="*/ 1952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2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2" y="51751"/>
                  </a:moveTo>
                  <a:lnTo>
                    <a:pt x="3905" y="51751"/>
                  </a:lnTo>
                  <a:cubicBezTo>
                    <a:pt x="3905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8" y="38081"/>
                    <a:pt x="101548" y="51751"/>
                  </a:cubicBezTo>
                  <a:cubicBezTo>
                    <a:pt x="101548" y="65421"/>
                    <a:pt x="95690" y="77138"/>
                    <a:pt x="86902" y="85926"/>
                  </a:cubicBezTo>
                  <a:cubicBezTo>
                    <a:pt x="78114" y="94713"/>
                    <a:pt x="66397" y="100572"/>
                    <a:pt x="52727" y="100572"/>
                  </a:cubicBezTo>
                  <a:cubicBezTo>
                    <a:pt x="39057" y="100572"/>
                    <a:pt x="27340" y="94713"/>
                    <a:pt x="18552" y="85926"/>
                  </a:cubicBezTo>
                  <a:cubicBezTo>
                    <a:pt x="9764" y="77138"/>
                    <a:pt x="3905" y="65421"/>
                    <a:pt x="3905" y="51751"/>
                  </a:cubicBezTo>
                  <a:lnTo>
                    <a:pt x="1952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2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7264D3A-2137-4D05-9C21-FCDD23CAF6C3}"/>
                </a:ext>
              </a:extLst>
            </p:cNvPr>
            <p:cNvSpPr/>
            <p:nvPr/>
          </p:nvSpPr>
          <p:spPr>
            <a:xfrm>
              <a:off x="10671921" y="2403974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4 w 48821"/>
                <a:gd name="connsiteY1" fmla="*/ 0 h 48821"/>
                <a:gd name="connsiteX2" fmla="*/ 52727 w 48821"/>
                <a:gd name="connsiteY2" fmla="*/ 26364 h 48821"/>
                <a:gd name="connsiteX3" fmla="*/ 26364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4" y="0"/>
                  </a:cubicBezTo>
                  <a:cubicBezTo>
                    <a:pt x="41010" y="0"/>
                    <a:pt x="52727" y="11717"/>
                    <a:pt x="52727" y="26364"/>
                  </a:cubicBezTo>
                  <a:cubicBezTo>
                    <a:pt x="52727" y="41010"/>
                    <a:pt x="41010" y="52727"/>
                    <a:pt x="26364" y="52727"/>
                  </a:cubicBezTo>
                  <a:cubicBezTo>
                    <a:pt x="12693" y="52727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C0D5393-FD4E-452D-AEE7-289329388017}"/>
                </a:ext>
              </a:extLst>
            </p:cNvPr>
            <p:cNvSpPr/>
            <p:nvPr/>
          </p:nvSpPr>
          <p:spPr>
            <a:xfrm>
              <a:off x="10647510" y="2378586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6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9 w 97642"/>
                <a:gd name="connsiteY5" fmla="*/ 51751 h 97642"/>
                <a:gd name="connsiteX6" fmla="*/ 86902 w 97642"/>
                <a:gd name="connsiteY6" fmla="*/ 85926 h 97642"/>
                <a:gd name="connsiteX7" fmla="*/ 52727 w 97642"/>
                <a:gd name="connsiteY7" fmla="*/ 100572 h 97642"/>
                <a:gd name="connsiteX8" fmla="*/ 18552 w 97642"/>
                <a:gd name="connsiteY8" fmla="*/ 85926 h 97642"/>
                <a:gd name="connsiteX9" fmla="*/ 3906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6" y="51751"/>
                  </a:lnTo>
                  <a:cubicBezTo>
                    <a:pt x="3906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9" y="38081"/>
                    <a:pt x="101549" y="51751"/>
                  </a:cubicBezTo>
                  <a:cubicBezTo>
                    <a:pt x="101549" y="65421"/>
                    <a:pt x="95690" y="77138"/>
                    <a:pt x="86902" y="85926"/>
                  </a:cubicBezTo>
                  <a:cubicBezTo>
                    <a:pt x="78114" y="94713"/>
                    <a:pt x="66397" y="100572"/>
                    <a:pt x="52727" y="100572"/>
                  </a:cubicBezTo>
                  <a:cubicBezTo>
                    <a:pt x="39057" y="100572"/>
                    <a:pt x="27340" y="94713"/>
                    <a:pt x="18552" y="85926"/>
                  </a:cubicBezTo>
                  <a:cubicBezTo>
                    <a:pt x="9764" y="77138"/>
                    <a:pt x="3906" y="65421"/>
                    <a:pt x="3906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7557971-4227-46F6-8124-DE084068B6FC}"/>
                </a:ext>
              </a:extLst>
            </p:cNvPr>
            <p:cNvSpPr/>
            <p:nvPr/>
          </p:nvSpPr>
          <p:spPr>
            <a:xfrm>
              <a:off x="10720742" y="3560063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6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9 w 97642"/>
                <a:gd name="connsiteY5" fmla="*/ 51751 h 97642"/>
                <a:gd name="connsiteX6" fmla="*/ 86902 w 97642"/>
                <a:gd name="connsiteY6" fmla="*/ 85925 h 97642"/>
                <a:gd name="connsiteX7" fmla="*/ 52727 w 97642"/>
                <a:gd name="connsiteY7" fmla="*/ 100572 h 97642"/>
                <a:gd name="connsiteX8" fmla="*/ 18552 w 97642"/>
                <a:gd name="connsiteY8" fmla="*/ 85925 h 97642"/>
                <a:gd name="connsiteX9" fmla="*/ 3906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6" y="51751"/>
                  </a:lnTo>
                  <a:cubicBezTo>
                    <a:pt x="3906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9" y="38081"/>
                    <a:pt x="101549" y="51751"/>
                  </a:cubicBezTo>
                  <a:cubicBezTo>
                    <a:pt x="101549" y="65421"/>
                    <a:pt x="95690" y="77138"/>
                    <a:pt x="86902" y="85925"/>
                  </a:cubicBezTo>
                  <a:cubicBezTo>
                    <a:pt x="78114" y="94714"/>
                    <a:pt x="66397" y="100572"/>
                    <a:pt x="52727" y="100572"/>
                  </a:cubicBezTo>
                  <a:cubicBezTo>
                    <a:pt x="39057" y="100572"/>
                    <a:pt x="27340" y="94714"/>
                    <a:pt x="18552" y="85925"/>
                  </a:cubicBezTo>
                  <a:cubicBezTo>
                    <a:pt x="9764" y="77138"/>
                    <a:pt x="3906" y="65421"/>
                    <a:pt x="3906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FA1C43C-8AAA-44BD-9FC8-AE7F582D6F90}"/>
                </a:ext>
              </a:extLst>
            </p:cNvPr>
            <p:cNvSpPr/>
            <p:nvPr/>
          </p:nvSpPr>
          <p:spPr>
            <a:xfrm>
              <a:off x="10746129" y="3583497"/>
              <a:ext cx="48821" cy="48821"/>
            </a:xfrm>
            <a:custGeom>
              <a:avLst/>
              <a:gdLst>
                <a:gd name="connsiteX0" fmla="*/ 0 w 48821"/>
                <a:gd name="connsiteY0" fmla="*/ 26364 h 48821"/>
                <a:gd name="connsiteX1" fmla="*/ 26364 w 48821"/>
                <a:gd name="connsiteY1" fmla="*/ 0 h 48821"/>
                <a:gd name="connsiteX2" fmla="*/ 52727 w 48821"/>
                <a:gd name="connsiteY2" fmla="*/ 26364 h 48821"/>
                <a:gd name="connsiteX3" fmla="*/ 26364 w 48821"/>
                <a:gd name="connsiteY3" fmla="*/ 52727 h 48821"/>
                <a:gd name="connsiteX4" fmla="*/ 0 w 48821"/>
                <a:gd name="connsiteY4" fmla="*/ 26364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4"/>
                  </a:moveTo>
                  <a:cubicBezTo>
                    <a:pt x="0" y="11717"/>
                    <a:pt x="11717" y="0"/>
                    <a:pt x="26364" y="0"/>
                  </a:cubicBezTo>
                  <a:cubicBezTo>
                    <a:pt x="41010" y="0"/>
                    <a:pt x="52727" y="11717"/>
                    <a:pt x="52727" y="26364"/>
                  </a:cubicBezTo>
                  <a:cubicBezTo>
                    <a:pt x="52727" y="41010"/>
                    <a:pt x="41010" y="52727"/>
                    <a:pt x="26364" y="52727"/>
                  </a:cubicBezTo>
                  <a:cubicBezTo>
                    <a:pt x="11717" y="52727"/>
                    <a:pt x="0" y="41010"/>
                    <a:pt x="0" y="26364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20DC30B-DBF9-40FD-9AC3-425D882674DC}"/>
                </a:ext>
              </a:extLst>
            </p:cNvPr>
            <p:cNvSpPr/>
            <p:nvPr/>
          </p:nvSpPr>
          <p:spPr>
            <a:xfrm>
              <a:off x="9271724" y="3497572"/>
              <a:ext cx="48821" cy="48821"/>
            </a:xfrm>
            <a:custGeom>
              <a:avLst/>
              <a:gdLst>
                <a:gd name="connsiteX0" fmla="*/ 0 w 48821"/>
                <a:gd name="connsiteY0" fmla="*/ 26363 h 48821"/>
                <a:gd name="connsiteX1" fmla="*/ 26363 w 48821"/>
                <a:gd name="connsiteY1" fmla="*/ 0 h 48821"/>
                <a:gd name="connsiteX2" fmla="*/ 52727 w 48821"/>
                <a:gd name="connsiteY2" fmla="*/ 26363 h 48821"/>
                <a:gd name="connsiteX3" fmla="*/ 26363 w 48821"/>
                <a:gd name="connsiteY3" fmla="*/ 52727 h 48821"/>
                <a:gd name="connsiteX4" fmla="*/ 0 w 48821"/>
                <a:gd name="connsiteY4" fmla="*/ 26363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363"/>
                  </a:moveTo>
                  <a:cubicBezTo>
                    <a:pt x="0" y="11717"/>
                    <a:pt x="11717" y="0"/>
                    <a:pt x="26363" y="0"/>
                  </a:cubicBezTo>
                  <a:cubicBezTo>
                    <a:pt x="41010" y="0"/>
                    <a:pt x="52727" y="11717"/>
                    <a:pt x="52727" y="26363"/>
                  </a:cubicBezTo>
                  <a:cubicBezTo>
                    <a:pt x="52727" y="41010"/>
                    <a:pt x="41010" y="52727"/>
                    <a:pt x="26363" y="52727"/>
                  </a:cubicBezTo>
                  <a:cubicBezTo>
                    <a:pt x="11717" y="52727"/>
                    <a:pt x="0" y="41986"/>
                    <a:pt x="0" y="26363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FE57C953-A97E-42C1-8E3C-B46D808628F8}"/>
                </a:ext>
              </a:extLst>
            </p:cNvPr>
            <p:cNvSpPr/>
            <p:nvPr/>
          </p:nvSpPr>
          <p:spPr>
            <a:xfrm>
              <a:off x="9247314" y="3472185"/>
              <a:ext cx="97643" cy="97643"/>
            </a:xfrm>
            <a:custGeom>
              <a:avLst/>
              <a:gdLst>
                <a:gd name="connsiteX0" fmla="*/ 1953 w 97642"/>
                <a:gd name="connsiteY0" fmla="*/ 51751 h 97642"/>
                <a:gd name="connsiteX1" fmla="*/ 3906 w 97642"/>
                <a:gd name="connsiteY1" fmla="*/ 51751 h 97642"/>
                <a:gd name="connsiteX2" fmla="*/ 18552 w 97642"/>
                <a:gd name="connsiteY2" fmla="*/ 17576 h 97642"/>
                <a:gd name="connsiteX3" fmla="*/ 52727 w 97642"/>
                <a:gd name="connsiteY3" fmla="*/ 2929 h 97642"/>
                <a:gd name="connsiteX4" fmla="*/ 86902 w 97642"/>
                <a:gd name="connsiteY4" fmla="*/ 17576 h 97642"/>
                <a:gd name="connsiteX5" fmla="*/ 101548 w 97642"/>
                <a:gd name="connsiteY5" fmla="*/ 51751 h 97642"/>
                <a:gd name="connsiteX6" fmla="*/ 86902 w 97642"/>
                <a:gd name="connsiteY6" fmla="*/ 85925 h 97642"/>
                <a:gd name="connsiteX7" fmla="*/ 52727 w 97642"/>
                <a:gd name="connsiteY7" fmla="*/ 100572 h 97642"/>
                <a:gd name="connsiteX8" fmla="*/ 18552 w 97642"/>
                <a:gd name="connsiteY8" fmla="*/ 85925 h 97642"/>
                <a:gd name="connsiteX9" fmla="*/ 3906 w 97642"/>
                <a:gd name="connsiteY9" fmla="*/ 51751 h 97642"/>
                <a:gd name="connsiteX10" fmla="*/ 1953 w 97642"/>
                <a:gd name="connsiteY10" fmla="*/ 51751 h 97642"/>
                <a:gd name="connsiteX11" fmla="*/ 0 w 97642"/>
                <a:gd name="connsiteY11" fmla="*/ 51751 h 97642"/>
                <a:gd name="connsiteX12" fmla="*/ 51751 w 97642"/>
                <a:gd name="connsiteY12" fmla="*/ 103501 h 97642"/>
                <a:gd name="connsiteX13" fmla="*/ 103501 w 97642"/>
                <a:gd name="connsiteY13" fmla="*/ 5175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1953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1953" y="51751"/>
                  </a:moveTo>
                  <a:lnTo>
                    <a:pt x="3906" y="51751"/>
                  </a:lnTo>
                  <a:cubicBezTo>
                    <a:pt x="3906" y="38081"/>
                    <a:pt x="9764" y="26364"/>
                    <a:pt x="18552" y="17576"/>
                  </a:cubicBezTo>
                  <a:cubicBezTo>
                    <a:pt x="27340" y="8788"/>
                    <a:pt x="39057" y="2929"/>
                    <a:pt x="52727" y="2929"/>
                  </a:cubicBezTo>
                  <a:cubicBezTo>
                    <a:pt x="66397" y="2929"/>
                    <a:pt x="78114" y="8788"/>
                    <a:pt x="86902" y="17576"/>
                  </a:cubicBezTo>
                  <a:cubicBezTo>
                    <a:pt x="95690" y="26364"/>
                    <a:pt x="101548" y="38081"/>
                    <a:pt x="101548" y="51751"/>
                  </a:cubicBezTo>
                  <a:cubicBezTo>
                    <a:pt x="101548" y="65421"/>
                    <a:pt x="95690" y="77138"/>
                    <a:pt x="86902" y="85925"/>
                  </a:cubicBezTo>
                  <a:cubicBezTo>
                    <a:pt x="78114" y="94714"/>
                    <a:pt x="66397" y="100572"/>
                    <a:pt x="52727" y="100572"/>
                  </a:cubicBezTo>
                  <a:cubicBezTo>
                    <a:pt x="39057" y="100572"/>
                    <a:pt x="27340" y="94714"/>
                    <a:pt x="18552" y="85925"/>
                  </a:cubicBezTo>
                  <a:cubicBezTo>
                    <a:pt x="9764" y="77138"/>
                    <a:pt x="3906" y="65421"/>
                    <a:pt x="3906" y="51751"/>
                  </a:cubicBezTo>
                  <a:lnTo>
                    <a:pt x="1953" y="51751"/>
                  </a:lnTo>
                  <a:lnTo>
                    <a:pt x="0" y="51751"/>
                  </a:lnTo>
                  <a:cubicBezTo>
                    <a:pt x="0" y="80067"/>
                    <a:pt x="23434" y="103501"/>
                    <a:pt x="51751" y="103501"/>
                  </a:cubicBezTo>
                  <a:cubicBezTo>
                    <a:pt x="80067" y="103501"/>
                    <a:pt x="103501" y="80067"/>
                    <a:pt x="103501" y="51751"/>
                  </a:cubicBezTo>
                  <a:cubicBezTo>
                    <a:pt x="103501" y="23434"/>
                    <a:pt x="80067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1953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A533637C-84B4-476C-81C2-2F27034B0C6D}"/>
                </a:ext>
              </a:extLst>
            </p:cNvPr>
            <p:cNvSpPr/>
            <p:nvPr/>
          </p:nvSpPr>
          <p:spPr>
            <a:xfrm>
              <a:off x="9518760" y="2725772"/>
              <a:ext cx="48821" cy="48821"/>
            </a:xfrm>
            <a:custGeom>
              <a:avLst/>
              <a:gdLst>
                <a:gd name="connsiteX0" fmla="*/ 0 w 48821"/>
                <a:gd name="connsiteY0" fmla="*/ 26786 h 48821"/>
                <a:gd name="connsiteX1" fmla="*/ 31246 w 48821"/>
                <a:gd name="connsiteY1" fmla="*/ 422 h 48821"/>
                <a:gd name="connsiteX2" fmla="*/ 52727 w 48821"/>
                <a:gd name="connsiteY2" fmla="*/ 21904 h 48821"/>
                <a:gd name="connsiteX3" fmla="*/ 26364 w 48821"/>
                <a:gd name="connsiteY3" fmla="*/ 53149 h 48821"/>
                <a:gd name="connsiteX4" fmla="*/ 0 w 48821"/>
                <a:gd name="connsiteY4" fmla="*/ 26786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786"/>
                  </a:moveTo>
                  <a:cubicBezTo>
                    <a:pt x="0" y="10186"/>
                    <a:pt x="14646" y="-2507"/>
                    <a:pt x="31246" y="422"/>
                  </a:cubicBezTo>
                  <a:cubicBezTo>
                    <a:pt x="41987" y="2375"/>
                    <a:pt x="50774" y="11163"/>
                    <a:pt x="52727" y="21904"/>
                  </a:cubicBezTo>
                  <a:cubicBezTo>
                    <a:pt x="55656" y="38503"/>
                    <a:pt x="42963" y="53149"/>
                    <a:pt x="26364" y="53149"/>
                  </a:cubicBezTo>
                  <a:cubicBezTo>
                    <a:pt x="11717" y="54126"/>
                    <a:pt x="0" y="42408"/>
                    <a:pt x="0" y="26786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5907544-880D-4931-8183-9BCAC0915566}"/>
                </a:ext>
              </a:extLst>
            </p:cNvPr>
            <p:cNvSpPr/>
            <p:nvPr/>
          </p:nvSpPr>
          <p:spPr>
            <a:xfrm>
              <a:off x="9492397" y="2701784"/>
              <a:ext cx="97643" cy="97643"/>
            </a:xfrm>
            <a:custGeom>
              <a:avLst/>
              <a:gdLst>
                <a:gd name="connsiteX0" fmla="*/ 2929 w 97642"/>
                <a:gd name="connsiteY0" fmla="*/ 50774 h 97642"/>
                <a:gd name="connsiteX1" fmla="*/ 4882 w 97642"/>
                <a:gd name="connsiteY1" fmla="*/ 50774 h 97642"/>
                <a:gd name="connsiteX2" fmla="*/ 19529 w 97642"/>
                <a:gd name="connsiteY2" fmla="*/ 16599 h 97642"/>
                <a:gd name="connsiteX3" fmla="*/ 53703 w 97642"/>
                <a:gd name="connsiteY3" fmla="*/ 1953 h 97642"/>
                <a:gd name="connsiteX4" fmla="*/ 87878 w 97642"/>
                <a:gd name="connsiteY4" fmla="*/ 16599 h 97642"/>
                <a:gd name="connsiteX5" fmla="*/ 102525 w 97642"/>
                <a:gd name="connsiteY5" fmla="*/ 50774 h 97642"/>
                <a:gd name="connsiteX6" fmla="*/ 87878 w 97642"/>
                <a:gd name="connsiteY6" fmla="*/ 84949 h 97642"/>
                <a:gd name="connsiteX7" fmla="*/ 53703 w 97642"/>
                <a:gd name="connsiteY7" fmla="*/ 99596 h 97642"/>
                <a:gd name="connsiteX8" fmla="*/ 19529 w 97642"/>
                <a:gd name="connsiteY8" fmla="*/ 84949 h 97642"/>
                <a:gd name="connsiteX9" fmla="*/ 4882 w 97642"/>
                <a:gd name="connsiteY9" fmla="*/ 50774 h 97642"/>
                <a:gd name="connsiteX10" fmla="*/ 2929 w 97642"/>
                <a:gd name="connsiteY10" fmla="*/ 50774 h 97642"/>
                <a:gd name="connsiteX11" fmla="*/ 976 w 97642"/>
                <a:gd name="connsiteY11" fmla="*/ 50774 h 97642"/>
                <a:gd name="connsiteX12" fmla="*/ 63468 w 97642"/>
                <a:gd name="connsiteY12" fmla="*/ 101548 h 97642"/>
                <a:gd name="connsiteX13" fmla="*/ 102525 w 97642"/>
                <a:gd name="connsiteY13" fmla="*/ 6249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2929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2929" y="50774"/>
                  </a:moveTo>
                  <a:lnTo>
                    <a:pt x="4882" y="50774"/>
                  </a:lnTo>
                  <a:cubicBezTo>
                    <a:pt x="4882" y="37104"/>
                    <a:pt x="10740" y="25387"/>
                    <a:pt x="19529" y="16599"/>
                  </a:cubicBezTo>
                  <a:cubicBezTo>
                    <a:pt x="28316" y="7811"/>
                    <a:pt x="40033" y="1953"/>
                    <a:pt x="53703" y="1953"/>
                  </a:cubicBezTo>
                  <a:cubicBezTo>
                    <a:pt x="67373" y="1953"/>
                    <a:pt x="79090" y="7811"/>
                    <a:pt x="87878" y="16599"/>
                  </a:cubicBezTo>
                  <a:cubicBezTo>
                    <a:pt x="96666" y="25387"/>
                    <a:pt x="102525" y="37104"/>
                    <a:pt x="102525" y="50774"/>
                  </a:cubicBezTo>
                  <a:cubicBezTo>
                    <a:pt x="102525" y="64444"/>
                    <a:pt x="96666" y="76161"/>
                    <a:pt x="87878" y="84949"/>
                  </a:cubicBezTo>
                  <a:cubicBezTo>
                    <a:pt x="79090" y="93737"/>
                    <a:pt x="67373" y="99596"/>
                    <a:pt x="53703" y="99596"/>
                  </a:cubicBezTo>
                  <a:cubicBezTo>
                    <a:pt x="40033" y="99596"/>
                    <a:pt x="28316" y="93737"/>
                    <a:pt x="19529" y="84949"/>
                  </a:cubicBezTo>
                  <a:cubicBezTo>
                    <a:pt x="10740" y="76161"/>
                    <a:pt x="4882" y="64444"/>
                    <a:pt x="4882" y="50774"/>
                  </a:cubicBezTo>
                  <a:lnTo>
                    <a:pt x="2929" y="50774"/>
                  </a:lnTo>
                  <a:lnTo>
                    <a:pt x="976" y="50774"/>
                  </a:lnTo>
                  <a:cubicBezTo>
                    <a:pt x="976" y="82996"/>
                    <a:pt x="30269" y="108383"/>
                    <a:pt x="63468" y="101548"/>
                  </a:cubicBezTo>
                  <a:cubicBezTo>
                    <a:pt x="82996" y="97643"/>
                    <a:pt x="98619" y="82020"/>
                    <a:pt x="102525" y="62491"/>
                  </a:cubicBezTo>
                  <a:cubicBezTo>
                    <a:pt x="109360" y="29293"/>
                    <a:pt x="83972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2929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2672DE5-9F38-48A4-81F6-F5CCBAC4BD90}"/>
                </a:ext>
              </a:extLst>
            </p:cNvPr>
            <p:cNvSpPr/>
            <p:nvPr/>
          </p:nvSpPr>
          <p:spPr>
            <a:xfrm>
              <a:off x="8298227" y="4629805"/>
              <a:ext cx="48821" cy="48821"/>
            </a:xfrm>
            <a:custGeom>
              <a:avLst/>
              <a:gdLst>
                <a:gd name="connsiteX0" fmla="*/ 0 w 48821"/>
                <a:gd name="connsiteY0" fmla="*/ 26786 h 48821"/>
                <a:gd name="connsiteX1" fmla="*/ 31246 w 48821"/>
                <a:gd name="connsiteY1" fmla="*/ 422 h 48821"/>
                <a:gd name="connsiteX2" fmla="*/ 52727 w 48821"/>
                <a:gd name="connsiteY2" fmla="*/ 21903 h 48821"/>
                <a:gd name="connsiteX3" fmla="*/ 26364 w 48821"/>
                <a:gd name="connsiteY3" fmla="*/ 53149 h 48821"/>
                <a:gd name="connsiteX4" fmla="*/ 0 w 48821"/>
                <a:gd name="connsiteY4" fmla="*/ 26786 h 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21" h="48821">
                  <a:moveTo>
                    <a:pt x="0" y="26786"/>
                  </a:moveTo>
                  <a:cubicBezTo>
                    <a:pt x="0" y="10186"/>
                    <a:pt x="14646" y="-2507"/>
                    <a:pt x="31246" y="422"/>
                  </a:cubicBezTo>
                  <a:cubicBezTo>
                    <a:pt x="41987" y="2375"/>
                    <a:pt x="50774" y="11163"/>
                    <a:pt x="52727" y="21903"/>
                  </a:cubicBezTo>
                  <a:cubicBezTo>
                    <a:pt x="55656" y="38503"/>
                    <a:pt x="42963" y="53149"/>
                    <a:pt x="26364" y="53149"/>
                  </a:cubicBezTo>
                  <a:cubicBezTo>
                    <a:pt x="11717" y="54126"/>
                    <a:pt x="0" y="42408"/>
                    <a:pt x="0" y="26786"/>
                  </a:cubicBezTo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E3F9BD4D-D89B-4CC8-8636-11E364FFF404}"/>
                </a:ext>
              </a:extLst>
            </p:cNvPr>
            <p:cNvSpPr/>
            <p:nvPr/>
          </p:nvSpPr>
          <p:spPr>
            <a:xfrm>
              <a:off x="8271863" y="4605817"/>
              <a:ext cx="97643" cy="97643"/>
            </a:xfrm>
            <a:custGeom>
              <a:avLst/>
              <a:gdLst>
                <a:gd name="connsiteX0" fmla="*/ 2929 w 97642"/>
                <a:gd name="connsiteY0" fmla="*/ 50774 h 97642"/>
                <a:gd name="connsiteX1" fmla="*/ 4882 w 97642"/>
                <a:gd name="connsiteY1" fmla="*/ 50774 h 97642"/>
                <a:gd name="connsiteX2" fmla="*/ 19529 w 97642"/>
                <a:gd name="connsiteY2" fmla="*/ 16599 h 97642"/>
                <a:gd name="connsiteX3" fmla="*/ 53703 w 97642"/>
                <a:gd name="connsiteY3" fmla="*/ 1953 h 97642"/>
                <a:gd name="connsiteX4" fmla="*/ 87878 w 97642"/>
                <a:gd name="connsiteY4" fmla="*/ 16599 h 97642"/>
                <a:gd name="connsiteX5" fmla="*/ 102525 w 97642"/>
                <a:gd name="connsiteY5" fmla="*/ 50774 h 97642"/>
                <a:gd name="connsiteX6" fmla="*/ 87878 w 97642"/>
                <a:gd name="connsiteY6" fmla="*/ 84949 h 97642"/>
                <a:gd name="connsiteX7" fmla="*/ 53703 w 97642"/>
                <a:gd name="connsiteY7" fmla="*/ 99595 h 97642"/>
                <a:gd name="connsiteX8" fmla="*/ 19529 w 97642"/>
                <a:gd name="connsiteY8" fmla="*/ 84949 h 97642"/>
                <a:gd name="connsiteX9" fmla="*/ 4882 w 97642"/>
                <a:gd name="connsiteY9" fmla="*/ 50774 h 97642"/>
                <a:gd name="connsiteX10" fmla="*/ 2929 w 97642"/>
                <a:gd name="connsiteY10" fmla="*/ 50774 h 97642"/>
                <a:gd name="connsiteX11" fmla="*/ 976 w 97642"/>
                <a:gd name="connsiteY11" fmla="*/ 50774 h 97642"/>
                <a:gd name="connsiteX12" fmla="*/ 63468 w 97642"/>
                <a:gd name="connsiteY12" fmla="*/ 101548 h 97642"/>
                <a:gd name="connsiteX13" fmla="*/ 102525 w 97642"/>
                <a:gd name="connsiteY13" fmla="*/ 62491 h 97642"/>
                <a:gd name="connsiteX14" fmla="*/ 51751 w 97642"/>
                <a:gd name="connsiteY14" fmla="*/ 0 h 97642"/>
                <a:gd name="connsiteX15" fmla="*/ 0 w 97642"/>
                <a:gd name="connsiteY15" fmla="*/ 51751 h 97642"/>
                <a:gd name="connsiteX16" fmla="*/ 2929 w 97642"/>
                <a:gd name="connsiteY16" fmla="*/ 51751 h 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642" h="97642">
                  <a:moveTo>
                    <a:pt x="2929" y="50774"/>
                  </a:moveTo>
                  <a:lnTo>
                    <a:pt x="4882" y="50774"/>
                  </a:lnTo>
                  <a:cubicBezTo>
                    <a:pt x="4882" y="37104"/>
                    <a:pt x="10740" y="25387"/>
                    <a:pt x="19529" y="16599"/>
                  </a:cubicBezTo>
                  <a:cubicBezTo>
                    <a:pt x="28316" y="7811"/>
                    <a:pt x="40033" y="1953"/>
                    <a:pt x="53703" y="1953"/>
                  </a:cubicBezTo>
                  <a:cubicBezTo>
                    <a:pt x="67373" y="1953"/>
                    <a:pt x="79090" y="7811"/>
                    <a:pt x="87878" y="16599"/>
                  </a:cubicBezTo>
                  <a:cubicBezTo>
                    <a:pt x="96666" y="25387"/>
                    <a:pt x="102525" y="37104"/>
                    <a:pt x="102525" y="50774"/>
                  </a:cubicBezTo>
                  <a:cubicBezTo>
                    <a:pt x="102525" y="64444"/>
                    <a:pt x="96666" y="76161"/>
                    <a:pt x="87878" y="84949"/>
                  </a:cubicBezTo>
                  <a:cubicBezTo>
                    <a:pt x="79090" y="93737"/>
                    <a:pt x="67373" y="99595"/>
                    <a:pt x="53703" y="99595"/>
                  </a:cubicBezTo>
                  <a:cubicBezTo>
                    <a:pt x="40033" y="99595"/>
                    <a:pt x="28316" y="93737"/>
                    <a:pt x="19529" y="84949"/>
                  </a:cubicBezTo>
                  <a:cubicBezTo>
                    <a:pt x="10740" y="76161"/>
                    <a:pt x="4882" y="64444"/>
                    <a:pt x="4882" y="50774"/>
                  </a:cubicBezTo>
                  <a:lnTo>
                    <a:pt x="2929" y="50774"/>
                  </a:lnTo>
                  <a:lnTo>
                    <a:pt x="976" y="50774"/>
                  </a:lnTo>
                  <a:cubicBezTo>
                    <a:pt x="976" y="82996"/>
                    <a:pt x="30269" y="108383"/>
                    <a:pt x="63468" y="101548"/>
                  </a:cubicBezTo>
                  <a:cubicBezTo>
                    <a:pt x="82996" y="97643"/>
                    <a:pt x="98619" y="82020"/>
                    <a:pt x="102525" y="62491"/>
                  </a:cubicBezTo>
                  <a:cubicBezTo>
                    <a:pt x="109360" y="29293"/>
                    <a:pt x="83972" y="0"/>
                    <a:pt x="51751" y="0"/>
                  </a:cubicBezTo>
                  <a:cubicBezTo>
                    <a:pt x="23434" y="0"/>
                    <a:pt x="0" y="23434"/>
                    <a:pt x="0" y="51751"/>
                  </a:cubicBezTo>
                  <a:lnTo>
                    <a:pt x="2929" y="51751"/>
                  </a:lnTo>
                  <a:close/>
                </a:path>
              </a:pathLst>
            </a:custGeom>
            <a:solidFill>
              <a:srgbClr val="E21E37"/>
            </a:solidFill>
            <a:ln w="9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00B5C71C-EE17-4FD3-85DD-6F176AB43791}"/>
              </a:ext>
            </a:extLst>
          </p:cNvPr>
          <p:cNvSpPr/>
          <p:nvPr userDrawn="1"/>
        </p:nvSpPr>
        <p:spPr>
          <a:xfrm>
            <a:off x="8892871" y="2055698"/>
            <a:ext cx="48821" cy="48821"/>
          </a:xfrm>
          <a:custGeom>
            <a:avLst/>
            <a:gdLst>
              <a:gd name="connsiteX0" fmla="*/ 0 w 48821"/>
              <a:gd name="connsiteY0" fmla="*/ 26364 h 48821"/>
              <a:gd name="connsiteX1" fmla="*/ 26364 w 48821"/>
              <a:gd name="connsiteY1" fmla="*/ 0 h 48821"/>
              <a:gd name="connsiteX2" fmla="*/ 52727 w 48821"/>
              <a:gd name="connsiteY2" fmla="*/ 26364 h 48821"/>
              <a:gd name="connsiteX3" fmla="*/ 26364 w 48821"/>
              <a:gd name="connsiteY3" fmla="*/ 52727 h 48821"/>
              <a:gd name="connsiteX4" fmla="*/ 0 w 48821"/>
              <a:gd name="connsiteY4" fmla="*/ 26364 h 4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21" h="48821">
                <a:moveTo>
                  <a:pt x="0" y="26364"/>
                </a:moveTo>
                <a:cubicBezTo>
                  <a:pt x="0" y="11717"/>
                  <a:pt x="11717" y="0"/>
                  <a:pt x="26364" y="0"/>
                </a:cubicBezTo>
                <a:cubicBezTo>
                  <a:pt x="41010" y="0"/>
                  <a:pt x="52727" y="11717"/>
                  <a:pt x="52727" y="26364"/>
                </a:cubicBezTo>
                <a:cubicBezTo>
                  <a:pt x="52727" y="41010"/>
                  <a:pt x="41010" y="52727"/>
                  <a:pt x="26364" y="52727"/>
                </a:cubicBezTo>
                <a:cubicBezTo>
                  <a:pt x="11717" y="52727"/>
                  <a:pt x="0" y="41010"/>
                  <a:pt x="0" y="26364"/>
                </a:cubicBezTo>
              </a:path>
            </a:pathLst>
          </a:custGeom>
          <a:solidFill>
            <a:srgbClr val="E21E37"/>
          </a:solidFill>
          <a:ln w="97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aseline="-25000" dirty="0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6F0804E3-540D-4678-9C52-AF3D777A5F7F}"/>
              </a:ext>
            </a:extLst>
          </p:cNvPr>
          <p:cNvSpPr/>
          <p:nvPr userDrawn="1"/>
        </p:nvSpPr>
        <p:spPr>
          <a:xfrm>
            <a:off x="8867484" y="2030311"/>
            <a:ext cx="97643" cy="97643"/>
          </a:xfrm>
          <a:custGeom>
            <a:avLst/>
            <a:gdLst>
              <a:gd name="connsiteX0" fmla="*/ 1952 w 97642"/>
              <a:gd name="connsiteY0" fmla="*/ 51751 h 97642"/>
              <a:gd name="connsiteX1" fmla="*/ 3905 w 97642"/>
              <a:gd name="connsiteY1" fmla="*/ 51751 h 97642"/>
              <a:gd name="connsiteX2" fmla="*/ 18552 w 97642"/>
              <a:gd name="connsiteY2" fmla="*/ 17576 h 97642"/>
              <a:gd name="connsiteX3" fmla="*/ 52727 w 97642"/>
              <a:gd name="connsiteY3" fmla="*/ 2929 h 97642"/>
              <a:gd name="connsiteX4" fmla="*/ 86902 w 97642"/>
              <a:gd name="connsiteY4" fmla="*/ 17576 h 97642"/>
              <a:gd name="connsiteX5" fmla="*/ 101548 w 97642"/>
              <a:gd name="connsiteY5" fmla="*/ 51751 h 97642"/>
              <a:gd name="connsiteX6" fmla="*/ 86902 w 97642"/>
              <a:gd name="connsiteY6" fmla="*/ 85926 h 97642"/>
              <a:gd name="connsiteX7" fmla="*/ 52727 w 97642"/>
              <a:gd name="connsiteY7" fmla="*/ 100572 h 97642"/>
              <a:gd name="connsiteX8" fmla="*/ 18552 w 97642"/>
              <a:gd name="connsiteY8" fmla="*/ 85926 h 97642"/>
              <a:gd name="connsiteX9" fmla="*/ 3905 w 97642"/>
              <a:gd name="connsiteY9" fmla="*/ 51751 h 97642"/>
              <a:gd name="connsiteX10" fmla="*/ 1952 w 97642"/>
              <a:gd name="connsiteY10" fmla="*/ 51751 h 97642"/>
              <a:gd name="connsiteX11" fmla="*/ 0 w 97642"/>
              <a:gd name="connsiteY11" fmla="*/ 51751 h 97642"/>
              <a:gd name="connsiteX12" fmla="*/ 51751 w 97642"/>
              <a:gd name="connsiteY12" fmla="*/ 103501 h 97642"/>
              <a:gd name="connsiteX13" fmla="*/ 103501 w 97642"/>
              <a:gd name="connsiteY13" fmla="*/ 51751 h 97642"/>
              <a:gd name="connsiteX14" fmla="*/ 51751 w 97642"/>
              <a:gd name="connsiteY14" fmla="*/ 0 h 97642"/>
              <a:gd name="connsiteX15" fmla="*/ 0 w 97642"/>
              <a:gd name="connsiteY15" fmla="*/ 51751 h 97642"/>
              <a:gd name="connsiteX16" fmla="*/ 1952 w 97642"/>
              <a:gd name="connsiteY16" fmla="*/ 51751 h 9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642" h="97642">
                <a:moveTo>
                  <a:pt x="1952" y="51751"/>
                </a:moveTo>
                <a:lnTo>
                  <a:pt x="3905" y="51751"/>
                </a:lnTo>
                <a:cubicBezTo>
                  <a:pt x="3905" y="38081"/>
                  <a:pt x="9764" y="26364"/>
                  <a:pt x="18552" y="17576"/>
                </a:cubicBezTo>
                <a:cubicBezTo>
                  <a:pt x="27340" y="8788"/>
                  <a:pt x="39057" y="2929"/>
                  <a:pt x="52727" y="2929"/>
                </a:cubicBezTo>
                <a:cubicBezTo>
                  <a:pt x="66397" y="2929"/>
                  <a:pt x="78114" y="8788"/>
                  <a:pt x="86902" y="17576"/>
                </a:cubicBezTo>
                <a:cubicBezTo>
                  <a:pt x="95690" y="26364"/>
                  <a:pt x="101548" y="38081"/>
                  <a:pt x="101548" y="51751"/>
                </a:cubicBezTo>
                <a:cubicBezTo>
                  <a:pt x="101548" y="65421"/>
                  <a:pt x="95690" y="77138"/>
                  <a:pt x="86902" y="85926"/>
                </a:cubicBezTo>
                <a:cubicBezTo>
                  <a:pt x="78114" y="94713"/>
                  <a:pt x="66397" y="100572"/>
                  <a:pt x="52727" y="100572"/>
                </a:cubicBezTo>
                <a:cubicBezTo>
                  <a:pt x="39057" y="100572"/>
                  <a:pt x="27340" y="94713"/>
                  <a:pt x="18552" y="85926"/>
                </a:cubicBezTo>
                <a:cubicBezTo>
                  <a:pt x="9764" y="77138"/>
                  <a:pt x="3905" y="65421"/>
                  <a:pt x="3905" y="51751"/>
                </a:cubicBezTo>
                <a:lnTo>
                  <a:pt x="1952" y="51751"/>
                </a:lnTo>
                <a:lnTo>
                  <a:pt x="0" y="51751"/>
                </a:lnTo>
                <a:cubicBezTo>
                  <a:pt x="0" y="80067"/>
                  <a:pt x="23434" y="103501"/>
                  <a:pt x="51751" y="103501"/>
                </a:cubicBezTo>
                <a:cubicBezTo>
                  <a:pt x="80067" y="103501"/>
                  <a:pt x="103501" y="80067"/>
                  <a:pt x="103501" y="51751"/>
                </a:cubicBezTo>
                <a:cubicBezTo>
                  <a:pt x="103501" y="23434"/>
                  <a:pt x="80067" y="0"/>
                  <a:pt x="51751" y="0"/>
                </a:cubicBezTo>
                <a:cubicBezTo>
                  <a:pt x="23434" y="0"/>
                  <a:pt x="0" y="23434"/>
                  <a:pt x="0" y="51751"/>
                </a:cubicBezTo>
                <a:lnTo>
                  <a:pt x="1952" y="51751"/>
                </a:lnTo>
                <a:close/>
              </a:path>
            </a:pathLst>
          </a:custGeom>
          <a:solidFill>
            <a:srgbClr val="E21E37"/>
          </a:solidFill>
          <a:ln w="97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1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FB06591-6D65-4E4F-B444-606AD7F63E1E}"/>
              </a:ext>
            </a:extLst>
          </p:cNvPr>
          <p:cNvGrpSpPr/>
          <p:nvPr userDrawn="1"/>
        </p:nvGrpSpPr>
        <p:grpSpPr>
          <a:xfrm>
            <a:off x="-8552" y="6182297"/>
            <a:ext cx="12200552" cy="675704"/>
            <a:chOff x="-8552" y="6182297"/>
            <a:chExt cx="12200552" cy="67570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F7E0CF0-0B13-44EF-A18F-536F614B1762}"/>
                </a:ext>
              </a:extLst>
            </p:cNvPr>
            <p:cNvSpPr/>
            <p:nvPr userDrawn="1"/>
          </p:nvSpPr>
          <p:spPr>
            <a:xfrm>
              <a:off x="-8552" y="6182297"/>
              <a:ext cx="12200552" cy="6757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054C56E-6EE4-4992-B27D-C26D4980B9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936" y="6297354"/>
              <a:ext cx="417576" cy="420624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4908" y="6510914"/>
            <a:ext cx="2844800" cy="365125"/>
          </a:xfrm>
        </p:spPr>
        <p:txBody>
          <a:bodyPr/>
          <a:lstStyle>
            <a:lvl1pPr>
              <a:defRPr sz="900" b="1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fld id="{F0019FCA-24B0-3140-80CA-97A0F0117B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912" y="6507666"/>
            <a:ext cx="3860800" cy="365125"/>
          </a:xfrm>
        </p:spPr>
        <p:txBody>
          <a:bodyPr/>
          <a:lstStyle>
            <a:lvl1pPr>
              <a:defRPr sz="800" b="0" i="0">
                <a:latin typeface="Source Sans Pro"/>
                <a:cs typeface="Source Sans Pro"/>
              </a:defRPr>
            </a:lvl1pPr>
          </a:lstStyle>
          <a:p>
            <a:pPr algn="l"/>
            <a:r>
              <a:rPr lang="en-US" dirty="0">
                <a:solidFill>
                  <a:srgbClr val="E7AA2E"/>
                </a:solidFill>
              </a:rPr>
              <a:t>NAME OF SECTION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34DC8175-C091-4CC2-B517-096ADC4BF0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626943"/>
            <a:ext cx="12241835" cy="522756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4"/>
              <a:gd name="connsiteY0" fmla="*/ 0 h 10401"/>
              <a:gd name="connsiteX1" fmla="*/ 10014 w 10014"/>
              <a:gd name="connsiteY1" fmla="*/ 401 h 10401"/>
              <a:gd name="connsiteX2" fmla="*/ 10014 w 10014"/>
              <a:gd name="connsiteY2" fmla="*/ 10401 h 10401"/>
              <a:gd name="connsiteX3" fmla="*/ 14 w 10014"/>
              <a:gd name="connsiteY3" fmla="*/ 10401 h 10401"/>
              <a:gd name="connsiteX4" fmla="*/ 0 w 10014"/>
              <a:gd name="connsiteY4" fmla="*/ 0 h 10401"/>
              <a:gd name="connsiteX0" fmla="*/ 0 w 10014"/>
              <a:gd name="connsiteY0" fmla="*/ 0 h 10401"/>
              <a:gd name="connsiteX1" fmla="*/ 10007 w 10014"/>
              <a:gd name="connsiteY1" fmla="*/ 1725 h 10401"/>
              <a:gd name="connsiteX2" fmla="*/ 10014 w 10014"/>
              <a:gd name="connsiteY2" fmla="*/ 10401 h 10401"/>
              <a:gd name="connsiteX3" fmla="*/ 14 w 10014"/>
              <a:gd name="connsiteY3" fmla="*/ 10401 h 10401"/>
              <a:gd name="connsiteX4" fmla="*/ 0 w 10014"/>
              <a:gd name="connsiteY4" fmla="*/ 0 h 10401"/>
              <a:gd name="connsiteX0" fmla="*/ 0 w 10007"/>
              <a:gd name="connsiteY0" fmla="*/ 0 h 10389"/>
              <a:gd name="connsiteX1" fmla="*/ 10000 w 10007"/>
              <a:gd name="connsiteY1" fmla="*/ 1713 h 10389"/>
              <a:gd name="connsiteX2" fmla="*/ 10007 w 10007"/>
              <a:gd name="connsiteY2" fmla="*/ 10389 h 10389"/>
              <a:gd name="connsiteX3" fmla="*/ 7 w 10007"/>
              <a:gd name="connsiteY3" fmla="*/ 10389 h 10389"/>
              <a:gd name="connsiteX4" fmla="*/ 0 w 10007"/>
              <a:gd name="connsiteY4" fmla="*/ 0 h 10389"/>
              <a:gd name="connsiteX0" fmla="*/ 7 w 10014"/>
              <a:gd name="connsiteY0" fmla="*/ 0 h 10389"/>
              <a:gd name="connsiteX1" fmla="*/ 10007 w 10014"/>
              <a:gd name="connsiteY1" fmla="*/ 1713 h 10389"/>
              <a:gd name="connsiteX2" fmla="*/ 10014 w 10014"/>
              <a:gd name="connsiteY2" fmla="*/ 10389 h 10389"/>
              <a:gd name="connsiteX3" fmla="*/ 0 w 10014"/>
              <a:gd name="connsiteY3" fmla="*/ 8335 h 10389"/>
              <a:gd name="connsiteX4" fmla="*/ 7 w 10014"/>
              <a:gd name="connsiteY4" fmla="*/ 0 h 10389"/>
              <a:gd name="connsiteX0" fmla="*/ 0 w 10007"/>
              <a:gd name="connsiteY0" fmla="*/ 0 h 10389"/>
              <a:gd name="connsiteX1" fmla="*/ 10000 w 10007"/>
              <a:gd name="connsiteY1" fmla="*/ 1713 h 10389"/>
              <a:gd name="connsiteX2" fmla="*/ 10007 w 10007"/>
              <a:gd name="connsiteY2" fmla="*/ 10389 h 10389"/>
              <a:gd name="connsiteX3" fmla="*/ 20 w 10007"/>
              <a:gd name="connsiteY3" fmla="*/ 8347 h 10389"/>
              <a:gd name="connsiteX4" fmla="*/ 0 w 10007"/>
              <a:gd name="connsiteY4" fmla="*/ 0 h 10389"/>
              <a:gd name="connsiteX0" fmla="*/ 1 w 10008"/>
              <a:gd name="connsiteY0" fmla="*/ 0 h 10389"/>
              <a:gd name="connsiteX1" fmla="*/ 10001 w 10008"/>
              <a:gd name="connsiteY1" fmla="*/ 1713 h 10389"/>
              <a:gd name="connsiteX2" fmla="*/ 10008 w 10008"/>
              <a:gd name="connsiteY2" fmla="*/ 10389 h 10389"/>
              <a:gd name="connsiteX3" fmla="*/ 1 w 10008"/>
              <a:gd name="connsiteY3" fmla="*/ 8359 h 10389"/>
              <a:gd name="connsiteX4" fmla="*/ 1 w 10008"/>
              <a:gd name="connsiteY4" fmla="*/ 0 h 10389"/>
              <a:gd name="connsiteX0" fmla="*/ 0 w 10007"/>
              <a:gd name="connsiteY0" fmla="*/ 0 h 10389"/>
              <a:gd name="connsiteX1" fmla="*/ 10000 w 10007"/>
              <a:gd name="connsiteY1" fmla="*/ 1713 h 10389"/>
              <a:gd name="connsiteX2" fmla="*/ 10007 w 10007"/>
              <a:gd name="connsiteY2" fmla="*/ 10389 h 10389"/>
              <a:gd name="connsiteX3" fmla="*/ 27 w 10007"/>
              <a:gd name="connsiteY3" fmla="*/ 8371 h 10389"/>
              <a:gd name="connsiteX4" fmla="*/ 0 w 10007"/>
              <a:gd name="connsiteY4" fmla="*/ 0 h 10389"/>
              <a:gd name="connsiteX0" fmla="*/ 0 w 10007"/>
              <a:gd name="connsiteY0" fmla="*/ 0 h 10389"/>
              <a:gd name="connsiteX1" fmla="*/ 10000 w 10007"/>
              <a:gd name="connsiteY1" fmla="*/ 1713 h 10389"/>
              <a:gd name="connsiteX2" fmla="*/ 10007 w 10007"/>
              <a:gd name="connsiteY2" fmla="*/ 10389 h 10389"/>
              <a:gd name="connsiteX3" fmla="*/ 7 w 10007"/>
              <a:gd name="connsiteY3" fmla="*/ 8383 h 10389"/>
              <a:gd name="connsiteX4" fmla="*/ 0 w 10007"/>
              <a:gd name="connsiteY4" fmla="*/ 0 h 10389"/>
              <a:gd name="connsiteX0" fmla="*/ 14 w 10001"/>
              <a:gd name="connsiteY0" fmla="*/ 0 h 10389"/>
              <a:gd name="connsiteX1" fmla="*/ 9994 w 10001"/>
              <a:gd name="connsiteY1" fmla="*/ 1713 h 10389"/>
              <a:gd name="connsiteX2" fmla="*/ 10001 w 10001"/>
              <a:gd name="connsiteY2" fmla="*/ 10389 h 10389"/>
              <a:gd name="connsiteX3" fmla="*/ 1 w 10001"/>
              <a:gd name="connsiteY3" fmla="*/ 8383 h 10389"/>
              <a:gd name="connsiteX4" fmla="*/ 14 w 10001"/>
              <a:gd name="connsiteY4" fmla="*/ 0 h 10389"/>
              <a:gd name="connsiteX0" fmla="*/ 0 w 10007"/>
              <a:gd name="connsiteY0" fmla="*/ 0 h 10377"/>
              <a:gd name="connsiteX1" fmla="*/ 10000 w 10007"/>
              <a:gd name="connsiteY1" fmla="*/ 1701 h 10377"/>
              <a:gd name="connsiteX2" fmla="*/ 10007 w 10007"/>
              <a:gd name="connsiteY2" fmla="*/ 10377 h 10377"/>
              <a:gd name="connsiteX3" fmla="*/ 7 w 10007"/>
              <a:gd name="connsiteY3" fmla="*/ 8371 h 10377"/>
              <a:gd name="connsiteX4" fmla="*/ 0 w 10007"/>
              <a:gd name="connsiteY4" fmla="*/ 0 h 10377"/>
              <a:gd name="connsiteX0" fmla="*/ 0 w 10000"/>
              <a:gd name="connsiteY0" fmla="*/ 0 h 10389"/>
              <a:gd name="connsiteX1" fmla="*/ 10000 w 10000"/>
              <a:gd name="connsiteY1" fmla="*/ 1701 h 10389"/>
              <a:gd name="connsiteX2" fmla="*/ 9987 w 10000"/>
              <a:gd name="connsiteY2" fmla="*/ 10389 h 10389"/>
              <a:gd name="connsiteX3" fmla="*/ 7 w 10000"/>
              <a:gd name="connsiteY3" fmla="*/ 8371 h 10389"/>
              <a:gd name="connsiteX4" fmla="*/ 0 w 10000"/>
              <a:gd name="connsiteY4" fmla="*/ 0 h 10389"/>
              <a:gd name="connsiteX0" fmla="*/ 0 w 10007"/>
              <a:gd name="connsiteY0" fmla="*/ 0 h 10401"/>
              <a:gd name="connsiteX1" fmla="*/ 10000 w 10007"/>
              <a:gd name="connsiteY1" fmla="*/ 1701 h 10401"/>
              <a:gd name="connsiteX2" fmla="*/ 10007 w 10007"/>
              <a:gd name="connsiteY2" fmla="*/ 10401 h 10401"/>
              <a:gd name="connsiteX3" fmla="*/ 7 w 10007"/>
              <a:gd name="connsiteY3" fmla="*/ 8371 h 10401"/>
              <a:gd name="connsiteX4" fmla="*/ 0 w 10007"/>
              <a:gd name="connsiteY4" fmla="*/ 0 h 10401"/>
              <a:gd name="connsiteX0" fmla="*/ 0 w 10020"/>
              <a:gd name="connsiteY0" fmla="*/ 0 h 10401"/>
              <a:gd name="connsiteX1" fmla="*/ 10020 w 10020"/>
              <a:gd name="connsiteY1" fmla="*/ 1713 h 10401"/>
              <a:gd name="connsiteX2" fmla="*/ 10007 w 10020"/>
              <a:gd name="connsiteY2" fmla="*/ 10401 h 10401"/>
              <a:gd name="connsiteX3" fmla="*/ 7 w 10020"/>
              <a:gd name="connsiteY3" fmla="*/ 8371 h 10401"/>
              <a:gd name="connsiteX4" fmla="*/ 0 w 10020"/>
              <a:gd name="connsiteY4" fmla="*/ 0 h 1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0" h="10401">
                <a:moveTo>
                  <a:pt x="0" y="0"/>
                </a:moveTo>
                <a:lnTo>
                  <a:pt x="10020" y="1713"/>
                </a:lnTo>
                <a:cubicBezTo>
                  <a:pt x="10022" y="4605"/>
                  <a:pt x="10005" y="7509"/>
                  <a:pt x="10007" y="10401"/>
                </a:cubicBezTo>
                <a:lnTo>
                  <a:pt x="7" y="8371"/>
                </a:lnTo>
                <a:cubicBezTo>
                  <a:pt x="2" y="4904"/>
                  <a:pt x="5" y="3467"/>
                  <a:pt x="0" y="0"/>
                </a:cubicBezTo>
                <a:close/>
              </a:path>
            </a:pathLst>
          </a:custGeom>
          <a:solidFill>
            <a:srgbClr val="003E53">
              <a:alpha val="75000"/>
            </a:srgb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ED029-B297-4CF4-BA53-92C1C4D212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8521" y="6233531"/>
            <a:ext cx="534957" cy="5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5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E026187-7418-4D24-A168-961633550322}"/>
              </a:ext>
            </a:extLst>
          </p:cNvPr>
          <p:cNvGrpSpPr/>
          <p:nvPr userDrawn="1"/>
        </p:nvGrpSpPr>
        <p:grpSpPr>
          <a:xfrm>
            <a:off x="-8552" y="6182297"/>
            <a:ext cx="12200552" cy="675704"/>
            <a:chOff x="-8552" y="6182297"/>
            <a:chExt cx="12200552" cy="6757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395D1C-5315-4897-81DE-D876A0003E83}"/>
                </a:ext>
              </a:extLst>
            </p:cNvPr>
            <p:cNvSpPr/>
            <p:nvPr userDrawn="1"/>
          </p:nvSpPr>
          <p:spPr>
            <a:xfrm>
              <a:off x="-8552" y="6182297"/>
              <a:ext cx="12200552" cy="6757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E9FE703-1F54-435B-A95C-E94A72C2B4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936" y="6297354"/>
              <a:ext cx="417576" cy="420624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07E4BC3-CF86-44C0-8405-1B535D204409}"/>
              </a:ext>
            </a:extLst>
          </p:cNvPr>
          <p:cNvSpPr/>
          <p:nvPr userDrawn="1"/>
        </p:nvSpPr>
        <p:spPr>
          <a:xfrm>
            <a:off x="2" y="557572"/>
            <a:ext cx="4786196" cy="990600"/>
          </a:xfrm>
          <a:prstGeom prst="rect">
            <a:avLst/>
          </a:prstGeom>
          <a:solidFill>
            <a:srgbClr val="D30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3608" y="6510610"/>
            <a:ext cx="2844800" cy="365125"/>
          </a:xfrm>
        </p:spPr>
        <p:txBody>
          <a:bodyPr/>
          <a:lstStyle>
            <a:lvl1pPr>
              <a:defRPr sz="900" b="1">
                <a:solidFill>
                  <a:srgbClr val="FFFFFF"/>
                </a:solidFill>
                <a:latin typeface="Source Sans Pro"/>
                <a:cs typeface="Source Sans Pro"/>
              </a:defRPr>
            </a:lvl1pPr>
          </a:lstStyle>
          <a:p>
            <a:fld id="{F0019FCA-24B0-3140-80CA-97A0F0117B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11444" y="1870293"/>
            <a:ext cx="9665075" cy="3996390"/>
          </a:xfrm>
        </p:spPr>
        <p:txBody>
          <a:bodyPr>
            <a:noAutofit/>
          </a:bodyPr>
          <a:lstStyle>
            <a:lvl1pPr marL="228600" indent="-228600">
              <a:buFont typeface="Arial"/>
              <a:buChar char="•"/>
              <a:defRPr sz="2300" baseline="0">
                <a:solidFill>
                  <a:srgbClr val="0C4360"/>
                </a:solidFill>
                <a:latin typeface="Source Sans Pro"/>
                <a:cs typeface="Source Sans Pro"/>
              </a:defRPr>
            </a:lvl1pPr>
            <a:lvl2pPr marL="628650" indent="-171450">
              <a:buFont typeface="Arial" panose="020B0604020202020204" pitchFamily="34" charset="0"/>
              <a:buChar char="•"/>
              <a:defRPr sz="1800">
                <a:solidFill>
                  <a:srgbClr val="0C4360"/>
                </a:solidFill>
                <a:latin typeface="Source Sans Pro"/>
              </a:defRPr>
            </a:lvl2pPr>
            <a:lvl3pPr marL="1085850" indent="-171450">
              <a:spcBef>
                <a:spcPts val="0"/>
              </a:spcBef>
              <a:buFont typeface="Arial" panose="020B0604020202020204" pitchFamily="34" charset="0"/>
              <a:buChar char="•"/>
              <a:defRPr sz="1600" i="0">
                <a:solidFill>
                  <a:srgbClr val="0C4360"/>
                </a:solidFill>
                <a:latin typeface="Source Sans Pro"/>
              </a:defRPr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>
                <a:latin typeface="Source Sans Pro"/>
              </a:rPr>
              <a:t>Sub bullet one</a:t>
            </a:r>
          </a:p>
          <a:p>
            <a:pPr lvl="1"/>
            <a:r>
              <a:rPr lang="en-US" dirty="0">
                <a:latin typeface="Source Sans Pro"/>
              </a:rPr>
              <a:t>Sub bullet two</a:t>
            </a:r>
          </a:p>
          <a:p>
            <a:pPr lvl="2"/>
            <a:r>
              <a:rPr lang="en-US" dirty="0"/>
              <a:t>Sub bullet three</a:t>
            </a:r>
          </a:p>
          <a:p>
            <a:pPr lvl="0"/>
            <a:r>
              <a:rPr lang="en-US" dirty="0"/>
              <a:t>Bullet two</a:t>
            </a:r>
          </a:p>
          <a:p>
            <a:pPr lvl="0"/>
            <a:r>
              <a:rPr lang="en-US" dirty="0"/>
              <a:t>Bullet three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912" y="6507666"/>
            <a:ext cx="3860800" cy="365125"/>
          </a:xfrm>
        </p:spPr>
        <p:txBody>
          <a:bodyPr/>
          <a:lstStyle>
            <a:lvl1pPr>
              <a:defRPr sz="800" b="0" i="0">
                <a:latin typeface="Source Sans Pro"/>
                <a:cs typeface="Source Sans Pro"/>
              </a:defRPr>
            </a:lvl1pPr>
          </a:lstStyle>
          <a:p>
            <a:pPr algn="l"/>
            <a:r>
              <a:rPr lang="en-US" dirty="0">
                <a:solidFill>
                  <a:srgbClr val="E7AA2E"/>
                </a:solidFill>
              </a:rPr>
              <a:t>NAME OF SECTION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3D99CA4-3CB4-488E-9D0D-9D1139BB42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928" y="554324"/>
            <a:ext cx="4398269" cy="990600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[Insert Slide Title]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C99E3E-E8B2-44FD-A002-6918EE7146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8521" y="6233531"/>
            <a:ext cx="534957" cy="54827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 userDrawn="1">
          <p15:clr>
            <a:srgbClr val="FBAE40"/>
          </p15:clr>
        </p15:guide>
        <p15:guide id="2" pos="30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2_Content Text Only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D12D5B8-8541-423B-AF73-328E1A381C1B}"/>
              </a:ext>
            </a:extLst>
          </p:cNvPr>
          <p:cNvGrpSpPr/>
          <p:nvPr userDrawn="1"/>
        </p:nvGrpSpPr>
        <p:grpSpPr>
          <a:xfrm>
            <a:off x="-8552" y="6182297"/>
            <a:ext cx="12200552" cy="675704"/>
            <a:chOff x="-8552" y="6182297"/>
            <a:chExt cx="12200552" cy="6757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9C55DE-A98D-4506-85F9-662A55BE9519}"/>
                </a:ext>
              </a:extLst>
            </p:cNvPr>
            <p:cNvSpPr/>
            <p:nvPr userDrawn="1"/>
          </p:nvSpPr>
          <p:spPr>
            <a:xfrm>
              <a:off x="-8552" y="6182297"/>
              <a:ext cx="12200552" cy="6757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E79B9A6-4661-49C5-9046-7716FCF688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936" y="6297354"/>
              <a:ext cx="417576" cy="420624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07E4BC3-CF86-44C0-8405-1B535D204409}"/>
              </a:ext>
            </a:extLst>
          </p:cNvPr>
          <p:cNvSpPr/>
          <p:nvPr userDrawn="1"/>
        </p:nvSpPr>
        <p:spPr>
          <a:xfrm>
            <a:off x="2" y="557572"/>
            <a:ext cx="4786196" cy="990600"/>
          </a:xfrm>
          <a:prstGeom prst="rect">
            <a:avLst/>
          </a:prstGeom>
          <a:solidFill>
            <a:srgbClr val="D30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3608" y="6510610"/>
            <a:ext cx="2844800" cy="365125"/>
          </a:xfrm>
        </p:spPr>
        <p:txBody>
          <a:bodyPr/>
          <a:lstStyle>
            <a:lvl1pPr>
              <a:defRPr sz="900" b="1">
                <a:solidFill>
                  <a:srgbClr val="FFFFFF"/>
                </a:solidFill>
                <a:latin typeface="Source Sans Pro"/>
                <a:cs typeface="Source Sans Pro"/>
              </a:defRPr>
            </a:lvl1pPr>
          </a:lstStyle>
          <a:p>
            <a:fld id="{F0019FCA-24B0-3140-80CA-97A0F0117B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11444" y="1860538"/>
            <a:ext cx="4684557" cy="4006145"/>
          </a:xfrm>
        </p:spPr>
        <p:txBody>
          <a:bodyPr>
            <a:noAutofit/>
          </a:bodyPr>
          <a:lstStyle>
            <a:lvl1pPr marL="228600" indent="-228600">
              <a:buFont typeface="Arial"/>
              <a:buChar char="•"/>
              <a:defRPr sz="2300" baseline="0">
                <a:solidFill>
                  <a:srgbClr val="0C4360"/>
                </a:solidFill>
                <a:latin typeface="Source Sans Pro"/>
                <a:cs typeface="Source Sans Pro"/>
              </a:defRPr>
            </a:lvl1pPr>
            <a:lvl2pPr marL="628650" indent="-171450">
              <a:buFont typeface="Arial" panose="020B0604020202020204" pitchFamily="34" charset="0"/>
              <a:buChar char="•"/>
              <a:defRPr sz="1800">
                <a:solidFill>
                  <a:srgbClr val="0C4360"/>
                </a:solidFill>
                <a:latin typeface="Source Sans Pro"/>
              </a:defRPr>
            </a:lvl2pPr>
            <a:lvl3pPr marL="1085850" indent="-171450">
              <a:spcBef>
                <a:spcPts val="0"/>
              </a:spcBef>
              <a:buFont typeface="Arial" panose="020B0604020202020204" pitchFamily="34" charset="0"/>
              <a:buChar char="•"/>
              <a:defRPr sz="1600" i="0">
                <a:solidFill>
                  <a:srgbClr val="0C4360"/>
                </a:solidFill>
                <a:latin typeface="Source Sans Pro"/>
              </a:defRPr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>
                <a:latin typeface="Source Sans Pro"/>
              </a:rPr>
              <a:t>Sub bullet one</a:t>
            </a:r>
          </a:p>
          <a:p>
            <a:pPr lvl="1"/>
            <a:r>
              <a:rPr lang="en-US" dirty="0">
                <a:latin typeface="Source Sans Pro"/>
              </a:rPr>
              <a:t>Sub bullet two</a:t>
            </a:r>
          </a:p>
          <a:p>
            <a:pPr lvl="2"/>
            <a:r>
              <a:rPr lang="en-US" dirty="0"/>
              <a:t>Sub bullet three</a:t>
            </a:r>
          </a:p>
          <a:p>
            <a:pPr lvl="0"/>
            <a:r>
              <a:rPr lang="en-US" dirty="0"/>
              <a:t>Bullet two</a:t>
            </a:r>
          </a:p>
          <a:p>
            <a:pPr lvl="0"/>
            <a:r>
              <a:rPr lang="en-US" dirty="0"/>
              <a:t>Bullet three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912" y="6507666"/>
            <a:ext cx="3860800" cy="365125"/>
          </a:xfrm>
        </p:spPr>
        <p:txBody>
          <a:bodyPr/>
          <a:lstStyle>
            <a:lvl1pPr>
              <a:defRPr sz="800" b="0" i="0">
                <a:latin typeface="Source Sans Pro"/>
                <a:cs typeface="Source Sans Pro"/>
              </a:defRPr>
            </a:lvl1pPr>
          </a:lstStyle>
          <a:p>
            <a:pPr algn="l"/>
            <a:r>
              <a:rPr lang="en-US" dirty="0">
                <a:solidFill>
                  <a:srgbClr val="E7AA2E"/>
                </a:solidFill>
              </a:rPr>
              <a:t>NAME OF SECTION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497E63C-5BF8-461C-A8B4-F84DF7BC6BC9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6000" y="1860538"/>
            <a:ext cx="4684557" cy="4006145"/>
          </a:xfrm>
        </p:spPr>
        <p:txBody>
          <a:bodyPr>
            <a:noAutofit/>
          </a:bodyPr>
          <a:lstStyle>
            <a:lvl1pPr marL="228600" indent="-228600">
              <a:buFont typeface="Arial"/>
              <a:buChar char="•"/>
              <a:defRPr sz="2300" baseline="0">
                <a:solidFill>
                  <a:srgbClr val="0C4360"/>
                </a:solidFill>
                <a:latin typeface="Source Sans Pro"/>
                <a:cs typeface="Source Sans Pro"/>
              </a:defRPr>
            </a:lvl1pPr>
            <a:lvl2pPr marL="628650" indent="-171450">
              <a:buFont typeface="Arial" panose="020B0604020202020204" pitchFamily="34" charset="0"/>
              <a:buChar char="•"/>
              <a:defRPr sz="1800">
                <a:solidFill>
                  <a:srgbClr val="0C4360"/>
                </a:solidFill>
                <a:latin typeface="Source Sans Pro"/>
              </a:defRPr>
            </a:lvl2pPr>
            <a:lvl3pPr marL="1085850" indent="-171450">
              <a:spcBef>
                <a:spcPts val="0"/>
              </a:spcBef>
              <a:buFont typeface="Arial" panose="020B0604020202020204" pitchFamily="34" charset="0"/>
              <a:buChar char="•"/>
              <a:defRPr sz="1600" i="0">
                <a:solidFill>
                  <a:srgbClr val="0C4360"/>
                </a:solidFill>
                <a:latin typeface="Source Sans Pro"/>
              </a:defRPr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>
                <a:latin typeface="Source Sans Pro"/>
              </a:rPr>
              <a:t>Sub bullet one</a:t>
            </a:r>
          </a:p>
          <a:p>
            <a:pPr lvl="1"/>
            <a:r>
              <a:rPr lang="en-US" dirty="0">
                <a:latin typeface="Source Sans Pro"/>
              </a:rPr>
              <a:t>Sub bullet two</a:t>
            </a:r>
          </a:p>
          <a:p>
            <a:pPr lvl="2"/>
            <a:r>
              <a:rPr lang="en-US" dirty="0"/>
              <a:t>Sub bullet three</a:t>
            </a:r>
          </a:p>
          <a:p>
            <a:pPr lvl="0"/>
            <a:r>
              <a:rPr lang="en-US" dirty="0"/>
              <a:t>Bullet two</a:t>
            </a:r>
          </a:p>
          <a:p>
            <a:pPr lvl="0"/>
            <a:r>
              <a:rPr lang="en-US" dirty="0"/>
              <a:t>Bullet three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730935-BF3B-4E7F-B815-453AEF9C8B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928" y="554324"/>
            <a:ext cx="4398269" cy="990600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[Insert Slide Title]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4DB295-BF2F-40D2-A7E8-E4E1BFCE67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8521" y="6233531"/>
            <a:ext cx="534957" cy="5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40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 userDrawn="1">
          <p15:clr>
            <a:srgbClr val="FBAE40"/>
          </p15:clr>
        </p15:guide>
        <p15:guide id="2" pos="300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Text &amp;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5222C12-D779-4DBE-84EE-5EB17B20B63E}"/>
              </a:ext>
            </a:extLst>
          </p:cNvPr>
          <p:cNvGrpSpPr/>
          <p:nvPr userDrawn="1"/>
        </p:nvGrpSpPr>
        <p:grpSpPr>
          <a:xfrm>
            <a:off x="-8552" y="6182297"/>
            <a:ext cx="12200552" cy="675704"/>
            <a:chOff x="-8552" y="6182297"/>
            <a:chExt cx="12200552" cy="67570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4AA154-164B-4619-9C11-98CDF564412E}"/>
                </a:ext>
              </a:extLst>
            </p:cNvPr>
            <p:cNvSpPr/>
            <p:nvPr userDrawn="1"/>
          </p:nvSpPr>
          <p:spPr>
            <a:xfrm>
              <a:off x="-8552" y="6182297"/>
              <a:ext cx="12200552" cy="6757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C1D591E-AE88-4BF3-9DB5-46BC3F5B2C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936" y="6297354"/>
              <a:ext cx="417576" cy="420624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3608" y="6510610"/>
            <a:ext cx="2844800" cy="365125"/>
          </a:xfrm>
        </p:spPr>
        <p:txBody>
          <a:bodyPr/>
          <a:lstStyle>
            <a:lvl1pPr>
              <a:defRPr sz="900" b="1">
                <a:solidFill>
                  <a:srgbClr val="FFFFFF"/>
                </a:solidFill>
                <a:latin typeface="Source Sans Pro"/>
                <a:cs typeface="Source Sans Pro"/>
              </a:defRPr>
            </a:lvl1pPr>
          </a:lstStyle>
          <a:p>
            <a:fld id="{F0019FCA-24B0-3140-80CA-97A0F0117B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7929" y="1870293"/>
            <a:ext cx="4972684" cy="3996390"/>
          </a:xfrm>
        </p:spPr>
        <p:txBody>
          <a:bodyPr>
            <a:noAutofit/>
          </a:bodyPr>
          <a:lstStyle>
            <a:lvl1pPr marL="228600" indent="-228600">
              <a:buFont typeface="Arial"/>
              <a:buChar char="•"/>
              <a:defRPr sz="2300" baseline="0">
                <a:solidFill>
                  <a:srgbClr val="0C4360"/>
                </a:solidFill>
                <a:latin typeface="Source Sans Pro"/>
                <a:cs typeface="Source Sans Pro"/>
              </a:defRPr>
            </a:lvl1pPr>
            <a:lvl2pPr marL="628650" indent="-171450">
              <a:buFont typeface="Arial" panose="020B0604020202020204" pitchFamily="34" charset="0"/>
              <a:buChar char="•"/>
              <a:defRPr sz="1800">
                <a:solidFill>
                  <a:srgbClr val="0C4360"/>
                </a:solidFill>
                <a:latin typeface="Source Sans Pro"/>
              </a:defRPr>
            </a:lvl2pPr>
            <a:lvl3pPr marL="1085850" indent="-171450">
              <a:spcBef>
                <a:spcPts val="0"/>
              </a:spcBef>
              <a:buFont typeface="Arial" panose="020B0604020202020204" pitchFamily="34" charset="0"/>
              <a:buChar char="•"/>
              <a:defRPr sz="1600" i="0">
                <a:solidFill>
                  <a:srgbClr val="0C4360"/>
                </a:solidFill>
                <a:latin typeface="Source Sans Pro"/>
              </a:defRPr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>
                <a:latin typeface="Source Sans Pro"/>
              </a:rPr>
              <a:t>Sub bullet one</a:t>
            </a:r>
          </a:p>
          <a:p>
            <a:pPr lvl="1"/>
            <a:r>
              <a:rPr lang="en-US" dirty="0">
                <a:latin typeface="Source Sans Pro"/>
              </a:rPr>
              <a:t>Sub bullet two</a:t>
            </a:r>
          </a:p>
          <a:p>
            <a:pPr lvl="2"/>
            <a:r>
              <a:rPr lang="en-US" dirty="0"/>
              <a:t>Sub bullet three</a:t>
            </a:r>
          </a:p>
          <a:p>
            <a:pPr lvl="0"/>
            <a:r>
              <a:rPr lang="en-US" dirty="0"/>
              <a:t>Bullet two</a:t>
            </a:r>
          </a:p>
          <a:p>
            <a:pPr lvl="0"/>
            <a:r>
              <a:rPr lang="en-US" dirty="0"/>
              <a:t>Bullet three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912" y="6507666"/>
            <a:ext cx="3860800" cy="365125"/>
          </a:xfrm>
        </p:spPr>
        <p:txBody>
          <a:bodyPr/>
          <a:lstStyle>
            <a:lvl1pPr>
              <a:defRPr sz="800" b="0" i="0">
                <a:latin typeface="Source Sans Pro"/>
                <a:cs typeface="Source Sans Pro"/>
              </a:defRPr>
            </a:lvl1pPr>
          </a:lstStyle>
          <a:p>
            <a:pPr algn="l"/>
            <a:r>
              <a:rPr lang="en-US" dirty="0">
                <a:solidFill>
                  <a:srgbClr val="E7AA2E"/>
                </a:solidFill>
              </a:rPr>
              <a:t>NAME OF SECTION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1545582-AAA0-4454-8DD3-D3A38FAE6A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67917" y="4"/>
            <a:ext cx="6424083" cy="61822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A89F4D-898B-4713-9822-F3ABE6CA9ADF}"/>
              </a:ext>
            </a:extLst>
          </p:cNvPr>
          <p:cNvSpPr/>
          <p:nvPr userDrawn="1"/>
        </p:nvSpPr>
        <p:spPr>
          <a:xfrm>
            <a:off x="2" y="557572"/>
            <a:ext cx="4786196" cy="990600"/>
          </a:xfrm>
          <a:prstGeom prst="rect">
            <a:avLst/>
          </a:prstGeom>
          <a:solidFill>
            <a:srgbClr val="D30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B68FDC8-DD02-457C-8C69-0F967F7984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928" y="554324"/>
            <a:ext cx="4398269" cy="990600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[Insert Slide Title]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8C10B39-879A-4B3A-9181-267439DBA4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8521" y="6233531"/>
            <a:ext cx="534957" cy="5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03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 userDrawn="1">
          <p15:clr>
            <a:srgbClr val="FBAE40"/>
          </p15:clr>
        </p15:guide>
        <p15:guide id="2" pos="30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Phot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E7FCCFD-777C-4E0B-B590-FD0A3A4816ED}"/>
              </a:ext>
            </a:extLst>
          </p:cNvPr>
          <p:cNvGrpSpPr/>
          <p:nvPr userDrawn="1"/>
        </p:nvGrpSpPr>
        <p:grpSpPr>
          <a:xfrm>
            <a:off x="-8552" y="6182297"/>
            <a:ext cx="12200552" cy="675704"/>
            <a:chOff x="-8552" y="6182297"/>
            <a:chExt cx="12200552" cy="67570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F1AD4FC-EA9B-4F81-9A09-1DB9842F59A2}"/>
                </a:ext>
              </a:extLst>
            </p:cNvPr>
            <p:cNvSpPr/>
            <p:nvPr userDrawn="1"/>
          </p:nvSpPr>
          <p:spPr>
            <a:xfrm>
              <a:off x="-8552" y="6182297"/>
              <a:ext cx="12200552" cy="6757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3EE6A57-86AA-4DC7-A668-F46C9A0AF9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936" y="6297354"/>
              <a:ext cx="417576" cy="420624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3608" y="6510610"/>
            <a:ext cx="2844800" cy="365125"/>
          </a:xfrm>
        </p:spPr>
        <p:txBody>
          <a:bodyPr/>
          <a:lstStyle>
            <a:lvl1pPr>
              <a:defRPr sz="900" b="1">
                <a:solidFill>
                  <a:srgbClr val="FFFFFF"/>
                </a:solidFill>
                <a:latin typeface="Source Sans Pro"/>
                <a:cs typeface="Source Sans Pro"/>
              </a:defRPr>
            </a:lvl1pPr>
          </a:lstStyle>
          <a:p>
            <a:fld id="{F0019FCA-24B0-3140-80CA-97A0F0117B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912" y="6507666"/>
            <a:ext cx="3860800" cy="365125"/>
          </a:xfrm>
        </p:spPr>
        <p:txBody>
          <a:bodyPr/>
          <a:lstStyle>
            <a:lvl1pPr>
              <a:defRPr sz="800" b="0" i="0">
                <a:latin typeface="Source Sans Pro"/>
                <a:cs typeface="Source Sans Pro"/>
              </a:defRPr>
            </a:lvl1pPr>
          </a:lstStyle>
          <a:p>
            <a:pPr algn="l"/>
            <a:r>
              <a:rPr lang="en-US" dirty="0">
                <a:solidFill>
                  <a:srgbClr val="E7AA2E"/>
                </a:solidFill>
              </a:rPr>
              <a:t>NAME OF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DB4C40-D39E-454F-A0D0-EFE62DF33324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0708" y="861590"/>
            <a:ext cx="1265291" cy="4101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29F10B-2010-4F5C-BB22-B0C9B01479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176338"/>
            <a:ext cx="12192000" cy="50022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D6D2F29-1E3A-4DBC-ACD6-ED51301252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2093" y="617734"/>
            <a:ext cx="2427817" cy="37941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buNone/>
              <a:defRPr lang="en-US" sz="1300" b="0" i="0" kern="1200" cap="all" baseline="0" dirty="0">
                <a:solidFill>
                  <a:srgbClr val="0C4360"/>
                </a:solidFill>
                <a:latin typeface="Source Sans Pro"/>
                <a:ea typeface="+mn-ea"/>
                <a:cs typeface="Source Sans Pro"/>
              </a:defRPr>
            </a:lvl1pPr>
            <a:lvl2pPr marL="457200" indent="0">
              <a:buNone/>
              <a:defRPr sz="1300" cap="all" baseline="0">
                <a:latin typeface="Source Sans Pro" panose="020B0503030403020204" pitchFamily="34" charset="0"/>
              </a:defRPr>
            </a:lvl2pPr>
            <a:lvl3pPr marL="914400" indent="0">
              <a:buNone/>
              <a:defRPr sz="1300" cap="all" baseline="0">
                <a:latin typeface="Source Sans Pro" panose="020B0503030403020204" pitchFamily="34" charset="0"/>
              </a:defRPr>
            </a:lvl3pPr>
            <a:lvl4pPr marL="1371600" indent="0">
              <a:buNone/>
              <a:defRPr sz="1300" cap="all" baseline="0">
                <a:latin typeface="Source Sans Pro" panose="020B0503030403020204" pitchFamily="34" charset="0"/>
              </a:defRPr>
            </a:lvl4pPr>
            <a:lvl5pPr marL="1828800" indent="0">
              <a:buNone/>
              <a:defRPr sz="1300" cap="all" baseline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Photo Only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1915D0-05A6-4550-B746-43693CCC42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8521" y="6233531"/>
            <a:ext cx="534957" cy="54827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2_Content Multi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2394045-5A98-48AE-B5DA-2E10A671DAF8}"/>
              </a:ext>
            </a:extLst>
          </p:cNvPr>
          <p:cNvGrpSpPr/>
          <p:nvPr userDrawn="1"/>
        </p:nvGrpSpPr>
        <p:grpSpPr>
          <a:xfrm>
            <a:off x="-8552" y="6182297"/>
            <a:ext cx="12200552" cy="675704"/>
            <a:chOff x="-8552" y="6182297"/>
            <a:chExt cx="12200552" cy="67570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7757061-FF88-4060-A6F6-648486AAB329}"/>
                </a:ext>
              </a:extLst>
            </p:cNvPr>
            <p:cNvSpPr/>
            <p:nvPr userDrawn="1"/>
          </p:nvSpPr>
          <p:spPr>
            <a:xfrm>
              <a:off x="-8552" y="6182297"/>
              <a:ext cx="12200552" cy="6757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1CEE8C-3BD4-489E-BAFE-769903A87D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936" y="6297354"/>
              <a:ext cx="417576" cy="420624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3608" y="6510610"/>
            <a:ext cx="2844800" cy="365125"/>
          </a:xfrm>
        </p:spPr>
        <p:txBody>
          <a:bodyPr/>
          <a:lstStyle>
            <a:lvl1pPr>
              <a:defRPr sz="900" b="1">
                <a:solidFill>
                  <a:srgbClr val="FFFFFF"/>
                </a:solidFill>
                <a:latin typeface="Source Sans Pro"/>
                <a:cs typeface="Source Sans Pro"/>
              </a:defRPr>
            </a:lvl1pPr>
          </a:lstStyle>
          <a:p>
            <a:fld id="{F0019FCA-24B0-3140-80CA-97A0F0117B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912" y="6507666"/>
            <a:ext cx="3860800" cy="365125"/>
          </a:xfrm>
        </p:spPr>
        <p:txBody>
          <a:bodyPr/>
          <a:lstStyle>
            <a:lvl1pPr>
              <a:defRPr sz="800" b="0" i="0">
                <a:latin typeface="Source Sans Pro"/>
                <a:cs typeface="Source Sans Pro"/>
              </a:defRPr>
            </a:lvl1pPr>
          </a:lstStyle>
          <a:p>
            <a:pPr algn="l"/>
            <a:r>
              <a:rPr lang="en-US" dirty="0">
                <a:solidFill>
                  <a:srgbClr val="E7AA2E"/>
                </a:solidFill>
              </a:rPr>
              <a:t>NAME OF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DB4C40-D39E-454F-A0D0-EFE62DF33324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0708" y="861590"/>
            <a:ext cx="1265291" cy="4101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29F10B-2010-4F5C-BB22-B0C9B01479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3183" y="1493989"/>
            <a:ext cx="3480261" cy="171649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D6D2F29-1E3A-4DBC-ACD6-ED51301252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2093" y="617734"/>
            <a:ext cx="2427817" cy="37941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buNone/>
              <a:defRPr lang="en-US" sz="1300" b="0" i="0" kern="1200" cap="all" baseline="0" dirty="0">
                <a:solidFill>
                  <a:srgbClr val="0C4360"/>
                </a:solidFill>
                <a:latin typeface="Source Sans Pro"/>
                <a:ea typeface="+mn-ea"/>
                <a:cs typeface="Source Sans Pro"/>
              </a:defRPr>
            </a:lvl1pPr>
            <a:lvl2pPr marL="457200" indent="0">
              <a:buNone/>
              <a:defRPr sz="1300" cap="all" baseline="0">
                <a:latin typeface="Source Sans Pro" panose="020B0503030403020204" pitchFamily="34" charset="0"/>
              </a:defRPr>
            </a:lvl2pPr>
            <a:lvl3pPr marL="914400" indent="0">
              <a:buNone/>
              <a:defRPr sz="1300" cap="all" baseline="0">
                <a:latin typeface="Source Sans Pro" panose="020B0503030403020204" pitchFamily="34" charset="0"/>
              </a:defRPr>
            </a:lvl3pPr>
            <a:lvl4pPr marL="1371600" indent="0">
              <a:buNone/>
              <a:defRPr sz="1300" cap="all" baseline="0">
                <a:latin typeface="Source Sans Pro" panose="020B0503030403020204" pitchFamily="34" charset="0"/>
              </a:defRPr>
            </a:lvl4pPr>
            <a:lvl5pPr marL="1828800" indent="0">
              <a:buNone/>
              <a:defRPr sz="1300" cap="all" baseline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 err="1"/>
              <a:t>PhotoS</a:t>
            </a:r>
            <a:r>
              <a:rPr lang="en-US" dirty="0"/>
              <a:t> Only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334E9F8-2BDD-4B94-8DAD-F4AE11A9F3D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55868" y="1493989"/>
            <a:ext cx="3480261" cy="171649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9ED17E2-A4DB-45E1-B6F1-400A48F1775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68556" y="1493988"/>
            <a:ext cx="3480261" cy="171649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AC06FEA0-1044-407C-9AAC-B41434FB3D4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73583" y="3550004"/>
            <a:ext cx="3480261" cy="171649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102FC630-C053-4730-A34E-FAB36DE040A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38157" y="3550003"/>
            <a:ext cx="3480261" cy="171649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730-23C9-414E-B1F3-FF4A34DC59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8521" y="6233531"/>
            <a:ext cx="534957" cy="5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44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11E6E54-7632-417F-9EB3-8AD37B71E68D}"/>
              </a:ext>
            </a:extLst>
          </p:cNvPr>
          <p:cNvGrpSpPr/>
          <p:nvPr userDrawn="1"/>
        </p:nvGrpSpPr>
        <p:grpSpPr>
          <a:xfrm>
            <a:off x="-8552" y="6182297"/>
            <a:ext cx="12200552" cy="675704"/>
            <a:chOff x="-8552" y="6182297"/>
            <a:chExt cx="12200552" cy="67570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BEB5378-1071-4B35-959D-BEA2451243F8}"/>
                </a:ext>
              </a:extLst>
            </p:cNvPr>
            <p:cNvSpPr/>
            <p:nvPr userDrawn="1"/>
          </p:nvSpPr>
          <p:spPr>
            <a:xfrm>
              <a:off x="-8552" y="6182297"/>
              <a:ext cx="12200552" cy="6757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DC0EE5-4786-4004-844F-EC9AF115D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936" y="6297354"/>
              <a:ext cx="417576" cy="420624"/>
            </a:xfrm>
            <a:prstGeom prst="rect">
              <a:avLst/>
            </a:prstGeom>
          </p:spPr>
        </p:pic>
      </p:grp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3692354C-E77E-4D0A-BB0F-BD16FD102DF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-17992" y="1176338"/>
            <a:ext cx="12227984" cy="5002212"/>
          </a:xfrm>
        </p:spPr>
        <p:txBody>
          <a:bodyPr/>
          <a:lstStyle>
            <a:lvl1pPr>
              <a:defRPr>
                <a:solidFill>
                  <a:srgbClr val="003E53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3608" y="6510610"/>
            <a:ext cx="2844800" cy="365125"/>
          </a:xfrm>
        </p:spPr>
        <p:txBody>
          <a:bodyPr/>
          <a:lstStyle>
            <a:lvl1pPr>
              <a:defRPr sz="900" b="1">
                <a:solidFill>
                  <a:srgbClr val="FFFFFF"/>
                </a:solidFill>
                <a:latin typeface="Source Sans Pro"/>
                <a:cs typeface="Source Sans Pro"/>
              </a:defRPr>
            </a:lvl1pPr>
          </a:lstStyle>
          <a:p>
            <a:fld id="{F0019FCA-24B0-3140-80CA-97A0F0117B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912" y="6507666"/>
            <a:ext cx="3860800" cy="365125"/>
          </a:xfrm>
        </p:spPr>
        <p:txBody>
          <a:bodyPr/>
          <a:lstStyle>
            <a:lvl1pPr>
              <a:defRPr sz="800" b="0" i="0">
                <a:latin typeface="Source Sans Pro"/>
                <a:cs typeface="Source Sans Pro"/>
              </a:defRPr>
            </a:lvl1pPr>
          </a:lstStyle>
          <a:p>
            <a:pPr algn="l"/>
            <a:r>
              <a:rPr lang="en-US" dirty="0">
                <a:solidFill>
                  <a:srgbClr val="E7AA2E"/>
                </a:solidFill>
              </a:rPr>
              <a:t>NAME OF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DB4C40-D39E-454F-A0D0-EFE62DF33324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0708" y="861590"/>
            <a:ext cx="1265291" cy="410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E80CFA-3437-4A6E-98D3-B352B3344A7F}"/>
              </a:ext>
            </a:extLst>
          </p:cNvPr>
          <p:cNvSpPr txBox="1"/>
          <p:nvPr userDrawn="1"/>
        </p:nvSpPr>
        <p:spPr>
          <a:xfrm>
            <a:off x="5059680" y="610215"/>
            <a:ext cx="2072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rgbClr val="003E53"/>
                </a:solidFill>
                <a:latin typeface="Source Sans Pro" panose="020B0503030403020204" pitchFamily="34" charset="0"/>
              </a:rPr>
              <a:t>CHART ONLY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761484-9A74-483E-930C-108B313B08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8521" y="6233531"/>
            <a:ext cx="534957" cy="5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19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38999E-A27F-494D-9DDB-9D4F42FDC486}"/>
              </a:ext>
            </a:extLst>
          </p:cNvPr>
          <p:cNvGrpSpPr/>
          <p:nvPr userDrawn="1"/>
        </p:nvGrpSpPr>
        <p:grpSpPr>
          <a:xfrm>
            <a:off x="-8552" y="6182297"/>
            <a:ext cx="12200552" cy="675704"/>
            <a:chOff x="-8552" y="6182297"/>
            <a:chExt cx="12200552" cy="67570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4056D1-23C2-497B-8DC9-F32CF8CF2BB4}"/>
                </a:ext>
              </a:extLst>
            </p:cNvPr>
            <p:cNvSpPr/>
            <p:nvPr userDrawn="1"/>
          </p:nvSpPr>
          <p:spPr>
            <a:xfrm>
              <a:off x="-8552" y="6182297"/>
              <a:ext cx="12200552" cy="6757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E8D4ECB-4006-4FD4-B22D-2918E4AC8E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936" y="6297354"/>
              <a:ext cx="417576" cy="420624"/>
            </a:xfrm>
            <a:prstGeom prst="rect">
              <a:avLst/>
            </a:prstGeom>
          </p:spPr>
        </p:pic>
      </p:grp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40525EF-196A-41E0-A4E8-E89BAFB7F588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-10584" y="1176338"/>
            <a:ext cx="12202584" cy="5002212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3608" y="6510610"/>
            <a:ext cx="2844800" cy="365125"/>
          </a:xfrm>
        </p:spPr>
        <p:txBody>
          <a:bodyPr/>
          <a:lstStyle>
            <a:lvl1pPr>
              <a:defRPr sz="900" b="1">
                <a:solidFill>
                  <a:srgbClr val="FFFFFF"/>
                </a:solidFill>
                <a:latin typeface="Source Sans Pro"/>
                <a:cs typeface="Source Sans Pro"/>
              </a:defRPr>
            </a:lvl1pPr>
          </a:lstStyle>
          <a:p>
            <a:fld id="{F0019FCA-24B0-3140-80CA-97A0F0117B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912" y="6507666"/>
            <a:ext cx="3860800" cy="365125"/>
          </a:xfrm>
        </p:spPr>
        <p:txBody>
          <a:bodyPr/>
          <a:lstStyle>
            <a:lvl1pPr>
              <a:defRPr sz="800" b="0" i="0">
                <a:latin typeface="Source Sans Pro"/>
                <a:cs typeface="Source Sans Pro"/>
              </a:defRPr>
            </a:lvl1pPr>
          </a:lstStyle>
          <a:p>
            <a:pPr algn="l"/>
            <a:r>
              <a:rPr lang="en-US" dirty="0">
                <a:solidFill>
                  <a:srgbClr val="E7AA2E"/>
                </a:solidFill>
              </a:rPr>
              <a:t>NAME OF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DB4C40-D39E-454F-A0D0-EFE62DF33324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0708" y="861590"/>
            <a:ext cx="1265291" cy="410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05FBD3-0253-457F-84AA-B76013B5C697}"/>
              </a:ext>
            </a:extLst>
          </p:cNvPr>
          <p:cNvSpPr txBox="1"/>
          <p:nvPr userDrawn="1"/>
        </p:nvSpPr>
        <p:spPr>
          <a:xfrm>
            <a:off x="5059680" y="610215"/>
            <a:ext cx="2072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rgbClr val="003E53"/>
                </a:solidFill>
                <a:latin typeface="Source Sans Pro" panose="020B0503030403020204" pitchFamily="34" charset="0"/>
              </a:rPr>
              <a:t>TABLE ONLY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68D1EC-7614-4E6E-AFF1-BED0D635D2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8521" y="6233531"/>
            <a:ext cx="534957" cy="5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86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1B60D-15E9-BA4B-AC68-2A85A7EB44BB}" type="datetimeFigureOut">
              <a:rPr lang="en-US" smtClean="0"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19FCA-24B0-3140-80CA-97A0F0117B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5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5" r:id="rId2"/>
    <p:sldLayoutId id="2147483734" r:id="rId3"/>
    <p:sldLayoutId id="2147483776" r:id="rId4"/>
    <p:sldLayoutId id="2147483764" r:id="rId5"/>
    <p:sldLayoutId id="2147483743" r:id="rId6"/>
    <p:sldLayoutId id="2147483777" r:id="rId7"/>
    <p:sldLayoutId id="2147483765" r:id="rId8"/>
    <p:sldLayoutId id="2147483766" r:id="rId9"/>
    <p:sldLayoutId id="2147483689" r:id="rId10"/>
    <p:sldLayoutId id="2147483767" r:id="rId11"/>
    <p:sldLayoutId id="2147483778" r:id="rId12"/>
    <p:sldLayoutId id="2147483780" r:id="rId13"/>
    <p:sldLayoutId id="2147483774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E68EC9-B383-4845-BB75-C040E7896208}"/>
              </a:ext>
            </a:extLst>
          </p:cNvPr>
          <p:cNvSpPr/>
          <p:nvPr/>
        </p:nvSpPr>
        <p:spPr>
          <a:xfrm>
            <a:off x="-7862" y="0"/>
            <a:ext cx="12208934" cy="6858000"/>
          </a:xfrm>
          <a:prstGeom prst="rect">
            <a:avLst/>
          </a:prstGeom>
          <a:solidFill>
            <a:srgbClr val="003E53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Garamond Pro"/>
              <a:ea typeface="+mn-ea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D948AE6-0449-A52D-A542-6EFFE841ECAC}"/>
              </a:ext>
            </a:extLst>
          </p:cNvPr>
          <p:cNvSpPr/>
          <p:nvPr/>
        </p:nvSpPr>
        <p:spPr>
          <a:xfrm>
            <a:off x="-7862" y="2792412"/>
            <a:ext cx="12192000" cy="1507066"/>
          </a:xfrm>
          <a:prstGeom prst="rect">
            <a:avLst/>
          </a:prstGeom>
          <a:solidFill>
            <a:srgbClr val="D3002D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AD99609-4D9E-4CDD-84AA-ED1F2A39E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39" y="2809373"/>
            <a:ext cx="12192000" cy="556040"/>
          </a:xfrm>
        </p:spPr>
        <p:txBody>
          <a:bodyPr/>
          <a:lstStyle/>
          <a:p>
            <a:r>
              <a:rPr lang="en-US" sz="4400" dirty="0"/>
              <a:t>We Bought What? RFCDA’s EPA-Funded </a:t>
            </a:r>
          </a:p>
          <a:p>
            <a:r>
              <a:rPr lang="en-US" sz="4400" dirty="0"/>
              <a:t>Accelerated Assessment of a 132-Acre Property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D6C68D-905B-40E4-9802-39061671EE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58307" y="1178903"/>
            <a:ext cx="2875386" cy="417646"/>
          </a:xfrm>
        </p:spPr>
        <p:txBody>
          <a:bodyPr/>
          <a:lstStyle/>
          <a:p>
            <a:r>
              <a:rPr lang="en-US" sz="2800" dirty="0"/>
              <a:t>GBA Seminar</a:t>
            </a:r>
          </a:p>
          <a:p>
            <a:r>
              <a:rPr lang="en-US" sz="2800" dirty="0"/>
              <a:t>April 16, 2025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DAE3DF4-243B-4CD6-B8EB-A5F70274BF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5446" y="4996326"/>
            <a:ext cx="1733419" cy="9659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A211A2-C186-EF36-67A3-E27F5FC8D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650" y="5169392"/>
            <a:ext cx="2546638" cy="81710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B73CC34-B8EC-FA5A-A9C9-F976F2C047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16996" y="4529366"/>
            <a:ext cx="2097157" cy="209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1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2EAA5D0-901D-DBB5-EFF6-E38B9BEF9106}"/>
              </a:ext>
            </a:extLst>
          </p:cNvPr>
          <p:cNvSpPr txBox="1">
            <a:spLocks/>
          </p:cNvSpPr>
          <p:nvPr/>
        </p:nvSpPr>
        <p:spPr>
          <a:xfrm>
            <a:off x="665511" y="327311"/>
            <a:ext cx="3188642" cy="716974"/>
          </a:xfrm>
          <a:prstGeom prst="rect">
            <a:avLst/>
          </a:prstGeom>
          <a:solidFill>
            <a:srgbClr val="D3002D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D3002D"/>
                </a:highlight>
                <a:latin typeface="+mj-lt"/>
              </a:rPr>
              <a:t>RFCDA Panel</a:t>
            </a:r>
          </a:p>
        </p:txBody>
      </p:sp>
      <p:pic>
        <p:nvPicPr>
          <p:cNvPr id="5" name="Picture 4" descr="A close-up of a person smiling&#10;&#10;AI-generated content may be incorrect.">
            <a:extLst>
              <a:ext uri="{FF2B5EF4-FFF2-40B4-BE49-F238E27FC236}">
                <a16:creationId xmlns:a16="http://schemas.microsoft.com/office/drawing/2014/main" id="{42371E7E-784C-18E3-0031-09F25CBA0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98" y="1580973"/>
            <a:ext cx="2908416" cy="2908416"/>
          </a:xfrm>
          <a:prstGeom prst="rect">
            <a:avLst/>
          </a:prstGeom>
        </p:spPr>
      </p:pic>
      <p:pic>
        <p:nvPicPr>
          <p:cNvPr id="7" name="Picture 6" descr="A person with short hair smiling&#10;&#10;AI-generated content may be incorrect.">
            <a:extLst>
              <a:ext uri="{FF2B5EF4-FFF2-40B4-BE49-F238E27FC236}">
                <a16:creationId xmlns:a16="http://schemas.microsoft.com/office/drawing/2014/main" id="{8D56640E-4302-EEB0-42C1-D91C6A101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57" y="1580972"/>
            <a:ext cx="2908417" cy="29084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FDABF0-1978-7C10-423E-C67291405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952" y="1587309"/>
            <a:ext cx="2589377" cy="29057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DE12BA-B7F5-CC9B-3643-6EFDF22BD7A8}"/>
              </a:ext>
            </a:extLst>
          </p:cNvPr>
          <p:cNvSpPr txBox="1"/>
          <p:nvPr/>
        </p:nvSpPr>
        <p:spPr>
          <a:xfrm>
            <a:off x="3038951" y="4720154"/>
            <a:ext cx="2589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Jessica Turner, PG</a:t>
            </a:r>
          </a:p>
          <a:p>
            <a:pPr algn="ctr"/>
            <a:r>
              <a:rPr lang="en-US" dirty="0"/>
              <a:t>Senior Project Manager</a:t>
            </a:r>
          </a:p>
          <a:p>
            <a:pPr algn="ctr"/>
            <a:r>
              <a:rPr lang="en-US" dirty="0"/>
              <a:t>GEI Consultants, Inc.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9AAD31-7B97-4FC2-E724-D64EA0BF2CED}"/>
              </a:ext>
            </a:extLst>
          </p:cNvPr>
          <p:cNvSpPr txBox="1"/>
          <p:nvPr/>
        </p:nvSpPr>
        <p:spPr>
          <a:xfrm>
            <a:off x="9232637" y="4725823"/>
            <a:ext cx="2589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Stefanie Gugolz, PG</a:t>
            </a:r>
          </a:p>
          <a:p>
            <a:pPr algn="ctr"/>
            <a:r>
              <a:rPr lang="en-US" dirty="0"/>
              <a:t>Project Geologist</a:t>
            </a:r>
          </a:p>
          <a:p>
            <a:pPr algn="ctr"/>
            <a:r>
              <a:rPr lang="en-US" dirty="0"/>
              <a:t>GEI Consultants, Inc.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005932-379D-21CD-BF2F-DD1FF7678517}"/>
              </a:ext>
            </a:extLst>
          </p:cNvPr>
          <p:cNvSpPr txBox="1"/>
          <p:nvPr/>
        </p:nvSpPr>
        <p:spPr>
          <a:xfrm>
            <a:off x="5926580" y="4700742"/>
            <a:ext cx="2908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Missy Kendrick, EDFP, IOM</a:t>
            </a:r>
          </a:p>
          <a:p>
            <a:pPr algn="ctr"/>
            <a:r>
              <a:rPr lang="en-US" dirty="0"/>
              <a:t>President</a:t>
            </a:r>
          </a:p>
          <a:p>
            <a:pPr algn="ctr"/>
            <a:r>
              <a:rPr lang="en-US" dirty="0"/>
              <a:t>Rome Floyd County Development Authority</a:t>
            </a:r>
          </a:p>
        </p:txBody>
      </p:sp>
      <p:pic>
        <p:nvPicPr>
          <p:cNvPr id="4" name="Picture 3" descr="A person in a suit smiling&#10;&#10;AI-generated content may be incorrect.">
            <a:extLst>
              <a:ext uri="{FF2B5EF4-FFF2-40B4-BE49-F238E27FC236}">
                <a16:creationId xmlns:a16="http://schemas.microsoft.com/office/drawing/2014/main" id="{E425332B-386A-D0B3-4C36-F80CA44ECD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" y="1580971"/>
            <a:ext cx="2311172" cy="29057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A51845-7BEB-51DA-C7E6-2062B45A814B}"/>
              </a:ext>
            </a:extLst>
          </p:cNvPr>
          <p:cNvSpPr txBox="1"/>
          <p:nvPr/>
        </p:nvSpPr>
        <p:spPr>
          <a:xfrm>
            <a:off x="130536" y="4740032"/>
            <a:ext cx="2908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David Hayes</a:t>
            </a:r>
          </a:p>
          <a:p>
            <a:pPr algn="ctr"/>
            <a:r>
              <a:rPr lang="en-US" dirty="0"/>
              <a:t>Brownfields Project Manager</a:t>
            </a:r>
          </a:p>
          <a:p>
            <a:pPr algn="ctr"/>
            <a:r>
              <a:rPr lang="en-US" dirty="0"/>
              <a:t>US EPA Region 4</a:t>
            </a:r>
          </a:p>
        </p:txBody>
      </p:sp>
    </p:spTree>
    <p:extLst>
      <p:ext uri="{BB962C8B-B14F-4D97-AF65-F5344CB8AC3E}">
        <p14:creationId xmlns:p14="http://schemas.microsoft.com/office/powerpoint/2010/main" val="266131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EF93336-6923-B554-9268-EFF9B6C6F3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476" t="7045" r="4965" b="9209"/>
          <a:stretch/>
        </p:blipFill>
        <p:spPr>
          <a:xfrm>
            <a:off x="6120244" y="0"/>
            <a:ext cx="5538355" cy="6178550"/>
          </a:xfr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3897EF9-EEDD-076C-4DB0-0E80DE61EF31}"/>
              </a:ext>
            </a:extLst>
          </p:cNvPr>
          <p:cNvSpPr txBox="1">
            <a:spLocks/>
          </p:cNvSpPr>
          <p:nvPr/>
        </p:nvSpPr>
        <p:spPr>
          <a:xfrm>
            <a:off x="258051" y="1341783"/>
            <a:ext cx="5675157" cy="4747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spcBef>
                <a:spcPct val="20000"/>
              </a:spcBef>
              <a:buFont typeface="Arial"/>
              <a:buChar char="•"/>
              <a:defRPr sz="2300" baseline="0">
                <a:solidFill>
                  <a:srgbClr val="0C4360"/>
                </a:solidFill>
                <a:latin typeface="Source Sans Pro"/>
                <a:cs typeface="Source Sans Pro"/>
              </a:defRPr>
            </a:lvl1pPr>
            <a:lvl2pPr lvl="1" indent="0">
              <a:spcBef>
                <a:spcPct val="20000"/>
              </a:spcBef>
              <a:buFont typeface="Arial"/>
              <a:buNone/>
              <a:defRPr sz="2300">
                <a:solidFill>
                  <a:srgbClr val="0C4360"/>
                </a:solidFill>
                <a:latin typeface="Source Sans Pro"/>
              </a:defRPr>
            </a:lvl2pPr>
            <a:lvl3pPr indent="0">
              <a:spcBef>
                <a:spcPct val="20000"/>
              </a:spcBef>
              <a:buFont typeface="Arial"/>
              <a:buNone/>
              <a:defRPr sz="1000"/>
            </a:lvl3pPr>
            <a:lvl4pPr indent="0">
              <a:spcBef>
                <a:spcPct val="20000"/>
              </a:spcBef>
              <a:buFont typeface="Arial"/>
              <a:buNone/>
              <a:defRPr sz="900"/>
            </a:lvl4pPr>
            <a:lvl5pPr indent="0">
              <a:spcBef>
                <a:spcPct val="20000"/>
              </a:spcBef>
              <a:buFont typeface="Arial"/>
              <a:buNone/>
              <a:defRPr sz="900"/>
            </a:lvl5pPr>
            <a:lvl6pPr indent="0">
              <a:spcBef>
                <a:spcPct val="20000"/>
              </a:spcBef>
              <a:buFont typeface="Arial"/>
              <a:buNone/>
              <a:defRPr sz="900"/>
            </a:lvl6pPr>
            <a:lvl7pPr indent="0">
              <a:spcBef>
                <a:spcPct val="20000"/>
              </a:spcBef>
              <a:buFont typeface="Arial"/>
              <a:buNone/>
              <a:defRPr sz="900"/>
            </a:lvl7pPr>
            <a:lvl8pPr indent="0">
              <a:spcBef>
                <a:spcPct val="20000"/>
              </a:spcBef>
              <a:buFont typeface="Arial"/>
              <a:buNone/>
              <a:defRPr sz="900"/>
            </a:lvl8pPr>
            <a:lvl9pPr indent="0">
              <a:spcBef>
                <a:spcPct val="20000"/>
              </a:spcBef>
              <a:buFont typeface="Arial"/>
              <a:buNone/>
              <a:defRPr sz="900"/>
            </a:lvl9pPr>
          </a:lstStyle>
          <a:p>
            <a:r>
              <a:rPr lang="en-US" dirty="0"/>
              <a:t>Former Northwest Georgia Regional Hospital operated 1944 - 2011</a:t>
            </a:r>
          </a:p>
          <a:p>
            <a:r>
              <a:rPr lang="en-US" dirty="0"/>
              <a:t>RFCDA acquired property in February 2022</a:t>
            </a:r>
          </a:p>
          <a:p>
            <a:r>
              <a:rPr lang="en-US" dirty="0"/>
              <a:t>Approximately 132.5 acres, 66 vacant structures (including 24 houses)</a:t>
            </a:r>
          </a:p>
          <a:p>
            <a:r>
              <a:rPr lang="en-US" dirty="0"/>
              <a:t>EPA Assessment Activities in 2023-2024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Phase II ESA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ACM and LBP Survey of structures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Community engagement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Remediation planning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Redevelopment planning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2D307E5-9777-4D30-9743-92097BE84E0B}"/>
              </a:ext>
            </a:extLst>
          </p:cNvPr>
          <p:cNvSpPr txBox="1">
            <a:spLocks/>
          </p:cNvSpPr>
          <p:nvPr/>
        </p:nvSpPr>
        <p:spPr>
          <a:xfrm>
            <a:off x="665511" y="327311"/>
            <a:ext cx="4785784" cy="716974"/>
          </a:xfrm>
          <a:prstGeom prst="rect">
            <a:avLst/>
          </a:prstGeom>
          <a:solidFill>
            <a:srgbClr val="D3002D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D3002D"/>
                </a:highlight>
                <a:latin typeface="+mj-lt"/>
              </a:rPr>
              <a:t>Battey Business Complex</a:t>
            </a:r>
          </a:p>
        </p:txBody>
      </p:sp>
    </p:spTree>
    <p:extLst>
      <p:ext uri="{BB962C8B-B14F-4D97-AF65-F5344CB8AC3E}">
        <p14:creationId xmlns:p14="http://schemas.microsoft.com/office/powerpoint/2010/main" val="3191629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brick building with a steeple&#10;&#10;AI-generated content may be incorrect.">
            <a:extLst>
              <a:ext uri="{FF2B5EF4-FFF2-40B4-BE49-F238E27FC236}">
                <a16:creationId xmlns:a16="http://schemas.microsoft.com/office/drawing/2014/main" id="{6DEB3C68-21E4-FC07-7745-B8F50A61FDF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60E83-68F2-63A9-84A3-3ED5C62F51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Battey Structures</a:t>
            </a:r>
          </a:p>
        </p:txBody>
      </p:sp>
      <p:pic>
        <p:nvPicPr>
          <p:cNvPr id="12" name="Picture 11" descr="A building with a few windows&#10;&#10;AI-generated content may be incorrect.">
            <a:extLst>
              <a:ext uri="{FF2B5EF4-FFF2-40B4-BE49-F238E27FC236}">
                <a16:creationId xmlns:a16="http://schemas.microsoft.com/office/drawing/2014/main" id="{C3FD4690-D7B8-3693-578B-1B16CC4A45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" y="2057107"/>
            <a:ext cx="5500254" cy="412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2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1F6AA7-F445-3F8B-D6F8-C2C6C567D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544" y="136817"/>
            <a:ext cx="4963741" cy="5985687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E01464F-FBFD-695B-A8BA-C5D9C8F2B02D}"/>
              </a:ext>
            </a:extLst>
          </p:cNvPr>
          <p:cNvSpPr txBox="1">
            <a:spLocks/>
          </p:cNvSpPr>
          <p:nvPr/>
        </p:nvSpPr>
        <p:spPr>
          <a:xfrm>
            <a:off x="717721" y="219233"/>
            <a:ext cx="4724110" cy="682194"/>
          </a:xfrm>
          <a:prstGeom prst="rect">
            <a:avLst/>
          </a:prstGeom>
          <a:solidFill>
            <a:srgbClr val="D3002D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Redevelopment Potential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2784EA4-CCBB-5E23-C7CD-8B704A88AC49}"/>
              </a:ext>
            </a:extLst>
          </p:cNvPr>
          <p:cNvSpPr txBox="1">
            <a:spLocks/>
          </p:cNvSpPr>
          <p:nvPr/>
        </p:nvSpPr>
        <p:spPr>
          <a:xfrm>
            <a:off x="715251" y="1620079"/>
            <a:ext cx="5675157" cy="2812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spcBef>
                <a:spcPct val="20000"/>
              </a:spcBef>
              <a:buFont typeface="Arial"/>
              <a:buChar char="•"/>
              <a:defRPr sz="2300" baseline="0">
                <a:solidFill>
                  <a:srgbClr val="0C4360"/>
                </a:solidFill>
                <a:latin typeface="Source Sans Pro"/>
                <a:cs typeface="Source Sans Pro"/>
              </a:defRPr>
            </a:lvl1pPr>
            <a:lvl2pPr lvl="1" indent="0">
              <a:spcBef>
                <a:spcPct val="20000"/>
              </a:spcBef>
              <a:buFont typeface="Arial"/>
              <a:buNone/>
              <a:defRPr sz="2300">
                <a:solidFill>
                  <a:srgbClr val="0C4360"/>
                </a:solidFill>
                <a:latin typeface="Source Sans Pro"/>
              </a:defRPr>
            </a:lvl2pPr>
            <a:lvl3pPr indent="0">
              <a:spcBef>
                <a:spcPct val="20000"/>
              </a:spcBef>
              <a:buFont typeface="Arial"/>
              <a:buNone/>
              <a:defRPr sz="1000"/>
            </a:lvl3pPr>
            <a:lvl4pPr indent="0">
              <a:spcBef>
                <a:spcPct val="20000"/>
              </a:spcBef>
              <a:buFont typeface="Arial"/>
              <a:buNone/>
              <a:defRPr sz="900"/>
            </a:lvl4pPr>
            <a:lvl5pPr indent="0">
              <a:spcBef>
                <a:spcPct val="20000"/>
              </a:spcBef>
              <a:buFont typeface="Arial"/>
              <a:buNone/>
              <a:defRPr sz="900"/>
            </a:lvl5pPr>
            <a:lvl6pPr indent="0">
              <a:spcBef>
                <a:spcPct val="20000"/>
              </a:spcBef>
              <a:buFont typeface="Arial"/>
              <a:buNone/>
              <a:defRPr sz="900"/>
            </a:lvl6pPr>
            <a:lvl7pPr indent="0">
              <a:spcBef>
                <a:spcPct val="20000"/>
              </a:spcBef>
              <a:buFont typeface="Arial"/>
              <a:buNone/>
              <a:defRPr sz="900"/>
            </a:lvl7pPr>
            <a:lvl8pPr indent="0">
              <a:spcBef>
                <a:spcPct val="20000"/>
              </a:spcBef>
              <a:buFont typeface="Arial"/>
              <a:buNone/>
              <a:defRPr sz="900"/>
            </a:lvl8pPr>
            <a:lvl9pPr indent="0">
              <a:spcBef>
                <a:spcPct val="20000"/>
              </a:spcBef>
              <a:buFont typeface="Arial"/>
              <a:buNone/>
              <a:defRPr sz="900"/>
            </a:lvl9pPr>
          </a:lstStyle>
          <a:p>
            <a:r>
              <a:rPr lang="en-US" dirty="0"/>
              <a:t>Industrial complex for new businesses and job creation</a:t>
            </a:r>
          </a:p>
          <a:p>
            <a:r>
              <a:rPr lang="en-US" dirty="0"/>
              <a:t>Re-use of three existing buildings:</a:t>
            </a:r>
          </a:p>
          <a:p>
            <a:pPr marL="800100" lvl="1" indent="-342900">
              <a:buFontTx/>
              <a:buChar char="-"/>
            </a:pPr>
            <a:r>
              <a:rPr lang="en-US" dirty="0"/>
              <a:t>Community Center</a:t>
            </a:r>
          </a:p>
          <a:p>
            <a:pPr marL="800100" lvl="1" indent="-342900">
              <a:buFontTx/>
              <a:buChar char="-"/>
            </a:pPr>
            <a:r>
              <a:rPr lang="en-US" dirty="0"/>
              <a:t>Chapel </a:t>
            </a:r>
          </a:p>
          <a:p>
            <a:pPr marL="800100" lvl="1" indent="-342900">
              <a:buFontTx/>
              <a:buChar char="-"/>
            </a:pPr>
            <a:r>
              <a:rPr lang="en-US" dirty="0"/>
              <a:t>Pavilion</a:t>
            </a:r>
          </a:p>
        </p:txBody>
      </p:sp>
    </p:spTree>
    <p:extLst>
      <p:ext uri="{BB962C8B-B14F-4D97-AF65-F5344CB8AC3E}">
        <p14:creationId xmlns:p14="http://schemas.microsoft.com/office/powerpoint/2010/main" val="358389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DF85C-2170-B2D9-8276-1926FA863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hat looking at a camera&#10;&#10;AI-generated content may be incorrect.">
            <a:extLst>
              <a:ext uri="{FF2B5EF4-FFF2-40B4-BE49-F238E27FC236}">
                <a16:creationId xmlns:a16="http://schemas.microsoft.com/office/drawing/2014/main" id="{633D213A-E614-8B62-D65E-DFF60B020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91" y="0"/>
            <a:ext cx="4374102" cy="6204299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0A052A2-09C5-F586-464F-4BCBF6AF7581}"/>
              </a:ext>
            </a:extLst>
          </p:cNvPr>
          <p:cNvSpPr txBox="1">
            <a:spLocks/>
          </p:cNvSpPr>
          <p:nvPr/>
        </p:nvSpPr>
        <p:spPr>
          <a:xfrm>
            <a:off x="850966" y="232206"/>
            <a:ext cx="4653213" cy="682194"/>
          </a:xfrm>
          <a:prstGeom prst="rect">
            <a:avLst/>
          </a:prstGeom>
          <a:solidFill>
            <a:srgbClr val="D3002D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Documenting Site History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125FD1-3670-E787-2E6D-7D6C1E4B3B17}"/>
              </a:ext>
            </a:extLst>
          </p:cNvPr>
          <p:cNvSpPr txBox="1"/>
          <p:nvPr/>
        </p:nvSpPr>
        <p:spPr>
          <a:xfrm>
            <a:off x="850966" y="1505709"/>
            <a:ext cx="580041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C4360"/>
                </a:solidFill>
                <a:latin typeface="Source Sans Pro"/>
              </a:rPr>
              <a:t>RFCDA</a:t>
            </a:r>
            <a:r>
              <a:rPr lang="en-US" dirty="0"/>
              <a:t> </a:t>
            </a:r>
            <a:r>
              <a:rPr lang="en-US" sz="2300" dirty="0">
                <a:solidFill>
                  <a:srgbClr val="0C4360"/>
                </a:solidFill>
                <a:latin typeface="Source Sans Pro"/>
              </a:rPr>
              <a:t>partnered with a video production agency for filming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C4360"/>
                </a:solidFill>
                <a:latin typeface="Source Sans Pro"/>
              </a:rPr>
              <a:t>Funded in part by a grant from the Rome Area Heritage Foundation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C4360"/>
                </a:solidFill>
                <a:latin typeface="Source Sans Pro"/>
              </a:rPr>
              <a:t>Captures previously untold stories from former hospital staff, patients, and community</a:t>
            </a:r>
          </a:p>
        </p:txBody>
      </p:sp>
    </p:spTree>
    <p:extLst>
      <p:ext uri="{BB962C8B-B14F-4D97-AF65-F5344CB8AC3E}">
        <p14:creationId xmlns:p14="http://schemas.microsoft.com/office/powerpoint/2010/main" val="2756866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03E53"/>
      </a:dk1>
      <a:lt1>
        <a:sysClr val="window" lastClr="FFFFFF"/>
      </a:lt1>
      <a:dk2>
        <a:srgbClr val="E21836"/>
      </a:dk2>
      <a:lt2>
        <a:srgbClr val="E3E3DB"/>
      </a:lt2>
      <a:accent1>
        <a:srgbClr val="0087A9"/>
      </a:accent1>
      <a:accent2>
        <a:srgbClr val="656465"/>
      </a:accent2>
      <a:accent3>
        <a:srgbClr val="AAB921"/>
      </a:accent3>
      <a:accent4>
        <a:srgbClr val="ECB83C"/>
      </a:accent4>
      <a:accent5>
        <a:srgbClr val="A97B58"/>
      </a:accent5>
      <a:accent6>
        <a:srgbClr val="E3E3DB"/>
      </a:accent6>
      <a:hlink>
        <a:srgbClr val="0000FF"/>
      </a:hlink>
      <a:folHlink>
        <a:srgbClr val="800080"/>
      </a:folHlink>
    </a:clrScheme>
    <a:fontScheme name="Custom 1">
      <a:majorFont>
        <a:latin typeface="Source Sans Pro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209CD1CB537C4AA949680765A43EF5" ma:contentTypeVersion="18" ma:contentTypeDescription="Create a new document." ma:contentTypeScope="" ma:versionID="159236aa86ca953509226cbac4a66e33">
  <xsd:schema xmlns:xsd="http://www.w3.org/2001/XMLSchema" xmlns:xs="http://www.w3.org/2001/XMLSchema" xmlns:p="http://schemas.microsoft.com/office/2006/metadata/properties" xmlns:ns3="b64676f1-92bb-434b-9c53-56c1a5575cd5" xmlns:ns4="2f2f1f56-ffc6-4460-bbdd-30f8aadd739d" targetNamespace="http://schemas.microsoft.com/office/2006/metadata/properties" ma:root="true" ma:fieldsID="a576f35f685abedd6656e131b3bd0918" ns3:_="" ns4:_="">
    <xsd:import namespace="b64676f1-92bb-434b-9c53-56c1a5575cd5"/>
    <xsd:import namespace="2f2f1f56-ffc6-4460-bbdd-30f8aadd73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676f1-92bb-434b-9c53-56c1a5575c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f1f56-ffc6-4460-bbdd-30f8aadd739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64676f1-92bb-434b-9c53-56c1a5575cd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9B99D8-4606-4EEA-93F0-B4269CB10E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4676f1-92bb-434b-9c53-56c1a5575cd5"/>
    <ds:schemaRef ds:uri="2f2f1f56-ffc6-4460-bbdd-30f8aadd73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63ABE5-A05D-415E-BE2B-115F90B2A7DC}">
  <ds:schemaRefs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b64676f1-92bb-434b-9c53-56c1a5575cd5"/>
    <ds:schemaRef ds:uri="http://www.w3.org/XML/1998/namespace"/>
    <ds:schemaRef ds:uri="http://schemas.microsoft.com/office/infopath/2007/PartnerControls"/>
    <ds:schemaRef ds:uri="2f2f1f56-ffc6-4460-bbdd-30f8aadd739d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8702312-80D0-4083-86D7-4D2190889B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December 2024 BMCP – DRAFT</Template>
  <TotalTime>374</TotalTime>
  <Words>176</Words>
  <Application>Microsoft Office PowerPoint</Application>
  <PresentationFormat>Widescreen</PresentationFormat>
  <Paragraphs>41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Adobe Garamond Pro</vt:lpstr>
      <vt:lpstr>Arial</vt:lpstr>
      <vt:lpstr>Calibri</vt:lpstr>
      <vt:lpstr>Crimson Text Regular</vt:lpstr>
      <vt:lpstr>Fjalla One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Mahoney, Gerald</dc:creator>
  <cp:lastModifiedBy>Turner, Jessica</cp:lastModifiedBy>
  <cp:revision>39</cp:revision>
  <cp:lastPrinted>2019-03-21T10:47:09Z</cp:lastPrinted>
  <dcterms:created xsi:type="dcterms:W3CDTF">2024-12-04T20:04:33Z</dcterms:created>
  <dcterms:modified xsi:type="dcterms:W3CDTF">2025-04-04T20:07:45Z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0x010100CD209CD1CB537C4AA949680765A43EF5</vt:lpwstr>
  </property>
</Properties>
</file>