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5"/>
  </p:sldMasterIdLst>
  <p:notesMasterIdLst>
    <p:notesMasterId r:id="rId18"/>
  </p:notesMasterIdLst>
  <p:handoutMasterIdLst>
    <p:handoutMasterId r:id="rId19"/>
  </p:handoutMasterIdLst>
  <p:sldIdLst>
    <p:sldId id="256" r:id="rId6"/>
    <p:sldId id="283" r:id="rId7"/>
    <p:sldId id="293" r:id="rId8"/>
    <p:sldId id="284" r:id="rId9"/>
    <p:sldId id="290" r:id="rId10"/>
    <p:sldId id="285" r:id="rId11"/>
    <p:sldId id="286" r:id="rId12"/>
    <p:sldId id="288" r:id="rId13"/>
    <p:sldId id="291" r:id="rId14"/>
    <p:sldId id="292" r:id="rId15"/>
    <p:sldId id="287" r:id="rId16"/>
    <p:sldId id="28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20EB8962-9322-4F4E-B564-D96805D790F7}">
          <p14:sldIdLst>
            <p14:sldId id="256"/>
            <p14:sldId id="283"/>
            <p14:sldId id="293"/>
            <p14:sldId id="284"/>
            <p14:sldId id="290"/>
            <p14:sldId id="285"/>
            <p14:sldId id="286"/>
            <p14:sldId id="288"/>
            <p14:sldId id="291"/>
            <p14:sldId id="292"/>
            <p14:sldId id="287"/>
            <p14:sldId id="28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806F5-F1DD-79F5-3D8D-85F6927CF9C2}" name="Author" initials="A" userId="Autho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CAAF"/>
    <a:srgbClr val="BFE5F8"/>
    <a:srgbClr val="CC77A8"/>
    <a:srgbClr val="FF6FE6"/>
    <a:srgbClr val="82006C"/>
    <a:srgbClr val="40805E"/>
    <a:srgbClr val="C7C7C7"/>
    <a:srgbClr val="6CCA98"/>
    <a:srgbClr val="54C8E8"/>
    <a:srgbClr val="ECA6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E757CC-F7AD-47DD-8096-F51E2D109673}" v="123" dt="2025-04-09T20:46:54.0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450" autoAdjust="0"/>
  </p:normalViewPr>
  <p:slideViewPr>
    <p:cSldViewPr snapToGrid="0">
      <p:cViewPr>
        <p:scale>
          <a:sx n="80" d="100"/>
          <a:sy n="80" d="100"/>
        </p:scale>
        <p:origin x="1638"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4EBDDA-7A1D-4530-9EF5-DE3E3E98DF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804DE25-8F2B-4376-8F36-DCCD9D2481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9C2093-9344-40A4-9DCF-B31B61148B6F}" type="datetimeFigureOut">
              <a:rPr lang="en-US" smtClean="0"/>
              <a:t>4/14/2025</a:t>
            </a:fld>
            <a:endParaRPr lang="en-US"/>
          </a:p>
        </p:txBody>
      </p:sp>
      <p:sp>
        <p:nvSpPr>
          <p:cNvPr id="4" name="Footer Placeholder 3">
            <a:extLst>
              <a:ext uri="{FF2B5EF4-FFF2-40B4-BE49-F238E27FC236}">
                <a16:creationId xmlns:a16="http://schemas.microsoft.com/office/drawing/2014/main" id="{B4FEE001-D439-4836-8409-73969170FF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9863CD-852D-4CA4-A22A-A8C83C9E92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ACE7DD-32C3-449A-B0D0-59200E94E875}" type="slidenum">
              <a:rPr lang="en-US" smtClean="0"/>
              <a:t>‹#›</a:t>
            </a:fld>
            <a:endParaRPr lang="en-US"/>
          </a:p>
        </p:txBody>
      </p:sp>
    </p:spTree>
    <p:extLst>
      <p:ext uri="{BB962C8B-B14F-4D97-AF65-F5344CB8AC3E}">
        <p14:creationId xmlns:p14="http://schemas.microsoft.com/office/powerpoint/2010/main" val="2353436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0ADB3-7021-334D-81E4-F53D30D5ED31}"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7CF6A1-2B6E-204F-84D1-E1FE67D53B16}" type="slidenum">
              <a:rPr lang="en-US" smtClean="0"/>
              <a:t>‹#›</a:t>
            </a:fld>
            <a:endParaRPr lang="en-US"/>
          </a:p>
        </p:txBody>
      </p:sp>
    </p:spTree>
    <p:extLst>
      <p:ext uri="{BB962C8B-B14F-4D97-AF65-F5344CB8AC3E}">
        <p14:creationId xmlns:p14="http://schemas.microsoft.com/office/powerpoint/2010/main" val="642845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My name is Michael Wild and</a:t>
            </a:r>
          </a:p>
          <a:p>
            <a:r>
              <a:rPr lang="en-US" dirty="0"/>
              <a:t>I am with ERM NewFields which is an international environmental consulting firm.</a:t>
            </a:r>
          </a:p>
          <a:p>
            <a:r>
              <a:rPr lang="en-US" dirty="0"/>
              <a:t>I am also a professional Environmental Engineer here in Atlanta since 1987 (officially a dinosaur I guess).</a:t>
            </a:r>
          </a:p>
          <a:p>
            <a:r>
              <a:rPr lang="en-US" dirty="0"/>
              <a:t>I work primarily with the legal community to quantify and clarify environmental contamination and risks.</a:t>
            </a:r>
          </a:p>
          <a:p>
            <a:r>
              <a:rPr lang="en-US" dirty="0"/>
              <a:t>If you ask anyone that knows me, they will tell you that I love looking at data and Geographic Information Systems or GIS is favorite vehicle to see it.</a:t>
            </a:r>
          </a:p>
          <a:p>
            <a:r>
              <a:rPr lang="en-US" dirty="0"/>
              <a:t>Advances and expansions in available, online environmental data through GIS makes my life easy. These advances should make your lives easier too.</a:t>
            </a:r>
          </a:p>
        </p:txBody>
      </p:sp>
      <p:sp>
        <p:nvSpPr>
          <p:cNvPr id="4" name="Slide Number Placeholder 3"/>
          <p:cNvSpPr>
            <a:spLocks noGrp="1"/>
          </p:cNvSpPr>
          <p:nvPr>
            <p:ph type="sldNum" sz="quarter" idx="10"/>
          </p:nvPr>
        </p:nvSpPr>
        <p:spPr/>
        <p:txBody>
          <a:bodyPr/>
          <a:lstStyle/>
          <a:p>
            <a:fld id="{35CBBB35-E218-4FC7-8FED-C546E0182AFD}" type="slidenum">
              <a:rPr lang="en-US" smtClean="0"/>
              <a:pPr/>
              <a:t>1</a:t>
            </a:fld>
            <a:endParaRPr lang="en-US"/>
          </a:p>
        </p:txBody>
      </p:sp>
    </p:spTree>
    <p:extLst>
      <p:ext uri="{BB962C8B-B14F-4D97-AF65-F5344CB8AC3E}">
        <p14:creationId xmlns:p14="http://schemas.microsoft.com/office/powerpoint/2010/main" val="4264347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big shout out to my researchers out there. Not everything needs to be GIS-mappable to understand your site and its surroundings. Newspapers and historical societies are great sources of information.</a:t>
            </a:r>
          </a:p>
          <a:p>
            <a:r>
              <a:rPr lang="en-US" dirty="0"/>
              <a:t>This news story, for example talks about the grimy dust from redevelopment work at a former limestone quarry and cement plant. Cement plants are well-known sources of heavy metals that don’t break down but accumulate over the years.</a:t>
            </a:r>
          </a:p>
        </p:txBody>
      </p:sp>
      <p:sp>
        <p:nvSpPr>
          <p:cNvPr id="4" name="Slide Number Placeholder 3"/>
          <p:cNvSpPr>
            <a:spLocks noGrp="1"/>
          </p:cNvSpPr>
          <p:nvPr>
            <p:ph type="sldNum" sz="quarter" idx="5"/>
          </p:nvPr>
        </p:nvSpPr>
        <p:spPr/>
        <p:txBody>
          <a:bodyPr/>
          <a:lstStyle/>
          <a:p>
            <a:fld id="{1D7CF6A1-2B6E-204F-84D1-E1FE67D53B16}" type="slidenum">
              <a:rPr lang="en-US" smtClean="0"/>
              <a:t>10</a:t>
            </a:fld>
            <a:endParaRPr lang="en-US"/>
          </a:p>
        </p:txBody>
      </p:sp>
    </p:spTree>
    <p:extLst>
      <p:ext uri="{BB962C8B-B14F-4D97-AF65-F5344CB8AC3E}">
        <p14:creationId xmlns:p14="http://schemas.microsoft.com/office/powerpoint/2010/main" val="3517733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 who doesn’t love the really old stuff? Dinosaurs like me, that’s who.</a:t>
            </a:r>
          </a:p>
          <a:p>
            <a:r>
              <a:rPr lang="en-US" dirty="0"/>
              <a:t>Sanborn maps are excellent sources of former industries whose contamination may also, and likely is, still around. My brownfield property was formerly the Gallia Silk Mill. Silk mills and other textile industries are known sources of heavy metals, dyes, organic solvents and other processing chemicals. The next speaker, Emmie Chen will talk about ways to fingerprint and distinguish different sources of contamination. I am here to simply say, there are current and historical contamination sources all around and at my brownfield site I might not had know existed if I hadn’t bothered to look, click and compile.</a:t>
            </a:r>
          </a:p>
        </p:txBody>
      </p:sp>
      <p:sp>
        <p:nvSpPr>
          <p:cNvPr id="4" name="Slide Number Placeholder 3"/>
          <p:cNvSpPr>
            <a:spLocks noGrp="1"/>
          </p:cNvSpPr>
          <p:nvPr>
            <p:ph type="sldNum" sz="quarter" idx="5"/>
          </p:nvPr>
        </p:nvSpPr>
        <p:spPr/>
        <p:txBody>
          <a:bodyPr/>
          <a:lstStyle/>
          <a:p>
            <a:fld id="{1D7CF6A1-2B6E-204F-84D1-E1FE67D53B16}" type="slidenum">
              <a:rPr lang="en-US" smtClean="0"/>
              <a:t>11</a:t>
            </a:fld>
            <a:endParaRPr lang="en-US"/>
          </a:p>
        </p:txBody>
      </p:sp>
    </p:spTree>
    <p:extLst>
      <p:ext uri="{BB962C8B-B14F-4D97-AF65-F5344CB8AC3E}">
        <p14:creationId xmlns:p14="http://schemas.microsoft.com/office/powerpoint/2010/main" val="4278020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 Everything Everywhere All at Once isn’t just my favorite movie, it is my favorite way of understanding my site and informing my client.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sources like EPA facilities, Toxic release inventory data, USTs, lead based paint, historical aerials and Sanborn maps – these are some of my favorite things.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just in case, even though I love Real-time, updated GIS data from trusted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download yourself copies of the data you compiled. Because you never know when that information can disappear from your map or become temporarily unavailable.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guarantee you that, for environmental contamination, just because it is flushed from the tubes of the internet, doesn’t mean it </a:t>
            </a:r>
            <a:r>
              <a:rPr lang="en-US"/>
              <a:t>disappears off </a:t>
            </a:r>
            <a:r>
              <a:rPr lang="en-US" dirty="0"/>
              <a:t>your site</a:t>
            </a:r>
          </a:p>
        </p:txBody>
      </p:sp>
      <p:sp>
        <p:nvSpPr>
          <p:cNvPr id="4" name="Slide Number Placeholder 3"/>
          <p:cNvSpPr>
            <a:spLocks noGrp="1"/>
          </p:cNvSpPr>
          <p:nvPr>
            <p:ph type="sldNum" sz="quarter" idx="5"/>
          </p:nvPr>
        </p:nvSpPr>
        <p:spPr/>
        <p:txBody>
          <a:bodyPr/>
          <a:lstStyle/>
          <a:p>
            <a:fld id="{1D7CF6A1-2B6E-204F-84D1-E1FE67D53B16}" type="slidenum">
              <a:rPr lang="en-US" smtClean="0"/>
              <a:t>12</a:t>
            </a:fld>
            <a:endParaRPr lang="en-US"/>
          </a:p>
        </p:txBody>
      </p:sp>
    </p:spTree>
    <p:extLst>
      <p:ext uri="{BB962C8B-B14F-4D97-AF65-F5344CB8AC3E}">
        <p14:creationId xmlns:p14="http://schemas.microsoft.com/office/powerpoint/2010/main" val="4277145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GIS is an excellent tool to consolidate all your data associated a potential brownfield site</a:t>
            </a:r>
          </a:p>
          <a:p>
            <a:r>
              <a:rPr lang="en-US" dirty="0"/>
              <a:t>It is important to know that your site and realized or potential contamination on it is not constrained by a pre-defined boundary or fence line.</a:t>
            </a:r>
          </a:p>
          <a:p>
            <a:r>
              <a:rPr lang="en-US" dirty="0"/>
              <a:t>Offsite sources from air, surface water or groundwater do not respect theses boundaries  - so you should always look beyond your site for other contamination sources.</a:t>
            </a:r>
          </a:p>
          <a:p>
            <a:r>
              <a:rPr lang="en-US" dirty="0"/>
              <a:t>Also, with respect to contamination, what happened in the past at or near your site, especially for heavy metals like lead, arsenic and cadmium that accumulate and don’t break down, the line between past and present disappears.</a:t>
            </a:r>
          </a:p>
        </p:txBody>
      </p:sp>
      <p:sp>
        <p:nvSpPr>
          <p:cNvPr id="4" name="Slide Number Placeholder 3"/>
          <p:cNvSpPr>
            <a:spLocks noGrp="1"/>
          </p:cNvSpPr>
          <p:nvPr>
            <p:ph type="sldNum" sz="quarter" idx="5"/>
          </p:nvPr>
        </p:nvSpPr>
        <p:spPr/>
        <p:txBody>
          <a:bodyPr/>
          <a:lstStyle/>
          <a:p>
            <a:fld id="{1D7CF6A1-2B6E-204F-84D1-E1FE67D53B16}" type="slidenum">
              <a:rPr lang="en-US" smtClean="0"/>
              <a:t>2</a:t>
            </a:fld>
            <a:endParaRPr lang="en-US"/>
          </a:p>
        </p:txBody>
      </p:sp>
    </p:spTree>
    <p:extLst>
      <p:ext uri="{BB962C8B-B14F-4D97-AF65-F5344CB8AC3E}">
        <p14:creationId xmlns:p14="http://schemas.microsoft.com/office/powerpoint/2010/main" val="1033364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 how do I, a curious person with a need to know, start digging for GIS data?</a:t>
            </a:r>
          </a:p>
          <a:p>
            <a:r>
              <a:rPr lang="en-US" dirty="0"/>
              <a:t>If you are starting from scratch and have access to GIS software such as Esri’s ArcGIS Pro or ArcMap, I would:</a:t>
            </a:r>
          </a:p>
          <a:p>
            <a:pPr marL="171450" indent="-171450">
              <a:buFont typeface="Arial" panose="020B0604020202020204" pitchFamily="34" charset="0"/>
              <a:buChar char="•"/>
            </a:pPr>
            <a:r>
              <a:rPr lang="en-US" dirty="0"/>
              <a:t>Start searching and adding content via ArcGIS Online which is Esri’s cloud-based web GIS platform</a:t>
            </a:r>
          </a:p>
          <a:p>
            <a:pPr marL="628650" lvl="1" indent="-171450">
              <a:buFont typeface="Arial" panose="020B0604020202020204" pitchFamily="34" charset="0"/>
              <a:buChar char="•"/>
            </a:pPr>
            <a:r>
              <a:rPr lang="en-US" dirty="0"/>
              <a:t>In this example I am using ArcGIS online to search for GIS data of building age in the county of my site.</a:t>
            </a:r>
          </a:p>
          <a:p>
            <a:pPr marL="171450" lvl="0" indent="-171450">
              <a:buFont typeface="Arial" panose="020B0604020202020204" pitchFamily="34" charset="0"/>
              <a:buChar char="•"/>
            </a:pPr>
            <a:r>
              <a:rPr lang="en-US" dirty="0"/>
              <a:t>Another way is to just Google it</a:t>
            </a:r>
          </a:p>
          <a:p>
            <a:pPr marL="628650" lvl="1" indent="-171450">
              <a:buFont typeface="Arial" panose="020B0604020202020204" pitchFamily="34" charset="0"/>
              <a:buChar char="•"/>
            </a:pPr>
            <a:r>
              <a:rPr lang="en-US" dirty="0"/>
              <a:t>I like to use the words GIS data, the county or state my site is in and the stuff that I am interested in</a:t>
            </a:r>
          </a:p>
          <a:p>
            <a:pPr marL="1085850" lvl="2" indent="-171450">
              <a:buFont typeface="Arial" panose="020B0604020202020204" pitchFamily="34" charset="0"/>
              <a:buChar char="•"/>
            </a:pPr>
            <a:r>
              <a:rPr lang="en-US" dirty="0"/>
              <a:t>For this example, I typed in  GIS Georgia and Radon which points me towards a map and table from the university of Georgia. This website provides Radon concentration ranges by county. A few extra steps to get these data into my GIS but not so difficult that I skip it.</a:t>
            </a:r>
          </a:p>
          <a:p>
            <a:pPr marL="1085850" lvl="2" indent="-171450">
              <a:buFont typeface="Arial" panose="020B0604020202020204" pitchFamily="34" charset="0"/>
              <a:buChar char="•"/>
            </a:pPr>
            <a:r>
              <a:rPr lang="en-US" dirty="0"/>
              <a:t>If you didn’t know it, Radon is a real problem here in Georgia, at the case study site I showed earlier, and in my own house, unfortunately.</a:t>
            </a:r>
          </a:p>
        </p:txBody>
      </p:sp>
      <p:sp>
        <p:nvSpPr>
          <p:cNvPr id="4" name="Slide Number Placeholder 3"/>
          <p:cNvSpPr>
            <a:spLocks noGrp="1"/>
          </p:cNvSpPr>
          <p:nvPr>
            <p:ph type="sldNum" sz="quarter" idx="5"/>
          </p:nvPr>
        </p:nvSpPr>
        <p:spPr/>
        <p:txBody>
          <a:bodyPr/>
          <a:lstStyle/>
          <a:p>
            <a:fld id="{1D7CF6A1-2B6E-204F-84D1-E1FE67D53B16}" type="slidenum">
              <a:rPr lang="en-US" smtClean="0"/>
              <a:t>3</a:t>
            </a:fld>
            <a:endParaRPr lang="en-US"/>
          </a:p>
        </p:txBody>
      </p:sp>
    </p:spTree>
    <p:extLst>
      <p:ext uri="{BB962C8B-B14F-4D97-AF65-F5344CB8AC3E}">
        <p14:creationId xmlns:p14="http://schemas.microsoft.com/office/powerpoint/2010/main" val="2001254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have done these compilations many times already and have put together some of my favorite sites, which I have saved in a group of online sources. Most are from federal government sources like the EPA and the united states geological survey or USGS.</a:t>
            </a:r>
          </a:p>
          <a:p>
            <a:r>
              <a:rPr lang="en-US" dirty="0"/>
              <a:t>In this map you can see that our brownfield site is surrounded by homes built in the early 1900’s, hazardous waste and air pollution sites, water dischargers, mining operations and underground storage tanks. Clicking on each of these dots or polygons shows the underlying data or links to additional information.</a:t>
            </a:r>
          </a:p>
        </p:txBody>
      </p:sp>
      <p:sp>
        <p:nvSpPr>
          <p:cNvPr id="4" name="Slide Number Placeholder 3"/>
          <p:cNvSpPr>
            <a:spLocks noGrp="1"/>
          </p:cNvSpPr>
          <p:nvPr>
            <p:ph type="sldNum" sz="quarter" idx="5"/>
          </p:nvPr>
        </p:nvSpPr>
        <p:spPr/>
        <p:txBody>
          <a:bodyPr/>
          <a:lstStyle/>
          <a:p>
            <a:fld id="{1D7CF6A1-2B6E-204F-84D1-E1FE67D53B16}" type="slidenum">
              <a:rPr lang="en-US" smtClean="0"/>
              <a:t>4</a:t>
            </a:fld>
            <a:endParaRPr lang="en-US"/>
          </a:p>
        </p:txBody>
      </p:sp>
    </p:spTree>
    <p:extLst>
      <p:ext uri="{BB962C8B-B14F-4D97-AF65-F5344CB8AC3E}">
        <p14:creationId xmlns:p14="http://schemas.microsoft.com/office/powerpoint/2010/main" val="586548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also noticed that at the top of my favorite online data sources are some dead or missing links from the CDC and EPA’s EJ (environmental justice) screening tool. For GIS users, this is the dreaded red exclamation marks </a:t>
            </a:r>
          </a:p>
          <a:p>
            <a:r>
              <a:rPr lang="en-US" dirty="0"/>
              <a:t>Due to new policy shifts, significant amounts of data and fully developed Web tools are disappearing from federal Web sites. This trend is likely to continue for various kinds of scientific and demographic data that are targeted by current policies, but ALL federal data sources are vulnerable to instability due to large cuts in information technology. </a:t>
            </a:r>
          </a:p>
          <a:p>
            <a:pPr marL="171450" indent="-171450">
              <a:buFont typeface="Arial" panose="020B0604020202020204" pitchFamily="34" charset="0"/>
              <a:buChar char="•"/>
            </a:pPr>
            <a:r>
              <a:rPr lang="en-US" dirty="0"/>
              <a:t>SO - If there are useful dataset, download what you can immediately. </a:t>
            </a:r>
          </a:p>
          <a:p>
            <a:pPr marL="171450" indent="-171450">
              <a:buFont typeface="Arial" panose="020B0604020202020204" pitchFamily="34" charset="0"/>
              <a:buChar char="•"/>
            </a:pPr>
            <a:r>
              <a:rPr lang="en-US" b="1" dirty="0"/>
              <a:t>Public Environmental Data Partners </a:t>
            </a:r>
            <a:r>
              <a:rPr lang="en-US" dirty="0"/>
              <a:t>is an excellent resource for archived datasets or archived versions of disappeared data tools. </a:t>
            </a:r>
          </a:p>
        </p:txBody>
      </p:sp>
      <p:sp>
        <p:nvSpPr>
          <p:cNvPr id="4" name="Slide Number Placeholder 3"/>
          <p:cNvSpPr>
            <a:spLocks noGrp="1"/>
          </p:cNvSpPr>
          <p:nvPr>
            <p:ph type="sldNum" sz="quarter" idx="5"/>
          </p:nvPr>
        </p:nvSpPr>
        <p:spPr/>
        <p:txBody>
          <a:bodyPr/>
          <a:lstStyle/>
          <a:p>
            <a:fld id="{1D7CF6A1-2B6E-204F-84D1-E1FE67D53B16}" type="slidenum">
              <a:rPr lang="en-US" smtClean="0"/>
              <a:t>5</a:t>
            </a:fld>
            <a:endParaRPr lang="en-US"/>
          </a:p>
        </p:txBody>
      </p:sp>
    </p:spTree>
    <p:extLst>
      <p:ext uri="{BB962C8B-B14F-4D97-AF65-F5344CB8AC3E}">
        <p14:creationId xmlns:p14="http://schemas.microsoft.com/office/powerpoint/2010/main" val="4288443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site I mentioned, I also suggest going to sources that may be available from your site’s state or county. This excellent series of environmental datasets and health indices comes from the Pennsylvania department of health.</a:t>
            </a:r>
          </a:p>
          <a:p>
            <a:r>
              <a:rPr lang="en-US" dirty="0"/>
              <a:t>How did I find it you may ask? </a:t>
            </a:r>
          </a:p>
          <a:p>
            <a:r>
              <a:rPr lang="en-US" dirty="0"/>
              <a:t>I looked.</a:t>
            </a:r>
          </a:p>
        </p:txBody>
      </p:sp>
      <p:sp>
        <p:nvSpPr>
          <p:cNvPr id="4" name="Slide Number Placeholder 3"/>
          <p:cNvSpPr>
            <a:spLocks noGrp="1"/>
          </p:cNvSpPr>
          <p:nvPr>
            <p:ph type="sldNum" sz="quarter" idx="5"/>
          </p:nvPr>
        </p:nvSpPr>
        <p:spPr/>
        <p:txBody>
          <a:bodyPr/>
          <a:lstStyle/>
          <a:p>
            <a:fld id="{1D7CF6A1-2B6E-204F-84D1-E1FE67D53B16}" type="slidenum">
              <a:rPr lang="en-US" smtClean="0"/>
              <a:t>6</a:t>
            </a:fld>
            <a:endParaRPr lang="en-US"/>
          </a:p>
        </p:txBody>
      </p:sp>
    </p:spTree>
    <p:extLst>
      <p:ext uri="{BB962C8B-B14F-4D97-AF65-F5344CB8AC3E}">
        <p14:creationId xmlns:p14="http://schemas.microsoft.com/office/powerpoint/2010/main" val="1839649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I talked about the age of homes as being an important data source,</a:t>
            </a:r>
          </a:p>
          <a:p>
            <a:r>
              <a:rPr lang="en-US" dirty="0"/>
              <a:t>That’s because, prior to the 1970s, lead-based paint was widely used in the US and the older the home, the higher the concentration of lead and potential lead contamination.</a:t>
            </a:r>
          </a:p>
          <a:p>
            <a:r>
              <a:rPr lang="en-US" dirty="0"/>
              <a:t>According the CDC lead paint is one of the most widespread sources of lead exposure.</a:t>
            </a:r>
          </a:p>
          <a:p>
            <a:r>
              <a:rPr lang="en-US" dirty="0"/>
              <a:t>The prior administration issued a rule requiring drinking water systems across the country to identify and replace lead pipes within 10 years.</a:t>
            </a:r>
          </a:p>
          <a:p>
            <a:r>
              <a:rPr lang="en-US" dirty="0"/>
              <a:t>In my opinion, this is a significant problem that has been overlooked for years in homes, schools and other properties.</a:t>
            </a:r>
          </a:p>
          <a:p>
            <a:r>
              <a:rPr lang="en-US" dirty="0"/>
              <a:t>Some water systems are more GIS savvy than others, but this information should be out there for you to find in a GIS ready or near ready format</a:t>
            </a:r>
          </a:p>
          <a:p>
            <a:r>
              <a:rPr lang="en-US" dirty="0"/>
              <a:t>You just need to look.</a:t>
            </a:r>
          </a:p>
        </p:txBody>
      </p:sp>
      <p:sp>
        <p:nvSpPr>
          <p:cNvPr id="4" name="Slide Number Placeholder 3"/>
          <p:cNvSpPr>
            <a:spLocks noGrp="1"/>
          </p:cNvSpPr>
          <p:nvPr>
            <p:ph type="sldNum" sz="quarter" idx="5"/>
          </p:nvPr>
        </p:nvSpPr>
        <p:spPr/>
        <p:txBody>
          <a:bodyPr/>
          <a:lstStyle/>
          <a:p>
            <a:fld id="{1D7CF6A1-2B6E-204F-84D1-E1FE67D53B16}" type="slidenum">
              <a:rPr lang="en-US" smtClean="0"/>
              <a:t>7</a:t>
            </a:fld>
            <a:endParaRPr lang="en-US"/>
          </a:p>
        </p:txBody>
      </p:sp>
    </p:spTree>
    <p:extLst>
      <p:ext uri="{BB962C8B-B14F-4D97-AF65-F5344CB8AC3E}">
        <p14:creationId xmlns:p14="http://schemas.microsoft.com/office/powerpoint/2010/main" val="3658106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commonly overlooked data sources are historical aerial photos which should be required reading for environmental engineers and scientists.</a:t>
            </a:r>
          </a:p>
          <a:p>
            <a:r>
              <a:rPr lang="en-US" dirty="0"/>
              <a:t>The </a:t>
            </a:r>
            <a:r>
              <a:rPr lang="en-US" dirty="0" err="1"/>
              <a:t>usgs</a:t>
            </a:r>
            <a:r>
              <a:rPr lang="en-US" dirty="0"/>
              <a:t> has a great and free site for historical aerials. Just download the aerials that overlay your site and register them into your GIS.</a:t>
            </a:r>
          </a:p>
          <a:p>
            <a:r>
              <a:rPr lang="en-US" dirty="0"/>
              <a:t>Here you can see how my site and the surrounding area has changed over time.</a:t>
            </a:r>
          </a:p>
        </p:txBody>
      </p:sp>
      <p:sp>
        <p:nvSpPr>
          <p:cNvPr id="4" name="Slide Number Placeholder 3"/>
          <p:cNvSpPr>
            <a:spLocks noGrp="1"/>
          </p:cNvSpPr>
          <p:nvPr>
            <p:ph type="sldNum" sz="quarter" idx="5"/>
          </p:nvPr>
        </p:nvSpPr>
        <p:spPr/>
        <p:txBody>
          <a:bodyPr/>
          <a:lstStyle/>
          <a:p>
            <a:fld id="{1D7CF6A1-2B6E-204F-84D1-E1FE67D53B16}" type="slidenum">
              <a:rPr lang="en-US" smtClean="0"/>
              <a:t>8</a:t>
            </a:fld>
            <a:endParaRPr lang="en-US"/>
          </a:p>
        </p:txBody>
      </p:sp>
    </p:spTree>
    <p:extLst>
      <p:ext uri="{BB962C8B-B14F-4D97-AF65-F5344CB8AC3E}">
        <p14:creationId xmlns:p14="http://schemas.microsoft.com/office/powerpoint/2010/main" val="346941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aerials I compiled next to each other.</a:t>
            </a:r>
          </a:p>
          <a:p>
            <a:r>
              <a:rPr lang="en-US" dirty="0"/>
              <a:t>You can see from this perspective how the area and this site changed over time.  It wasn’t aways a Giant foods surrounded by residential properties and greenspace when it was developed in 2012. </a:t>
            </a:r>
          </a:p>
          <a:p>
            <a:r>
              <a:rPr lang="en-US" dirty="0"/>
              <a:t>Property records from the County tell me that the area adjacent to my site was an 80-year-old cement plant with its own quarries – one of which is very apparent in the 1955 and 1972 aerials. By 2015 you can seen these areas start to be redeveloped and or filled in.</a:t>
            </a:r>
          </a:p>
        </p:txBody>
      </p:sp>
      <p:sp>
        <p:nvSpPr>
          <p:cNvPr id="4" name="Slide Number Placeholder 3"/>
          <p:cNvSpPr>
            <a:spLocks noGrp="1"/>
          </p:cNvSpPr>
          <p:nvPr>
            <p:ph type="sldNum" sz="quarter" idx="5"/>
          </p:nvPr>
        </p:nvSpPr>
        <p:spPr/>
        <p:txBody>
          <a:bodyPr/>
          <a:lstStyle/>
          <a:p>
            <a:fld id="{1D7CF6A1-2B6E-204F-84D1-E1FE67D53B16}" type="slidenum">
              <a:rPr lang="en-US" smtClean="0"/>
              <a:t>9</a:t>
            </a:fld>
            <a:endParaRPr lang="en-US"/>
          </a:p>
        </p:txBody>
      </p:sp>
    </p:spTree>
    <p:extLst>
      <p:ext uri="{BB962C8B-B14F-4D97-AF65-F5344CB8AC3E}">
        <p14:creationId xmlns:p14="http://schemas.microsoft.com/office/powerpoint/2010/main" val="25312246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https://ermintegration.newsweaver.com/v3files/shard2/74519/f6/196feee69babea4b1a3441.png" TargetMode="External"/><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05F230-F833-127B-3978-4507C6BCB5D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098E9A71-F84E-EB4A-8B1F-817C93FA0BD0}"/>
              </a:ext>
            </a:extLst>
          </p:cNvPr>
          <p:cNvSpPr>
            <a:spLocks noGrp="1"/>
          </p:cNvSpPr>
          <p:nvPr>
            <p:ph type="pic" sz="quarter" idx="12" hasCustomPrompt="1"/>
          </p:nvPr>
        </p:nvSpPr>
        <p:spPr>
          <a:xfrm>
            <a:off x="5372100" y="0"/>
            <a:ext cx="6819900" cy="6857999"/>
          </a:xfrm>
          <a:prstGeom prst="rect">
            <a:avLst/>
          </a:prstGeom>
        </p:spPr>
        <p:txBody>
          <a:bodyPr/>
          <a:lstStyle>
            <a:lvl1pPr marL="0" indent="0" algn="ctr">
              <a:buNone/>
              <a:defRPr sz="2000">
                <a:solidFill>
                  <a:schemeClr val="bg2">
                    <a:lumMod val="25000"/>
                  </a:schemeClr>
                </a:solidFill>
              </a:defRPr>
            </a:lvl1pPr>
          </a:lstStyle>
          <a:p>
            <a:r>
              <a:rPr lang="en-US"/>
              <a:t>Click to add background photo</a:t>
            </a:r>
          </a:p>
        </p:txBody>
      </p:sp>
      <p:pic>
        <p:nvPicPr>
          <p:cNvPr id="3" name="Picture 2" descr="A picture containing snow, ice&#10;&#10;Description automatically generated">
            <a:extLst>
              <a:ext uri="{FF2B5EF4-FFF2-40B4-BE49-F238E27FC236}">
                <a16:creationId xmlns:a16="http://schemas.microsoft.com/office/drawing/2014/main" id="{FA70F36C-6457-284E-B919-3BCFCF83E23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5372100" cy="6857999"/>
          </a:xfrm>
          <a:prstGeom prst="rect">
            <a:avLst/>
          </a:prstGeom>
        </p:spPr>
      </p:pic>
      <p:pic>
        <p:nvPicPr>
          <p:cNvPr id="11" name="Picture 10" descr="Icon&#10;&#10;Description automatically generated">
            <a:extLst>
              <a:ext uri="{FF2B5EF4-FFF2-40B4-BE49-F238E27FC236}">
                <a16:creationId xmlns:a16="http://schemas.microsoft.com/office/drawing/2014/main" id="{0B090B84-032A-7B80-4B0B-F6D4A5106346}"/>
              </a:ext>
            </a:extLst>
          </p:cNvPr>
          <p:cNvPicPr>
            <a:picLocks noChangeAspect="1"/>
          </p:cNvPicPr>
          <p:nvPr userDrawn="1"/>
        </p:nvPicPr>
        <p:blipFill>
          <a:blip r:embed="rId3" cstate="screen">
            <a:alphaModFix amt="13000"/>
            <a:extLst>
              <a:ext uri="{28A0092B-C50C-407E-A947-70E740481C1C}">
                <a14:useLocalDpi xmlns:a14="http://schemas.microsoft.com/office/drawing/2010/main" val="0"/>
              </a:ext>
            </a:extLst>
          </a:blip>
          <a:stretch>
            <a:fillRect/>
          </a:stretch>
        </p:blipFill>
        <p:spPr>
          <a:xfrm>
            <a:off x="10262717" y="4918372"/>
            <a:ext cx="1749127" cy="1749127"/>
          </a:xfrm>
          <a:prstGeom prst="rect">
            <a:avLst/>
          </a:prstGeom>
        </p:spPr>
      </p:pic>
      <p:sp>
        <p:nvSpPr>
          <p:cNvPr id="9" name="Rectangle 8">
            <a:extLst>
              <a:ext uri="{FF2B5EF4-FFF2-40B4-BE49-F238E27FC236}">
                <a16:creationId xmlns:a16="http://schemas.microsoft.com/office/drawing/2014/main" id="{005651DA-8A4E-CEB5-00A8-132FC7C4220D}"/>
              </a:ext>
            </a:extLst>
          </p:cNvPr>
          <p:cNvSpPr/>
          <p:nvPr userDrawn="1"/>
        </p:nvSpPr>
        <p:spPr>
          <a:xfrm>
            <a:off x="0" y="-1"/>
            <a:ext cx="5372100" cy="6858000"/>
          </a:xfrm>
          <a:prstGeom prst="rect">
            <a:avLst/>
          </a:prstGeom>
          <a:solidFill>
            <a:srgbClr val="003E7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DC5CD5B-1BBF-60FF-9692-EE87A08A5121}"/>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547679" y="388225"/>
            <a:ext cx="2147957" cy="684050"/>
          </a:xfrm>
          <a:prstGeom prst="rect">
            <a:avLst/>
          </a:prstGeom>
        </p:spPr>
      </p:pic>
      <p:sp>
        <p:nvSpPr>
          <p:cNvPr id="17" name="Text Placeholder 16">
            <a:extLst>
              <a:ext uri="{FF2B5EF4-FFF2-40B4-BE49-F238E27FC236}">
                <a16:creationId xmlns:a16="http://schemas.microsoft.com/office/drawing/2014/main" id="{D87172AE-4E52-C448-759C-4B4F74EACA6D}"/>
              </a:ext>
            </a:extLst>
          </p:cNvPr>
          <p:cNvSpPr>
            <a:spLocks noGrp="1"/>
          </p:cNvSpPr>
          <p:nvPr>
            <p:ph type="body" sz="quarter" idx="10" hasCustomPrompt="1"/>
          </p:nvPr>
        </p:nvSpPr>
        <p:spPr>
          <a:xfrm>
            <a:off x="547677" y="2462321"/>
            <a:ext cx="4494969" cy="1840738"/>
          </a:xfrm>
          <a:prstGeom prst="rect">
            <a:avLst/>
          </a:prstGeom>
        </p:spPr>
        <p:txBody>
          <a:bodyPr/>
          <a:lstStyle>
            <a:lvl1pPr marL="0" indent="0" algn="l" defTabSz="914400" rtl="0" eaLnBrk="1" latinLnBrk="0" hangingPunct="1">
              <a:lnSpc>
                <a:spcPct val="80000"/>
              </a:lnSpc>
              <a:spcBef>
                <a:spcPct val="0"/>
              </a:spcBef>
              <a:buNone/>
              <a:defRPr lang="en-US" sz="4400" b="1" kern="1200" cap="none" baseline="0" dirty="0" smtClean="0">
                <a:solidFill>
                  <a:schemeClr val="bg1"/>
                </a:solidFill>
                <a:effectLst/>
                <a:latin typeface="Arial" panose="020B0604020202020204" pitchFamily="34" charset="0"/>
                <a:ea typeface="+mj-ea"/>
                <a:cs typeface="Arial" panose="020B0604020202020204" pitchFamily="34" charset="0"/>
              </a:defRPr>
            </a:lvl1pPr>
          </a:lstStyle>
          <a:p>
            <a:pPr lvl="0"/>
            <a:r>
              <a:rPr lang="en-US"/>
              <a:t>Click to Add Presentation Title</a:t>
            </a:r>
          </a:p>
        </p:txBody>
      </p:sp>
      <p:sp>
        <p:nvSpPr>
          <p:cNvPr id="20" name="Text Placeholder 19">
            <a:extLst>
              <a:ext uri="{FF2B5EF4-FFF2-40B4-BE49-F238E27FC236}">
                <a16:creationId xmlns:a16="http://schemas.microsoft.com/office/drawing/2014/main" id="{6D007D76-2EA4-327F-CCAC-DB319147A32E}"/>
              </a:ext>
            </a:extLst>
          </p:cNvPr>
          <p:cNvSpPr>
            <a:spLocks noGrp="1"/>
          </p:cNvSpPr>
          <p:nvPr>
            <p:ph type="body" sz="quarter" idx="11" hasCustomPrompt="1"/>
          </p:nvPr>
        </p:nvSpPr>
        <p:spPr>
          <a:xfrm>
            <a:off x="547677" y="5005535"/>
            <a:ext cx="3238500" cy="787400"/>
          </a:xfrm>
          <a:prstGeom prst="rect">
            <a:avLst/>
          </a:prstGeom>
        </p:spPr>
        <p:txBody>
          <a:bodyPr/>
          <a:lstStyle>
            <a:lvl1pPr marL="0" indent="0">
              <a:buNone/>
              <a:defRPr sz="2200">
                <a:solidFill>
                  <a:schemeClr val="bg1"/>
                </a:solidFill>
                <a:latin typeface="Arial" panose="020B0604020202020204" pitchFamily="34" charset="0"/>
                <a:cs typeface="Arial" panose="020B0604020202020204" pitchFamily="34" charset="0"/>
              </a:defRPr>
            </a:lvl1pPr>
          </a:lstStyle>
          <a:p>
            <a:pPr lvl="0"/>
            <a:r>
              <a:rPr lang="en-US"/>
              <a:t>Click to add sub title</a:t>
            </a:r>
          </a:p>
        </p:txBody>
      </p:sp>
      <p:sp>
        <p:nvSpPr>
          <p:cNvPr id="4" name="Rectangle 3">
            <a:extLst>
              <a:ext uri="{FF2B5EF4-FFF2-40B4-BE49-F238E27FC236}">
                <a16:creationId xmlns:a16="http://schemas.microsoft.com/office/drawing/2014/main" id="{A46FF34B-06C5-A016-7891-D551B01B9A90}"/>
              </a:ext>
            </a:extLst>
          </p:cNvPr>
          <p:cNvSpPr/>
          <p:nvPr userDrawn="1"/>
        </p:nvSpPr>
        <p:spPr>
          <a:xfrm>
            <a:off x="0" y="6667499"/>
            <a:ext cx="5372100" cy="190501"/>
          </a:xfrm>
          <a:prstGeom prst="rect">
            <a:avLst/>
          </a:prstGeom>
          <a:solidFill>
            <a:srgbClr val="6CC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2414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6C6E3E-2699-D831-EA9D-65463115698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DB29A05B-BB3C-690B-747B-D9C57E896C93}"/>
              </a:ext>
            </a:extLst>
          </p:cNvPr>
          <p:cNvSpPr>
            <a:spLocks noGrp="1"/>
          </p:cNvSpPr>
          <p:nvPr>
            <p:ph type="title"/>
          </p:nvPr>
        </p:nvSpPr>
        <p:spPr>
          <a:xfrm>
            <a:off x="553115" y="220243"/>
            <a:ext cx="11313764" cy="684984"/>
          </a:xfrm>
          <a:prstGeom prst="rect">
            <a:avLst/>
          </a:prstGeom>
        </p:spPr>
        <p:txBody>
          <a:bodyPr vert="horz" lIns="91440" tIns="45720" rIns="91440" bIns="45720" rtlCol="0" anchor="ctr">
            <a:normAutofit/>
          </a:bodyPr>
          <a:lstStyle>
            <a:lvl1pPr>
              <a:defRPr>
                <a:solidFill>
                  <a:srgbClr val="003E7E"/>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5FDFB052-F186-24F1-2236-0CA6D5840211}"/>
              </a:ext>
            </a:extLst>
          </p:cNvPr>
          <p:cNvCxnSpPr>
            <a:cxnSpLocks/>
          </p:cNvCxnSpPr>
          <p:nvPr userDrawn="1"/>
        </p:nvCxnSpPr>
        <p:spPr>
          <a:xfrm>
            <a:off x="325120" y="132080"/>
            <a:ext cx="0" cy="803627"/>
          </a:xfrm>
          <a:prstGeom prst="line">
            <a:avLst/>
          </a:prstGeom>
          <a:ln w="82550">
            <a:solidFill>
              <a:srgbClr val="003E7E"/>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1A9A6870-E0D3-97FB-BC79-10FE1E68AEFA}"/>
              </a:ext>
            </a:extLst>
          </p:cNvPr>
          <p:cNvGrpSpPr/>
          <p:nvPr userDrawn="1"/>
        </p:nvGrpSpPr>
        <p:grpSpPr>
          <a:xfrm>
            <a:off x="8533051" y="6389068"/>
            <a:ext cx="3467481" cy="329232"/>
            <a:chOff x="8533051" y="6389068"/>
            <a:chExt cx="3467481" cy="329232"/>
          </a:xfrm>
        </p:grpSpPr>
        <p:sp>
          <p:nvSpPr>
            <p:cNvPr id="9" name="Oval 8">
              <a:extLst>
                <a:ext uri="{FF2B5EF4-FFF2-40B4-BE49-F238E27FC236}">
                  <a16:creationId xmlns:a16="http://schemas.microsoft.com/office/drawing/2014/main" id="{CF4F830F-396A-0F7E-C65F-9F67FC283824}"/>
                </a:ext>
              </a:extLst>
            </p:cNvPr>
            <p:cNvSpPr/>
            <p:nvPr userDrawn="1"/>
          </p:nvSpPr>
          <p:spPr>
            <a:xfrm>
              <a:off x="11483528" y="6389068"/>
              <a:ext cx="329232" cy="329232"/>
            </a:xfrm>
            <a:prstGeom prst="ellipse">
              <a:avLst/>
            </a:prstGeom>
            <a:solidFill>
              <a:srgbClr val="003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30B74A7-C0CC-472E-58CC-83DE12BBCFD2}"/>
                </a:ext>
              </a:extLst>
            </p:cNvPr>
            <p:cNvSpPr/>
            <p:nvPr userDrawn="1"/>
          </p:nvSpPr>
          <p:spPr>
            <a:xfrm>
              <a:off x="11671300" y="6389068"/>
              <a:ext cx="329232" cy="329232"/>
            </a:xfrm>
            <a:prstGeom prst="ellipse">
              <a:avLst/>
            </a:prstGeom>
            <a:solidFill>
              <a:srgbClr val="6CCA98">
                <a:alpha val="850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CD8F1F3C-91B4-EAD9-B322-74549DFD4D1A}"/>
                </a:ext>
              </a:extLst>
            </p:cNvPr>
            <p:cNvSpPr txBox="1">
              <a:spLocks/>
            </p:cNvSpPr>
            <p:nvPr userDrawn="1"/>
          </p:nvSpPr>
          <p:spPr>
            <a:xfrm>
              <a:off x="8533051" y="6408507"/>
              <a:ext cx="2895600" cy="300658"/>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GEOSYNTEC CONSULTANTS</a:t>
              </a:r>
            </a:p>
          </p:txBody>
        </p:sp>
      </p:grpSp>
      <p:sp>
        <p:nvSpPr>
          <p:cNvPr id="12" name="Slide Number Placeholder 3">
            <a:extLst>
              <a:ext uri="{FF2B5EF4-FFF2-40B4-BE49-F238E27FC236}">
                <a16:creationId xmlns:a16="http://schemas.microsoft.com/office/drawing/2014/main" id="{89B85AEA-49F2-4EBB-A5E8-5BB655B4F7D5}"/>
              </a:ext>
            </a:extLst>
          </p:cNvPr>
          <p:cNvSpPr txBox="1">
            <a:spLocks/>
          </p:cNvSpPr>
          <p:nvPr userDrawn="1"/>
        </p:nvSpPr>
        <p:spPr>
          <a:xfrm>
            <a:off x="11649586" y="6380209"/>
            <a:ext cx="376161"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900" kern="1200">
                <a:solidFill>
                  <a:schemeClr val="tx1">
                    <a:lumMod val="50000"/>
                    <a:lumOff val="50000"/>
                  </a:schemeClr>
                </a:solidFill>
                <a:latin typeface="Arial"/>
                <a:ea typeface="ヒラギノ角ゴ ProN W3" charset="0"/>
                <a:cs typeface="Arial"/>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a:lstStyle>
          <a:p>
            <a:pPr algn="ctr"/>
            <a:fld id="{026B8891-0601-8D42-BD41-6E83A4D96A76}" type="slidenum">
              <a:rPr lang="en-US" sz="1000" b="1" smtClean="0">
                <a:solidFill>
                  <a:schemeClr val="accent1"/>
                </a:solidFill>
              </a:rPr>
              <a:pPr algn="ctr"/>
              <a:t>‹#›</a:t>
            </a:fld>
            <a:endParaRPr lang="en-US" sz="1000" b="1">
              <a:solidFill>
                <a:schemeClr val="accent1"/>
              </a:solidFill>
            </a:endParaRPr>
          </a:p>
        </p:txBody>
      </p:sp>
    </p:spTree>
    <p:extLst>
      <p:ext uri="{BB962C8B-B14F-4D97-AF65-F5344CB8AC3E}">
        <p14:creationId xmlns:p14="http://schemas.microsoft.com/office/powerpoint/2010/main" val="1867654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6C6E3E-2699-D831-EA9D-65463115698B}"/>
              </a:ext>
            </a:extLst>
          </p:cNvPr>
          <p:cNvSpPr/>
          <p:nvPr userDrawn="1"/>
        </p:nvSpPr>
        <p:spPr>
          <a:xfrm>
            <a:off x="0" y="-223520"/>
            <a:ext cx="12192000" cy="708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F6E4B3EB-1C9F-4A41-B650-C785494EF3DB}"/>
              </a:ext>
            </a:extLst>
          </p:cNvPr>
          <p:cNvSpPr txBox="1">
            <a:spLocks/>
          </p:cNvSpPr>
          <p:nvPr userDrawn="1"/>
        </p:nvSpPr>
        <p:spPr>
          <a:xfrm>
            <a:off x="11649586" y="6380209"/>
            <a:ext cx="376161"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900" kern="1200">
                <a:solidFill>
                  <a:schemeClr val="tx1">
                    <a:lumMod val="50000"/>
                    <a:lumOff val="50000"/>
                  </a:schemeClr>
                </a:solidFill>
                <a:latin typeface="Arial"/>
                <a:ea typeface="ヒラギノ角ゴ ProN W3" charset="0"/>
                <a:cs typeface="Arial"/>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a:lstStyle>
          <a:p>
            <a:pPr algn="ctr"/>
            <a:fld id="{026B8891-0601-8D42-BD41-6E83A4D96A76}" type="slidenum">
              <a:rPr lang="en-US" sz="1000" b="1" smtClean="0">
                <a:solidFill>
                  <a:schemeClr val="accent1"/>
                </a:solidFill>
              </a:rPr>
              <a:pPr algn="ctr"/>
              <a:t>‹#›</a:t>
            </a:fld>
            <a:endParaRPr lang="en-US" sz="1000" b="1">
              <a:solidFill>
                <a:schemeClr val="accent1"/>
              </a:solidFill>
            </a:endParaRPr>
          </a:p>
        </p:txBody>
      </p:sp>
    </p:spTree>
    <p:extLst>
      <p:ext uri="{BB962C8B-B14F-4D97-AF65-F5344CB8AC3E}">
        <p14:creationId xmlns:p14="http://schemas.microsoft.com/office/powerpoint/2010/main" val="4288872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6C6E3E-2699-D831-EA9D-65463115698B}"/>
              </a:ext>
            </a:extLst>
          </p:cNvPr>
          <p:cNvSpPr/>
          <p:nvPr userDrawn="1"/>
        </p:nvSpPr>
        <p:spPr>
          <a:xfrm>
            <a:off x="0" y="-223520"/>
            <a:ext cx="12192000" cy="708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snow, ice&#10;&#10;Description automatically generated">
            <a:extLst>
              <a:ext uri="{FF2B5EF4-FFF2-40B4-BE49-F238E27FC236}">
                <a16:creationId xmlns:a16="http://schemas.microsoft.com/office/drawing/2014/main" id="{2DAF02E8-A214-8359-741B-C3E87873F52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9749118" y="-228886"/>
            <a:ext cx="2442882" cy="7086885"/>
          </a:xfrm>
          <a:prstGeom prst="rect">
            <a:avLst/>
          </a:prstGeom>
        </p:spPr>
      </p:pic>
      <p:sp>
        <p:nvSpPr>
          <p:cNvPr id="14" name="Rectangle 13">
            <a:extLst>
              <a:ext uri="{FF2B5EF4-FFF2-40B4-BE49-F238E27FC236}">
                <a16:creationId xmlns:a16="http://schemas.microsoft.com/office/drawing/2014/main" id="{F15DCADF-3910-96C2-C5A6-3FC3EB016B54}"/>
              </a:ext>
            </a:extLst>
          </p:cNvPr>
          <p:cNvSpPr/>
          <p:nvPr userDrawn="1"/>
        </p:nvSpPr>
        <p:spPr>
          <a:xfrm>
            <a:off x="9749118" y="-228888"/>
            <a:ext cx="2442882" cy="7086887"/>
          </a:xfrm>
          <a:prstGeom prst="rect">
            <a:avLst/>
          </a:prstGeom>
          <a:solidFill>
            <a:srgbClr val="003E7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83BC64-88CA-2B43-38F6-E34D04542F84}"/>
              </a:ext>
            </a:extLst>
          </p:cNvPr>
          <p:cNvSpPr/>
          <p:nvPr userDrawn="1"/>
        </p:nvSpPr>
        <p:spPr>
          <a:xfrm>
            <a:off x="1497330" y="4169785"/>
            <a:ext cx="8251788" cy="2030208"/>
          </a:xfrm>
          <a:prstGeom prst="rect">
            <a:avLst/>
          </a:prstGeom>
          <a:solidFill>
            <a:srgbClr val="323E48">
              <a:alpha val="8618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91BC51F-7E1B-2CBB-0792-98F963C99ADF}"/>
              </a:ext>
            </a:extLst>
          </p:cNvPr>
          <p:cNvSpPr/>
          <p:nvPr userDrawn="1"/>
        </p:nvSpPr>
        <p:spPr>
          <a:xfrm>
            <a:off x="502920" y="3696712"/>
            <a:ext cx="2976354" cy="2976354"/>
          </a:xfrm>
          <a:prstGeom prst="ellipse">
            <a:avLst/>
          </a:prstGeom>
          <a:solidFill>
            <a:srgbClr val="6CC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93350440-88C3-B200-412B-75BCAE6D0D3F}"/>
              </a:ext>
            </a:extLst>
          </p:cNvPr>
          <p:cNvSpPr>
            <a:spLocks noGrp="1"/>
          </p:cNvSpPr>
          <p:nvPr>
            <p:ph idx="1" hasCustomPrompt="1"/>
          </p:nvPr>
        </p:nvSpPr>
        <p:spPr>
          <a:xfrm>
            <a:off x="513521" y="252880"/>
            <a:ext cx="8950519" cy="3277720"/>
          </a:xfrm>
          <a:prstGeom prst="rect">
            <a:avLst/>
          </a:prstGeom>
        </p:spPr>
        <p:txBody>
          <a:bodyPr vert="horz" lIns="91440" tIns="45720" rIns="91440" bIns="45720" rtlCol="0">
            <a:normAutofit/>
          </a:bodyPr>
          <a:lstStyle>
            <a:lvl1pPr marL="0" indent="0">
              <a:buFont typeface="Arial" panose="020B0604020202020204" pitchFamily="34" charset="0"/>
              <a:buNone/>
              <a:defRPr sz="2400">
                <a:solidFill>
                  <a:srgbClr val="003E7E"/>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200">
                <a:solidFill>
                  <a:srgbClr val="6CCA98"/>
                </a:solidFill>
                <a:latin typeface="Arial" panose="020B0604020202020204" pitchFamily="34" charset="0"/>
                <a:cs typeface="Arial" panose="020B0604020202020204" pitchFamily="34" charset="0"/>
              </a:defRPr>
            </a:lvl2pPr>
          </a:lstStyle>
          <a:p>
            <a:pPr lvl="0"/>
            <a:r>
              <a:rPr lang="en-US"/>
              <a:t>Click to add text</a:t>
            </a:r>
          </a:p>
          <a:p>
            <a:pPr lvl="1"/>
            <a:r>
              <a:rPr lang="en-US"/>
              <a:t>Second level</a:t>
            </a:r>
          </a:p>
        </p:txBody>
      </p:sp>
      <p:sp>
        <p:nvSpPr>
          <p:cNvPr id="10" name="Text Placeholder 9">
            <a:extLst>
              <a:ext uri="{FF2B5EF4-FFF2-40B4-BE49-F238E27FC236}">
                <a16:creationId xmlns:a16="http://schemas.microsoft.com/office/drawing/2014/main" id="{211A7C15-8E87-F573-6258-8D0124537CCA}"/>
              </a:ext>
            </a:extLst>
          </p:cNvPr>
          <p:cNvSpPr>
            <a:spLocks noGrp="1"/>
          </p:cNvSpPr>
          <p:nvPr>
            <p:ph type="body" sz="quarter" idx="11" hasCustomPrompt="1"/>
          </p:nvPr>
        </p:nvSpPr>
        <p:spPr>
          <a:xfrm>
            <a:off x="921916" y="4638516"/>
            <a:ext cx="2138362" cy="1112838"/>
          </a:xfrm>
          <a:prstGeom prst="rect">
            <a:avLst/>
          </a:prstGeom>
        </p:spPr>
        <p:txBody>
          <a:bodyPr/>
          <a:lstStyle>
            <a:lvl1pPr marL="0" indent="0" algn="ctr">
              <a:buNone/>
              <a:defRPr>
                <a:solidFill>
                  <a:srgbClr val="003E7E"/>
                </a:solidFill>
                <a:latin typeface="Arial" panose="020B0604020202020204" pitchFamily="34" charset="0"/>
                <a:cs typeface="Arial" panose="020B0604020202020204" pitchFamily="34" charset="0"/>
              </a:defRPr>
            </a:lvl1pPr>
          </a:lstStyle>
          <a:p>
            <a:pPr lvl="0"/>
            <a:r>
              <a:rPr lang="en-US"/>
              <a:t>Click to add text</a:t>
            </a:r>
          </a:p>
        </p:txBody>
      </p:sp>
      <p:sp>
        <p:nvSpPr>
          <p:cNvPr id="12" name="Text Placeholder 11">
            <a:extLst>
              <a:ext uri="{FF2B5EF4-FFF2-40B4-BE49-F238E27FC236}">
                <a16:creationId xmlns:a16="http://schemas.microsoft.com/office/drawing/2014/main" id="{B450A5D1-976E-A933-F6A1-5406384393DE}"/>
              </a:ext>
            </a:extLst>
          </p:cNvPr>
          <p:cNvSpPr>
            <a:spLocks noGrp="1"/>
          </p:cNvSpPr>
          <p:nvPr>
            <p:ph type="body" sz="quarter" idx="12" hasCustomPrompt="1"/>
          </p:nvPr>
        </p:nvSpPr>
        <p:spPr>
          <a:xfrm>
            <a:off x="3898270" y="4638516"/>
            <a:ext cx="5754688" cy="1047750"/>
          </a:xfrm>
          <a:prstGeom prst="rect">
            <a:avLst/>
          </a:prstGeom>
        </p:spPr>
        <p:txBody>
          <a:bodyPr/>
          <a:lstStyle>
            <a:lvl1pPr marL="0" indent="0">
              <a:buNone/>
              <a:defRPr lang="en-US" sz="2200" b="1" kern="1200" dirty="0">
                <a:solidFill>
                  <a:schemeClr val="bg1"/>
                </a:solidFill>
                <a:latin typeface="Arial" panose="020B0604020202020204" pitchFamily="34" charset="0"/>
                <a:ea typeface="+mn-ea"/>
                <a:cs typeface="Arial" panose="020B0604020202020204" pitchFamily="34" charset="0"/>
              </a:defRPr>
            </a:lvl1pPr>
          </a:lstStyle>
          <a:p>
            <a:pPr lvl="0"/>
            <a:r>
              <a:rPr lang="en-US"/>
              <a:t>Click to add a callout out or important content </a:t>
            </a:r>
          </a:p>
        </p:txBody>
      </p:sp>
      <p:sp>
        <p:nvSpPr>
          <p:cNvPr id="11" name="Slide Number Placeholder 3">
            <a:extLst>
              <a:ext uri="{FF2B5EF4-FFF2-40B4-BE49-F238E27FC236}">
                <a16:creationId xmlns:a16="http://schemas.microsoft.com/office/drawing/2014/main" id="{79F8EC2C-FED4-4D84-95C1-7F3AA99DC1DE}"/>
              </a:ext>
            </a:extLst>
          </p:cNvPr>
          <p:cNvSpPr txBox="1">
            <a:spLocks/>
          </p:cNvSpPr>
          <p:nvPr userDrawn="1"/>
        </p:nvSpPr>
        <p:spPr>
          <a:xfrm>
            <a:off x="11649586" y="6380209"/>
            <a:ext cx="376161"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900" kern="1200">
                <a:solidFill>
                  <a:schemeClr val="tx1">
                    <a:lumMod val="50000"/>
                    <a:lumOff val="50000"/>
                  </a:schemeClr>
                </a:solidFill>
                <a:latin typeface="Arial"/>
                <a:ea typeface="ヒラギノ角ゴ ProN W3" charset="0"/>
                <a:cs typeface="Arial"/>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a:lstStyle>
          <a:p>
            <a:pPr algn="ctr"/>
            <a:fld id="{026B8891-0601-8D42-BD41-6E83A4D96A76}" type="slidenum">
              <a:rPr lang="en-US" sz="1000" b="1" smtClean="0">
                <a:solidFill>
                  <a:schemeClr val="accent1"/>
                </a:solidFill>
              </a:rPr>
              <a:pPr algn="ctr"/>
              <a:t>‹#›</a:t>
            </a:fld>
            <a:endParaRPr lang="en-US" sz="1000" b="1">
              <a:solidFill>
                <a:schemeClr val="accent1"/>
              </a:solidFill>
            </a:endParaRPr>
          </a:p>
        </p:txBody>
      </p:sp>
    </p:spTree>
    <p:extLst>
      <p:ext uri="{BB962C8B-B14F-4D97-AF65-F5344CB8AC3E}">
        <p14:creationId xmlns:p14="http://schemas.microsoft.com/office/powerpoint/2010/main" val="2822984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6C6E3E-2699-D831-EA9D-65463115698B}"/>
              </a:ext>
            </a:extLst>
          </p:cNvPr>
          <p:cNvSpPr/>
          <p:nvPr userDrawn="1"/>
        </p:nvSpPr>
        <p:spPr>
          <a:xfrm>
            <a:off x="0" y="-212934"/>
            <a:ext cx="12192000" cy="708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Elbow Connector 7">
            <a:extLst>
              <a:ext uri="{FF2B5EF4-FFF2-40B4-BE49-F238E27FC236}">
                <a16:creationId xmlns:a16="http://schemas.microsoft.com/office/drawing/2014/main" id="{32C22AE4-9DA1-BEEA-660A-0366E39C9AE8}"/>
              </a:ext>
            </a:extLst>
          </p:cNvPr>
          <p:cNvCxnSpPr>
            <a:cxnSpLocks/>
          </p:cNvCxnSpPr>
          <p:nvPr userDrawn="1"/>
        </p:nvCxnSpPr>
        <p:spPr>
          <a:xfrm rot="5400000">
            <a:off x="856615" y="521335"/>
            <a:ext cx="873760" cy="826770"/>
          </a:xfrm>
          <a:prstGeom prst="bentConnector3">
            <a:avLst>
              <a:gd name="adj1" fmla="val 64390"/>
            </a:avLst>
          </a:prstGeom>
          <a:ln w="15875">
            <a:solidFill>
              <a:srgbClr val="4E738A"/>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645C1F4-7771-52C3-715C-77330BCFFB50}"/>
              </a:ext>
            </a:extLst>
          </p:cNvPr>
          <p:cNvSpPr/>
          <p:nvPr userDrawn="1"/>
        </p:nvSpPr>
        <p:spPr>
          <a:xfrm>
            <a:off x="7555865" y="474280"/>
            <a:ext cx="3328099" cy="3328099"/>
          </a:xfrm>
          <a:prstGeom prst="ellipse">
            <a:avLst/>
          </a:prstGeom>
          <a:solidFill>
            <a:srgbClr val="003E7E">
              <a:alpha val="948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A18A96-E368-62CD-2C72-E8117AB031F2}"/>
              </a:ext>
            </a:extLst>
          </p:cNvPr>
          <p:cNvSpPr/>
          <p:nvPr userDrawn="1"/>
        </p:nvSpPr>
        <p:spPr>
          <a:xfrm>
            <a:off x="7555865" y="2808634"/>
            <a:ext cx="3328099" cy="3328099"/>
          </a:xfrm>
          <a:prstGeom prst="ellipse">
            <a:avLst/>
          </a:prstGeom>
          <a:solidFill>
            <a:srgbClr val="6CCA98">
              <a:alpha val="819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BA3FE97-12FD-5B8E-B147-313D579094EE}"/>
              </a:ext>
            </a:extLst>
          </p:cNvPr>
          <p:cNvSpPr/>
          <p:nvPr userDrawn="1"/>
        </p:nvSpPr>
        <p:spPr>
          <a:xfrm>
            <a:off x="1649730" y="-219336"/>
            <a:ext cx="4618990" cy="7077335"/>
          </a:xfrm>
          <a:prstGeom prst="rect">
            <a:avLst/>
          </a:prstGeom>
          <a:solidFill>
            <a:srgbClr val="4E73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BAB2BB8A-FBD1-C827-BDD2-13AB4085FAF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33400" y="1413034"/>
            <a:ext cx="755154" cy="565625"/>
          </a:xfrm>
          <a:prstGeom prst="rect">
            <a:avLst/>
          </a:prstGeom>
        </p:spPr>
      </p:pic>
      <p:sp>
        <p:nvSpPr>
          <p:cNvPr id="30" name="Text Placeholder 29">
            <a:extLst>
              <a:ext uri="{FF2B5EF4-FFF2-40B4-BE49-F238E27FC236}">
                <a16:creationId xmlns:a16="http://schemas.microsoft.com/office/drawing/2014/main" id="{80698977-D165-1987-FC32-C06583C47EA4}"/>
              </a:ext>
            </a:extLst>
          </p:cNvPr>
          <p:cNvSpPr>
            <a:spLocks noGrp="1"/>
          </p:cNvSpPr>
          <p:nvPr>
            <p:ph type="body" sz="quarter" idx="14" hasCustomPrompt="1"/>
          </p:nvPr>
        </p:nvSpPr>
        <p:spPr>
          <a:xfrm>
            <a:off x="7853871" y="91440"/>
            <a:ext cx="2732087" cy="501650"/>
          </a:xfrm>
          <a:prstGeom prst="rect">
            <a:avLst/>
          </a:prstGeom>
        </p:spPr>
        <p:txBody>
          <a:bodyPr/>
          <a:lstStyle>
            <a:lvl1pPr marL="0" indent="0" algn="ctr">
              <a:buNone/>
              <a:defRPr sz="2200" b="1">
                <a:solidFill>
                  <a:srgbClr val="003E7E"/>
                </a:solidFill>
                <a:latin typeface="Arial" panose="020B0604020202020204" pitchFamily="34" charset="0"/>
                <a:cs typeface="Arial" panose="020B0604020202020204" pitchFamily="34" charset="0"/>
              </a:defRPr>
            </a:lvl1pPr>
          </a:lstStyle>
          <a:p>
            <a:pPr lvl="0"/>
            <a:r>
              <a:rPr lang="en-US"/>
              <a:t>TITLE</a:t>
            </a:r>
          </a:p>
        </p:txBody>
      </p:sp>
      <p:sp>
        <p:nvSpPr>
          <p:cNvPr id="31" name="Text Placeholder 29">
            <a:extLst>
              <a:ext uri="{FF2B5EF4-FFF2-40B4-BE49-F238E27FC236}">
                <a16:creationId xmlns:a16="http://schemas.microsoft.com/office/drawing/2014/main" id="{6F0DA56B-F8D8-EB9D-4734-EFC13246CDB7}"/>
              </a:ext>
            </a:extLst>
          </p:cNvPr>
          <p:cNvSpPr>
            <a:spLocks noGrp="1"/>
          </p:cNvSpPr>
          <p:nvPr>
            <p:ph type="body" sz="quarter" idx="15" hasCustomPrompt="1"/>
          </p:nvPr>
        </p:nvSpPr>
        <p:spPr>
          <a:xfrm>
            <a:off x="7853871" y="1337310"/>
            <a:ext cx="2732087" cy="1129540"/>
          </a:xfrm>
          <a:prstGeom prst="rect">
            <a:avLst/>
          </a:prstGeom>
        </p:spPr>
        <p:txBody>
          <a:bodyPr/>
          <a:lstStyle>
            <a:lvl1pPr marL="0" indent="0" algn="ctr">
              <a:buNone/>
              <a:defRPr sz="2000" b="1">
                <a:solidFill>
                  <a:schemeClr val="bg1"/>
                </a:solidFill>
                <a:latin typeface="Arial" panose="020B0604020202020204" pitchFamily="34" charset="0"/>
                <a:cs typeface="Arial" panose="020B0604020202020204" pitchFamily="34" charset="0"/>
              </a:defRPr>
            </a:lvl1pPr>
          </a:lstStyle>
          <a:p>
            <a:pPr lvl="0"/>
            <a:r>
              <a:rPr lang="en-US"/>
              <a:t>Click to Add a callout or important content</a:t>
            </a:r>
          </a:p>
        </p:txBody>
      </p:sp>
      <p:sp>
        <p:nvSpPr>
          <p:cNvPr id="32" name="Text Placeholder 29">
            <a:extLst>
              <a:ext uri="{FF2B5EF4-FFF2-40B4-BE49-F238E27FC236}">
                <a16:creationId xmlns:a16="http://schemas.microsoft.com/office/drawing/2014/main" id="{A7F25D67-DE45-C737-611C-A7B096AF1DF2}"/>
              </a:ext>
            </a:extLst>
          </p:cNvPr>
          <p:cNvSpPr>
            <a:spLocks noGrp="1"/>
          </p:cNvSpPr>
          <p:nvPr>
            <p:ph type="body" sz="quarter" idx="16" hasCustomPrompt="1"/>
          </p:nvPr>
        </p:nvSpPr>
        <p:spPr>
          <a:xfrm>
            <a:off x="7853871" y="4140605"/>
            <a:ext cx="2732087" cy="1083578"/>
          </a:xfrm>
          <a:prstGeom prst="rect">
            <a:avLst/>
          </a:prstGeom>
        </p:spPr>
        <p:txBody>
          <a:bodyPr/>
          <a:lstStyle>
            <a:lvl1pPr marL="0" indent="0" algn="ctr">
              <a:buNone/>
              <a:defRPr sz="2000" b="1">
                <a:solidFill>
                  <a:schemeClr val="bg1"/>
                </a:solidFill>
                <a:latin typeface="Arial" panose="020B0604020202020204" pitchFamily="34" charset="0"/>
                <a:cs typeface="Arial" panose="020B0604020202020204" pitchFamily="34" charset="0"/>
              </a:defRPr>
            </a:lvl1pPr>
          </a:lstStyle>
          <a:p>
            <a:pPr lvl="0"/>
            <a:r>
              <a:rPr lang="en-US"/>
              <a:t>Click to Add a callout or important content</a:t>
            </a:r>
          </a:p>
        </p:txBody>
      </p:sp>
      <p:cxnSp>
        <p:nvCxnSpPr>
          <p:cNvPr id="33" name="Elbow Connector 32">
            <a:extLst>
              <a:ext uri="{FF2B5EF4-FFF2-40B4-BE49-F238E27FC236}">
                <a16:creationId xmlns:a16="http://schemas.microsoft.com/office/drawing/2014/main" id="{D8ECA250-EF33-0644-AAB8-D6277CD672B7}"/>
              </a:ext>
            </a:extLst>
          </p:cNvPr>
          <p:cNvCxnSpPr>
            <a:cxnSpLocks/>
          </p:cNvCxnSpPr>
          <p:nvPr userDrawn="1"/>
        </p:nvCxnSpPr>
        <p:spPr>
          <a:xfrm rot="5400000">
            <a:off x="856615" y="1818367"/>
            <a:ext cx="873760" cy="826770"/>
          </a:xfrm>
          <a:prstGeom prst="bentConnector3">
            <a:avLst>
              <a:gd name="adj1" fmla="val 64390"/>
            </a:avLst>
          </a:prstGeom>
          <a:ln w="15875">
            <a:solidFill>
              <a:srgbClr val="4E738A"/>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4241B8FA-5B6F-B8A6-3076-E45BCB3069A0}"/>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634056" y="2710066"/>
            <a:ext cx="553841" cy="565625"/>
          </a:xfrm>
          <a:prstGeom prst="rect">
            <a:avLst/>
          </a:prstGeom>
        </p:spPr>
      </p:pic>
      <p:cxnSp>
        <p:nvCxnSpPr>
          <p:cNvPr id="36" name="Elbow Connector 35">
            <a:extLst>
              <a:ext uri="{FF2B5EF4-FFF2-40B4-BE49-F238E27FC236}">
                <a16:creationId xmlns:a16="http://schemas.microsoft.com/office/drawing/2014/main" id="{A2B9C826-E5D2-4E05-8118-D459B2279842}"/>
              </a:ext>
            </a:extLst>
          </p:cNvPr>
          <p:cNvCxnSpPr>
            <a:cxnSpLocks/>
          </p:cNvCxnSpPr>
          <p:nvPr userDrawn="1"/>
        </p:nvCxnSpPr>
        <p:spPr>
          <a:xfrm rot="5400000">
            <a:off x="856615" y="3060033"/>
            <a:ext cx="873760" cy="826770"/>
          </a:xfrm>
          <a:prstGeom prst="bentConnector3">
            <a:avLst>
              <a:gd name="adj1" fmla="val 64390"/>
            </a:avLst>
          </a:prstGeom>
          <a:ln w="15875">
            <a:solidFill>
              <a:srgbClr val="4E738A"/>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ABAEA5A-C658-1B28-2234-FD5A09F435D3}"/>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634056" y="4005019"/>
            <a:ext cx="553841" cy="558898"/>
          </a:xfrm>
          <a:prstGeom prst="rect">
            <a:avLst/>
          </a:prstGeom>
        </p:spPr>
      </p:pic>
      <p:grpSp>
        <p:nvGrpSpPr>
          <p:cNvPr id="9" name="Group 8">
            <a:extLst>
              <a:ext uri="{FF2B5EF4-FFF2-40B4-BE49-F238E27FC236}">
                <a16:creationId xmlns:a16="http://schemas.microsoft.com/office/drawing/2014/main" id="{EBB6B712-3E5A-1C1E-35AC-DFCF43FF5826}"/>
              </a:ext>
            </a:extLst>
          </p:cNvPr>
          <p:cNvGrpSpPr/>
          <p:nvPr userDrawn="1"/>
        </p:nvGrpSpPr>
        <p:grpSpPr>
          <a:xfrm>
            <a:off x="8533051" y="6389068"/>
            <a:ext cx="3467481" cy="329232"/>
            <a:chOff x="8533051" y="6389068"/>
            <a:chExt cx="3467481" cy="329232"/>
          </a:xfrm>
        </p:grpSpPr>
        <p:sp>
          <p:nvSpPr>
            <p:cNvPr id="15" name="Oval 14">
              <a:extLst>
                <a:ext uri="{FF2B5EF4-FFF2-40B4-BE49-F238E27FC236}">
                  <a16:creationId xmlns:a16="http://schemas.microsoft.com/office/drawing/2014/main" id="{77CBF109-90EE-1B13-356C-79F4E0E48D7C}"/>
                </a:ext>
              </a:extLst>
            </p:cNvPr>
            <p:cNvSpPr/>
            <p:nvPr userDrawn="1"/>
          </p:nvSpPr>
          <p:spPr>
            <a:xfrm>
              <a:off x="11483528" y="6389068"/>
              <a:ext cx="329232" cy="329232"/>
            </a:xfrm>
            <a:prstGeom prst="ellipse">
              <a:avLst/>
            </a:prstGeom>
            <a:solidFill>
              <a:srgbClr val="003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0154A3D-C9D1-6C4E-F0ED-B97DFC8DF90C}"/>
                </a:ext>
              </a:extLst>
            </p:cNvPr>
            <p:cNvSpPr/>
            <p:nvPr userDrawn="1"/>
          </p:nvSpPr>
          <p:spPr>
            <a:xfrm>
              <a:off x="11671300" y="6389068"/>
              <a:ext cx="329232" cy="329232"/>
            </a:xfrm>
            <a:prstGeom prst="ellipse">
              <a:avLst/>
            </a:prstGeom>
            <a:solidFill>
              <a:srgbClr val="6CCA98">
                <a:alpha val="850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oter Placeholder 4">
              <a:extLst>
                <a:ext uri="{FF2B5EF4-FFF2-40B4-BE49-F238E27FC236}">
                  <a16:creationId xmlns:a16="http://schemas.microsoft.com/office/drawing/2014/main" id="{7DD9C9E4-A1FB-4539-DEF6-009AD9C54710}"/>
                </a:ext>
              </a:extLst>
            </p:cNvPr>
            <p:cNvSpPr txBox="1">
              <a:spLocks/>
            </p:cNvSpPr>
            <p:nvPr userDrawn="1"/>
          </p:nvSpPr>
          <p:spPr>
            <a:xfrm>
              <a:off x="8533051" y="6408507"/>
              <a:ext cx="2895600" cy="300658"/>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GEOSYNTEC CONSULTANTS</a:t>
              </a:r>
            </a:p>
          </p:txBody>
        </p:sp>
      </p:grpSp>
      <p:sp>
        <p:nvSpPr>
          <p:cNvPr id="6" name="Text Placeholder 5">
            <a:extLst>
              <a:ext uri="{FF2B5EF4-FFF2-40B4-BE49-F238E27FC236}">
                <a16:creationId xmlns:a16="http://schemas.microsoft.com/office/drawing/2014/main" id="{D3C85062-9C4F-1E54-DEC3-67046D961DA4}"/>
              </a:ext>
            </a:extLst>
          </p:cNvPr>
          <p:cNvSpPr>
            <a:spLocks noGrp="1"/>
          </p:cNvSpPr>
          <p:nvPr>
            <p:ph type="body" sz="quarter" idx="18" hasCustomPrompt="1"/>
          </p:nvPr>
        </p:nvSpPr>
        <p:spPr>
          <a:xfrm>
            <a:off x="1979389" y="804505"/>
            <a:ext cx="3959672" cy="444350"/>
          </a:xfrm>
          <a:prstGeom prst="rect">
            <a:avLst/>
          </a:prstGeom>
        </p:spPr>
        <p:txBody>
          <a:bodyPr/>
          <a:lstStyle>
            <a:lvl1pPr marL="342900" indent="-342900">
              <a:buFont typeface="Arial" panose="020B0604020202020204" pitchFamily="34" charset="0"/>
              <a:buChar char="•"/>
              <a:defRPr lang="en-US" sz="2400" kern="1200" dirty="0" smtClean="0">
                <a:solidFill>
                  <a:schemeClr val="bg1"/>
                </a:solidFill>
                <a:latin typeface="Arial" panose="020B0604020202020204" pitchFamily="34" charset="0"/>
                <a:ea typeface="+mn-ea"/>
                <a:cs typeface="Arial" panose="020B0604020202020204" pitchFamily="34" charset="0"/>
              </a:defRPr>
            </a:lvl1pPr>
            <a:lvl2pPr>
              <a:defRPr lang="en-US" sz="2400" kern="1200" dirty="0" smtClean="0">
                <a:solidFill>
                  <a:schemeClr val="bg1"/>
                </a:solidFill>
                <a:latin typeface="Arial" panose="020B0604020202020204" pitchFamily="34" charset="0"/>
                <a:ea typeface="+mn-ea"/>
                <a:cs typeface="Arial" panose="020B0604020202020204" pitchFamily="34" charset="0"/>
              </a:defRPr>
            </a:lvl2pPr>
            <a:lvl3pPr>
              <a:defRPr lang="en-US" sz="2400" kern="1200" dirty="0" smtClean="0">
                <a:solidFill>
                  <a:schemeClr val="bg1"/>
                </a:solidFill>
                <a:latin typeface="Arial" panose="020B0604020202020204" pitchFamily="34" charset="0"/>
                <a:ea typeface="+mn-ea"/>
                <a:cs typeface="Arial" panose="020B0604020202020204" pitchFamily="34" charset="0"/>
              </a:defRPr>
            </a:lvl3pPr>
            <a:lvl4pPr>
              <a:defRPr lang="en-US" sz="2400" kern="1200" dirty="0" smtClean="0">
                <a:solidFill>
                  <a:schemeClr val="bg1"/>
                </a:solidFill>
                <a:latin typeface="Arial" panose="020B0604020202020204" pitchFamily="34" charset="0"/>
                <a:ea typeface="+mn-ea"/>
                <a:cs typeface="Arial" panose="020B0604020202020204" pitchFamily="34" charset="0"/>
              </a:defRPr>
            </a:lvl4pPr>
            <a:lvl5pPr>
              <a:defRPr lang="en-US" sz="2400" kern="1200" dirty="0">
                <a:solidFill>
                  <a:schemeClr val="bg1"/>
                </a:solidFill>
                <a:latin typeface="Arial" panose="020B0604020202020204" pitchFamily="34" charset="0"/>
                <a:ea typeface="+mn-ea"/>
                <a:cs typeface="Arial" panose="020B0604020202020204" pitchFamily="34" charset="0"/>
              </a:defRPr>
            </a:lvl5pPr>
          </a:lstStyle>
          <a:p>
            <a:pPr lvl="0"/>
            <a:r>
              <a:rPr lang="en-US"/>
              <a:t>Click to add text</a:t>
            </a:r>
          </a:p>
        </p:txBody>
      </p:sp>
      <p:sp>
        <p:nvSpPr>
          <p:cNvPr id="7" name="Text Placeholder 5">
            <a:extLst>
              <a:ext uri="{FF2B5EF4-FFF2-40B4-BE49-F238E27FC236}">
                <a16:creationId xmlns:a16="http://schemas.microsoft.com/office/drawing/2014/main" id="{E1CF7043-9588-FD00-8604-439EB517A602}"/>
              </a:ext>
            </a:extLst>
          </p:cNvPr>
          <p:cNvSpPr>
            <a:spLocks noGrp="1"/>
          </p:cNvSpPr>
          <p:nvPr>
            <p:ph type="body" sz="quarter" idx="19" hasCustomPrompt="1"/>
          </p:nvPr>
        </p:nvSpPr>
        <p:spPr>
          <a:xfrm>
            <a:off x="1979389" y="2123166"/>
            <a:ext cx="3959672" cy="444350"/>
          </a:xfrm>
          <a:prstGeom prst="rect">
            <a:avLst/>
          </a:prstGeom>
        </p:spPr>
        <p:txBody>
          <a:bodyPr/>
          <a:lstStyle>
            <a:lvl1pPr marL="342900" indent="-342900">
              <a:buFont typeface="Arial" panose="020B0604020202020204" pitchFamily="34" charset="0"/>
              <a:buChar char="•"/>
              <a:defRPr lang="en-US" sz="2400" kern="1200" dirty="0" smtClean="0">
                <a:solidFill>
                  <a:schemeClr val="bg1"/>
                </a:solidFill>
                <a:latin typeface="Arial" panose="020B0604020202020204" pitchFamily="34" charset="0"/>
                <a:ea typeface="+mn-ea"/>
                <a:cs typeface="Arial" panose="020B0604020202020204" pitchFamily="34" charset="0"/>
              </a:defRPr>
            </a:lvl1pPr>
            <a:lvl2pPr>
              <a:defRPr lang="en-US" sz="2400" kern="1200" dirty="0" smtClean="0">
                <a:solidFill>
                  <a:schemeClr val="bg1"/>
                </a:solidFill>
                <a:latin typeface="Arial" panose="020B0604020202020204" pitchFamily="34" charset="0"/>
                <a:ea typeface="+mn-ea"/>
                <a:cs typeface="Arial" panose="020B0604020202020204" pitchFamily="34" charset="0"/>
              </a:defRPr>
            </a:lvl2pPr>
            <a:lvl3pPr>
              <a:defRPr lang="en-US" sz="2400" kern="1200" dirty="0" smtClean="0">
                <a:solidFill>
                  <a:schemeClr val="bg1"/>
                </a:solidFill>
                <a:latin typeface="Arial" panose="020B0604020202020204" pitchFamily="34" charset="0"/>
                <a:ea typeface="+mn-ea"/>
                <a:cs typeface="Arial" panose="020B0604020202020204" pitchFamily="34" charset="0"/>
              </a:defRPr>
            </a:lvl3pPr>
            <a:lvl4pPr>
              <a:defRPr lang="en-US" sz="2400" kern="1200" dirty="0" smtClean="0">
                <a:solidFill>
                  <a:schemeClr val="bg1"/>
                </a:solidFill>
                <a:latin typeface="Arial" panose="020B0604020202020204" pitchFamily="34" charset="0"/>
                <a:ea typeface="+mn-ea"/>
                <a:cs typeface="Arial" panose="020B0604020202020204" pitchFamily="34" charset="0"/>
              </a:defRPr>
            </a:lvl4pPr>
            <a:lvl5pPr>
              <a:defRPr lang="en-US" sz="2400" kern="1200" dirty="0">
                <a:solidFill>
                  <a:schemeClr val="bg1"/>
                </a:solidFill>
                <a:latin typeface="Arial" panose="020B0604020202020204" pitchFamily="34" charset="0"/>
                <a:ea typeface="+mn-ea"/>
                <a:cs typeface="Arial" panose="020B0604020202020204" pitchFamily="34" charset="0"/>
              </a:defRPr>
            </a:lvl5pPr>
          </a:lstStyle>
          <a:p>
            <a:pPr lvl="0"/>
            <a:r>
              <a:rPr lang="en-US"/>
              <a:t>Click to add text</a:t>
            </a:r>
          </a:p>
        </p:txBody>
      </p:sp>
      <p:sp>
        <p:nvSpPr>
          <p:cNvPr id="12" name="Text Placeholder 5">
            <a:extLst>
              <a:ext uri="{FF2B5EF4-FFF2-40B4-BE49-F238E27FC236}">
                <a16:creationId xmlns:a16="http://schemas.microsoft.com/office/drawing/2014/main" id="{5961B710-EDD6-6D6E-AC89-273394F72E68}"/>
              </a:ext>
            </a:extLst>
          </p:cNvPr>
          <p:cNvSpPr>
            <a:spLocks noGrp="1"/>
          </p:cNvSpPr>
          <p:nvPr>
            <p:ph type="body" sz="quarter" idx="20" hasCustomPrompt="1"/>
          </p:nvPr>
        </p:nvSpPr>
        <p:spPr>
          <a:xfrm>
            <a:off x="1979389" y="3393701"/>
            <a:ext cx="3959672" cy="444350"/>
          </a:xfrm>
          <a:prstGeom prst="rect">
            <a:avLst/>
          </a:prstGeom>
        </p:spPr>
        <p:txBody>
          <a:bodyPr/>
          <a:lstStyle>
            <a:lvl1pPr marL="342900" indent="-342900">
              <a:buFont typeface="Arial" panose="020B0604020202020204" pitchFamily="34" charset="0"/>
              <a:buChar char="•"/>
              <a:defRPr lang="en-US" sz="2400" kern="1200" dirty="0" smtClean="0">
                <a:solidFill>
                  <a:schemeClr val="bg1"/>
                </a:solidFill>
                <a:latin typeface="Arial" panose="020B0604020202020204" pitchFamily="34" charset="0"/>
                <a:ea typeface="+mn-ea"/>
                <a:cs typeface="Arial" panose="020B0604020202020204" pitchFamily="34" charset="0"/>
              </a:defRPr>
            </a:lvl1pPr>
            <a:lvl2pPr>
              <a:defRPr lang="en-US" sz="2400" kern="1200" dirty="0" smtClean="0">
                <a:solidFill>
                  <a:schemeClr val="bg1"/>
                </a:solidFill>
                <a:latin typeface="Arial" panose="020B0604020202020204" pitchFamily="34" charset="0"/>
                <a:ea typeface="+mn-ea"/>
                <a:cs typeface="Arial" panose="020B0604020202020204" pitchFamily="34" charset="0"/>
              </a:defRPr>
            </a:lvl2pPr>
            <a:lvl3pPr>
              <a:defRPr lang="en-US" sz="2400" kern="1200" dirty="0" smtClean="0">
                <a:solidFill>
                  <a:schemeClr val="bg1"/>
                </a:solidFill>
                <a:latin typeface="Arial" panose="020B0604020202020204" pitchFamily="34" charset="0"/>
                <a:ea typeface="+mn-ea"/>
                <a:cs typeface="Arial" panose="020B0604020202020204" pitchFamily="34" charset="0"/>
              </a:defRPr>
            </a:lvl3pPr>
            <a:lvl4pPr>
              <a:defRPr lang="en-US" sz="2400" kern="1200" dirty="0" smtClean="0">
                <a:solidFill>
                  <a:schemeClr val="bg1"/>
                </a:solidFill>
                <a:latin typeface="Arial" panose="020B0604020202020204" pitchFamily="34" charset="0"/>
                <a:ea typeface="+mn-ea"/>
                <a:cs typeface="Arial" panose="020B0604020202020204" pitchFamily="34" charset="0"/>
              </a:defRPr>
            </a:lvl4pPr>
            <a:lvl5pPr>
              <a:defRPr lang="en-US" sz="2400" kern="1200" dirty="0">
                <a:solidFill>
                  <a:schemeClr val="bg1"/>
                </a:solidFill>
                <a:latin typeface="Arial" panose="020B0604020202020204" pitchFamily="34" charset="0"/>
                <a:ea typeface="+mn-ea"/>
                <a:cs typeface="Arial" panose="020B0604020202020204" pitchFamily="34" charset="0"/>
              </a:defRPr>
            </a:lvl5pPr>
          </a:lstStyle>
          <a:p>
            <a:pPr lvl="0"/>
            <a:r>
              <a:rPr lang="en-US"/>
              <a:t>Click to add text</a:t>
            </a:r>
          </a:p>
        </p:txBody>
      </p:sp>
      <p:sp>
        <p:nvSpPr>
          <p:cNvPr id="22" name="Slide Number Placeholder 3">
            <a:extLst>
              <a:ext uri="{FF2B5EF4-FFF2-40B4-BE49-F238E27FC236}">
                <a16:creationId xmlns:a16="http://schemas.microsoft.com/office/drawing/2014/main" id="{6DD7A63E-0519-434A-B497-70B8FA6BB648}"/>
              </a:ext>
            </a:extLst>
          </p:cNvPr>
          <p:cNvSpPr txBox="1">
            <a:spLocks/>
          </p:cNvSpPr>
          <p:nvPr userDrawn="1"/>
        </p:nvSpPr>
        <p:spPr>
          <a:xfrm>
            <a:off x="11649586" y="6380209"/>
            <a:ext cx="376161"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900" kern="1200">
                <a:solidFill>
                  <a:schemeClr val="tx1">
                    <a:lumMod val="50000"/>
                    <a:lumOff val="50000"/>
                  </a:schemeClr>
                </a:solidFill>
                <a:latin typeface="Arial"/>
                <a:ea typeface="ヒラギノ角ゴ ProN W3" charset="0"/>
                <a:cs typeface="Arial"/>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a:lstStyle>
          <a:p>
            <a:pPr algn="ctr"/>
            <a:fld id="{026B8891-0601-8D42-BD41-6E83A4D96A76}" type="slidenum">
              <a:rPr lang="en-US" sz="1000" b="1" smtClean="0">
                <a:solidFill>
                  <a:schemeClr val="accent1"/>
                </a:solidFill>
              </a:rPr>
              <a:pPr algn="ctr"/>
              <a:t>‹#›</a:t>
            </a:fld>
            <a:endParaRPr lang="en-US" sz="1000" b="1">
              <a:solidFill>
                <a:schemeClr val="accent1"/>
              </a:solidFill>
            </a:endParaRPr>
          </a:p>
        </p:txBody>
      </p:sp>
    </p:spTree>
    <p:extLst>
      <p:ext uri="{BB962C8B-B14F-4D97-AF65-F5344CB8AC3E}">
        <p14:creationId xmlns:p14="http://schemas.microsoft.com/office/powerpoint/2010/main" val="2318045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6C6E3E-2699-D831-EA9D-65463115698B}"/>
              </a:ext>
            </a:extLst>
          </p:cNvPr>
          <p:cNvSpPr/>
          <p:nvPr userDrawn="1"/>
        </p:nvSpPr>
        <p:spPr>
          <a:xfrm>
            <a:off x="0" y="-223520"/>
            <a:ext cx="12192000" cy="708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2C3E62F-943B-A66C-9E02-6334748098ED}"/>
              </a:ext>
            </a:extLst>
          </p:cNvPr>
          <p:cNvSpPr/>
          <p:nvPr userDrawn="1"/>
        </p:nvSpPr>
        <p:spPr>
          <a:xfrm>
            <a:off x="1554480" y="-217170"/>
            <a:ext cx="3931920" cy="7075170"/>
          </a:xfrm>
          <a:prstGeom prst="rect">
            <a:avLst/>
          </a:prstGeom>
          <a:solidFill>
            <a:srgbClr val="4E73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4B3CE5A-014D-7440-076E-C32A5CB7E396}"/>
              </a:ext>
            </a:extLst>
          </p:cNvPr>
          <p:cNvSpPr/>
          <p:nvPr userDrawn="1"/>
        </p:nvSpPr>
        <p:spPr>
          <a:xfrm>
            <a:off x="933425" y="291018"/>
            <a:ext cx="1149162" cy="1149162"/>
          </a:xfrm>
          <a:prstGeom prst="ellipse">
            <a:avLst/>
          </a:prstGeom>
          <a:solidFill>
            <a:schemeClr val="bg1"/>
          </a:solidFill>
          <a:ln w="41275">
            <a:solidFill>
              <a:srgbClr val="6CC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A686652-9ACF-2600-EDE6-41070AE4CCF5}"/>
              </a:ext>
            </a:extLst>
          </p:cNvPr>
          <p:cNvSpPr/>
          <p:nvPr userDrawn="1"/>
        </p:nvSpPr>
        <p:spPr>
          <a:xfrm>
            <a:off x="933425" y="2305206"/>
            <a:ext cx="1250886" cy="1250886"/>
          </a:xfrm>
          <a:prstGeom prst="ellipse">
            <a:avLst/>
          </a:prstGeom>
          <a:solidFill>
            <a:schemeClr val="bg1"/>
          </a:solidFill>
          <a:ln w="41275">
            <a:solidFill>
              <a:srgbClr val="6CC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55E6B74-DCD2-FA26-E344-C87BD5EBAB53}"/>
              </a:ext>
            </a:extLst>
          </p:cNvPr>
          <p:cNvSpPr/>
          <p:nvPr userDrawn="1"/>
        </p:nvSpPr>
        <p:spPr>
          <a:xfrm>
            <a:off x="933425" y="4421118"/>
            <a:ext cx="1250886" cy="1250886"/>
          </a:xfrm>
          <a:prstGeom prst="ellipse">
            <a:avLst/>
          </a:prstGeom>
          <a:solidFill>
            <a:schemeClr val="bg1"/>
          </a:solidFill>
          <a:ln w="41275">
            <a:solidFill>
              <a:srgbClr val="6CC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9">
            <a:extLst>
              <a:ext uri="{FF2B5EF4-FFF2-40B4-BE49-F238E27FC236}">
                <a16:creationId xmlns:a16="http://schemas.microsoft.com/office/drawing/2014/main" id="{328AA641-6F71-AC80-1586-A7E18212BA76}"/>
              </a:ext>
            </a:extLst>
          </p:cNvPr>
          <p:cNvSpPr>
            <a:spLocks noGrp="1"/>
          </p:cNvSpPr>
          <p:nvPr>
            <p:ph type="body" sz="quarter" idx="15" hasCustomPrompt="1"/>
          </p:nvPr>
        </p:nvSpPr>
        <p:spPr>
          <a:xfrm>
            <a:off x="2447481" y="478944"/>
            <a:ext cx="2721555" cy="412596"/>
          </a:xfrm>
          <a:prstGeom prst="rect">
            <a:avLst/>
          </a:prstGeom>
        </p:spPr>
        <p:txBody>
          <a:bodyPr/>
          <a:lstStyle>
            <a:lvl1pPr marL="0" indent="0" algn="l">
              <a:buNone/>
              <a:defRPr sz="2000" b="1">
                <a:solidFill>
                  <a:srgbClr val="6CCA98"/>
                </a:solidFill>
                <a:latin typeface="Arial" panose="020B0604020202020204" pitchFamily="34" charset="0"/>
                <a:cs typeface="Arial" panose="020B0604020202020204" pitchFamily="34" charset="0"/>
              </a:defRPr>
            </a:lvl1pPr>
          </a:lstStyle>
          <a:p>
            <a:pPr lvl="0"/>
            <a:r>
              <a:rPr lang="en-US"/>
              <a:t>Click to add Title</a:t>
            </a:r>
          </a:p>
        </p:txBody>
      </p:sp>
      <p:sp>
        <p:nvSpPr>
          <p:cNvPr id="22" name="Text Placeholder 29">
            <a:extLst>
              <a:ext uri="{FF2B5EF4-FFF2-40B4-BE49-F238E27FC236}">
                <a16:creationId xmlns:a16="http://schemas.microsoft.com/office/drawing/2014/main" id="{27B3EFA5-9466-B18E-A22F-0F74053C46C1}"/>
              </a:ext>
            </a:extLst>
          </p:cNvPr>
          <p:cNvSpPr>
            <a:spLocks noGrp="1"/>
          </p:cNvSpPr>
          <p:nvPr>
            <p:ph type="body" sz="quarter" idx="16" hasCustomPrompt="1"/>
          </p:nvPr>
        </p:nvSpPr>
        <p:spPr>
          <a:xfrm>
            <a:off x="2447481" y="968152"/>
            <a:ext cx="2684589" cy="744066"/>
          </a:xfrm>
          <a:prstGeom prst="rect">
            <a:avLst/>
          </a:prstGeom>
        </p:spPr>
        <p:txBody>
          <a:bodyPr/>
          <a:lstStyle>
            <a:lvl1pPr marL="0" indent="0" algn="l">
              <a:buNone/>
              <a:defRPr sz="2000" b="0">
                <a:solidFill>
                  <a:schemeClr val="bg1"/>
                </a:solidFill>
                <a:latin typeface="Arial" panose="020B0604020202020204" pitchFamily="34" charset="0"/>
                <a:cs typeface="Arial" panose="020B0604020202020204" pitchFamily="34" charset="0"/>
              </a:defRPr>
            </a:lvl1pPr>
          </a:lstStyle>
          <a:p>
            <a:pPr lvl="0"/>
            <a:r>
              <a:rPr lang="en-US"/>
              <a:t>Click to add text</a:t>
            </a:r>
          </a:p>
        </p:txBody>
      </p:sp>
      <p:sp>
        <p:nvSpPr>
          <p:cNvPr id="37" name="Text Placeholder 29">
            <a:extLst>
              <a:ext uri="{FF2B5EF4-FFF2-40B4-BE49-F238E27FC236}">
                <a16:creationId xmlns:a16="http://schemas.microsoft.com/office/drawing/2014/main" id="{5A888E37-A243-018F-B797-7D0589584A1C}"/>
              </a:ext>
            </a:extLst>
          </p:cNvPr>
          <p:cNvSpPr>
            <a:spLocks noGrp="1"/>
          </p:cNvSpPr>
          <p:nvPr>
            <p:ph type="body" sz="quarter" idx="17" hasCustomPrompt="1"/>
          </p:nvPr>
        </p:nvSpPr>
        <p:spPr>
          <a:xfrm>
            <a:off x="2447481" y="2420888"/>
            <a:ext cx="2721555" cy="412596"/>
          </a:xfrm>
          <a:prstGeom prst="rect">
            <a:avLst/>
          </a:prstGeom>
        </p:spPr>
        <p:txBody>
          <a:bodyPr/>
          <a:lstStyle>
            <a:lvl1pPr marL="0" indent="0" algn="l">
              <a:buNone/>
              <a:defRPr sz="2000" b="1">
                <a:solidFill>
                  <a:srgbClr val="6CCA98"/>
                </a:solidFill>
                <a:latin typeface="Arial" panose="020B0604020202020204" pitchFamily="34" charset="0"/>
                <a:cs typeface="Arial" panose="020B0604020202020204" pitchFamily="34" charset="0"/>
              </a:defRPr>
            </a:lvl1pPr>
          </a:lstStyle>
          <a:p>
            <a:pPr lvl="0"/>
            <a:r>
              <a:rPr lang="en-US"/>
              <a:t>Click to add Title</a:t>
            </a:r>
          </a:p>
        </p:txBody>
      </p:sp>
      <p:sp>
        <p:nvSpPr>
          <p:cNvPr id="39" name="Text Placeholder 29">
            <a:extLst>
              <a:ext uri="{FF2B5EF4-FFF2-40B4-BE49-F238E27FC236}">
                <a16:creationId xmlns:a16="http://schemas.microsoft.com/office/drawing/2014/main" id="{767D7E29-93D7-DCD8-C3F1-C93CE82538EC}"/>
              </a:ext>
            </a:extLst>
          </p:cNvPr>
          <p:cNvSpPr>
            <a:spLocks noGrp="1"/>
          </p:cNvSpPr>
          <p:nvPr>
            <p:ph type="body" sz="quarter" idx="18" hasCustomPrompt="1"/>
          </p:nvPr>
        </p:nvSpPr>
        <p:spPr>
          <a:xfrm>
            <a:off x="2447481" y="2910096"/>
            <a:ext cx="2684589" cy="744066"/>
          </a:xfrm>
          <a:prstGeom prst="rect">
            <a:avLst/>
          </a:prstGeom>
        </p:spPr>
        <p:txBody>
          <a:bodyPr/>
          <a:lstStyle>
            <a:lvl1pPr marL="0" indent="0" algn="l">
              <a:buNone/>
              <a:defRPr sz="2000" b="0">
                <a:solidFill>
                  <a:schemeClr val="bg1"/>
                </a:solidFill>
                <a:latin typeface="Arial" panose="020B0604020202020204" pitchFamily="34" charset="0"/>
                <a:cs typeface="Arial" panose="020B0604020202020204" pitchFamily="34" charset="0"/>
              </a:defRPr>
            </a:lvl1pPr>
          </a:lstStyle>
          <a:p>
            <a:pPr lvl="0"/>
            <a:r>
              <a:rPr lang="en-US"/>
              <a:t>Click to add text</a:t>
            </a:r>
          </a:p>
        </p:txBody>
      </p:sp>
      <p:sp>
        <p:nvSpPr>
          <p:cNvPr id="40" name="Text Placeholder 29">
            <a:extLst>
              <a:ext uri="{FF2B5EF4-FFF2-40B4-BE49-F238E27FC236}">
                <a16:creationId xmlns:a16="http://schemas.microsoft.com/office/drawing/2014/main" id="{942050FC-F22F-60A8-548C-573C53807392}"/>
              </a:ext>
            </a:extLst>
          </p:cNvPr>
          <p:cNvSpPr>
            <a:spLocks noGrp="1"/>
          </p:cNvSpPr>
          <p:nvPr>
            <p:ph type="body" sz="quarter" idx="19" hasCustomPrompt="1"/>
          </p:nvPr>
        </p:nvSpPr>
        <p:spPr>
          <a:xfrm>
            <a:off x="2447481" y="4581128"/>
            <a:ext cx="2721555" cy="412596"/>
          </a:xfrm>
          <a:prstGeom prst="rect">
            <a:avLst/>
          </a:prstGeom>
        </p:spPr>
        <p:txBody>
          <a:bodyPr/>
          <a:lstStyle>
            <a:lvl1pPr marL="0" indent="0" algn="l">
              <a:buNone/>
              <a:defRPr sz="2000" b="1">
                <a:solidFill>
                  <a:srgbClr val="6CCA98"/>
                </a:solidFill>
                <a:latin typeface="Arial" panose="020B0604020202020204" pitchFamily="34" charset="0"/>
                <a:cs typeface="Arial" panose="020B0604020202020204" pitchFamily="34" charset="0"/>
              </a:defRPr>
            </a:lvl1pPr>
          </a:lstStyle>
          <a:p>
            <a:pPr lvl="0"/>
            <a:r>
              <a:rPr lang="en-US"/>
              <a:t>Click to add Title</a:t>
            </a:r>
          </a:p>
        </p:txBody>
      </p:sp>
      <p:sp>
        <p:nvSpPr>
          <p:cNvPr id="41" name="Text Placeholder 29">
            <a:extLst>
              <a:ext uri="{FF2B5EF4-FFF2-40B4-BE49-F238E27FC236}">
                <a16:creationId xmlns:a16="http://schemas.microsoft.com/office/drawing/2014/main" id="{B0060F61-1723-A957-D6C6-69B9DDCE8C2A}"/>
              </a:ext>
            </a:extLst>
          </p:cNvPr>
          <p:cNvSpPr>
            <a:spLocks noGrp="1"/>
          </p:cNvSpPr>
          <p:nvPr>
            <p:ph type="body" sz="quarter" idx="20" hasCustomPrompt="1"/>
          </p:nvPr>
        </p:nvSpPr>
        <p:spPr>
          <a:xfrm>
            <a:off x="2447481" y="5070336"/>
            <a:ext cx="2684589" cy="744066"/>
          </a:xfrm>
          <a:prstGeom prst="rect">
            <a:avLst/>
          </a:prstGeom>
        </p:spPr>
        <p:txBody>
          <a:bodyPr/>
          <a:lstStyle>
            <a:lvl1pPr marL="0" indent="0" algn="l">
              <a:buNone/>
              <a:defRPr sz="2000" b="0">
                <a:solidFill>
                  <a:schemeClr val="bg1"/>
                </a:solidFill>
                <a:latin typeface="Arial" panose="020B0604020202020204" pitchFamily="34" charset="0"/>
                <a:cs typeface="Arial" panose="020B0604020202020204" pitchFamily="34" charset="0"/>
              </a:defRPr>
            </a:lvl1pPr>
          </a:lstStyle>
          <a:p>
            <a:pPr lvl="0"/>
            <a:r>
              <a:rPr lang="en-US"/>
              <a:t>Click to add text</a:t>
            </a:r>
          </a:p>
        </p:txBody>
      </p:sp>
      <p:sp>
        <p:nvSpPr>
          <p:cNvPr id="42" name="Rectangle 41">
            <a:extLst>
              <a:ext uri="{FF2B5EF4-FFF2-40B4-BE49-F238E27FC236}">
                <a16:creationId xmlns:a16="http://schemas.microsoft.com/office/drawing/2014/main" id="{6AB8FE48-CB18-CB76-A590-EC9CAF0A869A}"/>
              </a:ext>
            </a:extLst>
          </p:cNvPr>
          <p:cNvSpPr/>
          <p:nvPr userDrawn="1"/>
        </p:nvSpPr>
        <p:spPr>
          <a:xfrm>
            <a:off x="6752074" y="-217170"/>
            <a:ext cx="3931920" cy="7075170"/>
          </a:xfrm>
          <a:prstGeom prst="rect">
            <a:avLst/>
          </a:prstGeom>
          <a:solidFill>
            <a:srgbClr val="4E73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33865878-124B-824C-F1F7-FC4919E20A88}"/>
              </a:ext>
            </a:extLst>
          </p:cNvPr>
          <p:cNvSpPr/>
          <p:nvPr userDrawn="1"/>
        </p:nvSpPr>
        <p:spPr>
          <a:xfrm>
            <a:off x="6131019" y="291018"/>
            <a:ext cx="1149162" cy="1149162"/>
          </a:xfrm>
          <a:prstGeom prst="ellipse">
            <a:avLst/>
          </a:prstGeom>
          <a:solidFill>
            <a:schemeClr val="bg1"/>
          </a:solidFill>
          <a:ln w="41275">
            <a:solidFill>
              <a:srgbClr val="6CC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AD4CAC0-36B5-DD2A-0911-7BF12C0C7A97}"/>
              </a:ext>
            </a:extLst>
          </p:cNvPr>
          <p:cNvSpPr/>
          <p:nvPr userDrawn="1"/>
        </p:nvSpPr>
        <p:spPr>
          <a:xfrm>
            <a:off x="6131019" y="2305206"/>
            <a:ext cx="1250886" cy="1250886"/>
          </a:xfrm>
          <a:prstGeom prst="ellipse">
            <a:avLst/>
          </a:prstGeom>
          <a:solidFill>
            <a:schemeClr val="bg1"/>
          </a:solidFill>
          <a:ln w="41275">
            <a:solidFill>
              <a:srgbClr val="6CC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F2D73F4B-9072-81E2-CFD6-64CFA17E5F47}"/>
              </a:ext>
            </a:extLst>
          </p:cNvPr>
          <p:cNvSpPr/>
          <p:nvPr userDrawn="1"/>
        </p:nvSpPr>
        <p:spPr>
          <a:xfrm>
            <a:off x="6131019" y="4421118"/>
            <a:ext cx="1250886" cy="1250886"/>
          </a:xfrm>
          <a:prstGeom prst="ellipse">
            <a:avLst/>
          </a:prstGeom>
          <a:solidFill>
            <a:schemeClr val="bg1"/>
          </a:solidFill>
          <a:ln w="41275">
            <a:solidFill>
              <a:srgbClr val="6CC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9">
            <a:extLst>
              <a:ext uri="{FF2B5EF4-FFF2-40B4-BE49-F238E27FC236}">
                <a16:creationId xmlns:a16="http://schemas.microsoft.com/office/drawing/2014/main" id="{D28AA102-4E03-51EB-36D2-4A4C0CC85FF2}"/>
              </a:ext>
            </a:extLst>
          </p:cNvPr>
          <p:cNvSpPr>
            <a:spLocks noGrp="1"/>
          </p:cNvSpPr>
          <p:nvPr>
            <p:ph type="body" sz="quarter" idx="21" hasCustomPrompt="1"/>
          </p:nvPr>
        </p:nvSpPr>
        <p:spPr>
          <a:xfrm>
            <a:off x="7645075" y="478944"/>
            <a:ext cx="2721555" cy="412596"/>
          </a:xfrm>
          <a:prstGeom prst="rect">
            <a:avLst/>
          </a:prstGeom>
        </p:spPr>
        <p:txBody>
          <a:bodyPr/>
          <a:lstStyle>
            <a:lvl1pPr marL="0" indent="0" algn="l">
              <a:buNone/>
              <a:defRPr sz="2000" b="1">
                <a:solidFill>
                  <a:srgbClr val="6CCA98"/>
                </a:solidFill>
                <a:latin typeface="Arial" panose="020B0604020202020204" pitchFamily="34" charset="0"/>
                <a:cs typeface="Arial" panose="020B0604020202020204" pitchFamily="34" charset="0"/>
              </a:defRPr>
            </a:lvl1pPr>
          </a:lstStyle>
          <a:p>
            <a:pPr lvl="0"/>
            <a:r>
              <a:rPr lang="en-US"/>
              <a:t>Click to add Title</a:t>
            </a:r>
          </a:p>
        </p:txBody>
      </p:sp>
      <p:sp>
        <p:nvSpPr>
          <p:cNvPr id="47" name="Text Placeholder 29">
            <a:extLst>
              <a:ext uri="{FF2B5EF4-FFF2-40B4-BE49-F238E27FC236}">
                <a16:creationId xmlns:a16="http://schemas.microsoft.com/office/drawing/2014/main" id="{823E7CB4-6F47-0ED8-113D-6A9DA0EF0927}"/>
              </a:ext>
            </a:extLst>
          </p:cNvPr>
          <p:cNvSpPr>
            <a:spLocks noGrp="1"/>
          </p:cNvSpPr>
          <p:nvPr>
            <p:ph type="body" sz="quarter" idx="22" hasCustomPrompt="1"/>
          </p:nvPr>
        </p:nvSpPr>
        <p:spPr>
          <a:xfrm>
            <a:off x="7645075" y="968152"/>
            <a:ext cx="2684589" cy="744066"/>
          </a:xfrm>
          <a:prstGeom prst="rect">
            <a:avLst/>
          </a:prstGeom>
        </p:spPr>
        <p:txBody>
          <a:bodyPr/>
          <a:lstStyle>
            <a:lvl1pPr marL="0" indent="0" algn="l">
              <a:buNone/>
              <a:defRPr sz="2000" b="0">
                <a:solidFill>
                  <a:schemeClr val="bg1"/>
                </a:solidFill>
                <a:latin typeface="Arial" panose="020B0604020202020204" pitchFamily="34" charset="0"/>
                <a:cs typeface="Arial" panose="020B0604020202020204" pitchFamily="34" charset="0"/>
              </a:defRPr>
            </a:lvl1pPr>
          </a:lstStyle>
          <a:p>
            <a:pPr lvl="0"/>
            <a:r>
              <a:rPr lang="en-US"/>
              <a:t>Click to add text</a:t>
            </a:r>
          </a:p>
        </p:txBody>
      </p:sp>
      <p:sp>
        <p:nvSpPr>
          <p:cNvPr id="48" name="Text Placeholder 29">
            <a:extLst>
              <a:ext uri="{FF2B5EF4-FFF2-40B4-BE49-F238E27FC236}">
                <a16:creationId xmlns:a16="http://schemas.microsoft.com/office/drawing/2014/main" id="{22891D53-7743-82ED-0F92-3908CEB28BA8}"/>
              </a:ext>
            </a:extLst>
          </p:cNvPr>
          <p:cNvSpPr>
            <a:spLocks noGrp="1"/>
          </p:cNvSpPr>
          <p:nvPr>
            <p:ph type="body" sz="quarter" idx="23" hasCustomPrompt="1"/>
          </p:nvPr>
        </p:nvSpPr>
        <p:spPr>
          <a:xfrm>
            <a:off x="7645075" y="2420888"/>
            <a:ext cx="2721555" cy="412596"/>
          </a:xfrm>
          <a:prstGeom prst="rect">
            <a:avLst/>
          </a:prstGeom>
        </p:spPr>
        <p:txBody>
          <a:bodyPr/>
          <a:lstStyle>
            <a:lvl1pPr marL="0" indent="0" algn="l">
              <a:buNone/>
              <a:defRPr sz="2000" b="1">
                <a:solidFill>
                  <a:srgbClr val="6CCA98"/>
                </a:solidFill>
                <a:latin typeface="Arial" panose="020B0604020202020204" pitchFamily="34" charset="0"/>
                <a:cs typeface="Arial" panose="020B0604020202020204" pitchFamily="34" charset="0"/>
              </a:defRPr>
            </a:lvl1pPr>
          </a:lstStyle>
          <a:p>
            <a:pPr lvl="0"/>
            <a:r>
              <a:rPr lang="en-US"/>
              <a:t>Click to add Title</a:t>
            </a:r>
          </a:p>
        </p:txBody>
      </p:sp>
      <p:sp>
        <p:nvSpPr>
          <p:cNvPr id="49" name="Text Placeholder 29">
            <a:extLst>
              <a:ext uri="{FF2B5EF4-FFF2-40B4-BE49-F238E27FC236}">
                <a16:creationId xmlns:a16="http://schemas.microsoft.com/office/drawing/2014/main" id="{F62FB382-A821-6532-D13C-446FE5D10A71}"/>
              </a:ext>
            </a:extLst>
          </p:cNvPr>
          <p:cNvSpPr>
            <a:spLocks noGrp="1"/>
          </p:cNvSpPr>
          <p:nvPr>
            <p:ph type="body" sz="quarter" idx="24" hasCustomPrompt="1"/>
          </p:nvPr>
        </p:nvSpPr>
        <p:spPr>
          <a:xfrm>
            <a:off x="7645075" y="2910096"/>
            <a:ext cx="2684589" cy="744066"/>
          </a:xfrm>
          <a:prstGeom prst="rect">
            <a:avLst/>
          </a:prstGeom>
        </p:spPr>
        <p:txBody>
          <a:bodyPr/>
          <a:lstStyle>
            <a:lvl1pPr marL="0" indent="0" algn="l">
              <a:buNone/>
              <a:defRPr sz="2000" b="0">
                <a:solidFill>
                  <a:schemeClr val="bg1"/>
                </a:solidFill>
                <a:latin typeface="Arial" panose="020B0604020202020204" pitchFamily="34" charset="0"/>
                <a:cs typeface="Arial" panose="020B0604020202020204" pitchFamily="34" charset="0"/>
              </a:defRPr>
            </a:lvl1pPr>
          </a:lstStyle>
          <a:p>
            <a:pPr lvl="0"/>
            <a:r>
              <a:rPr lang="en-US"/>
              <a:t>Click to add text</a:t>
            </a:r>
          </a:p>
        </p:txBody>
      </p:sp>
      <p:sp>
        <p:nvSpPr>
          <p:cNvPr id="50" name="Text Placeholder 29">
            <a:extLst>
              <a:ext uri="{FF2B5EF4-FFF2-40B4-BE49-F238E27FC236}">
                <a16:creationId xmlns:a16="http://schemas.microsoft.com/office/drawing/2014/main" id="{E93EC8D0-BAA9-2599-30EE-FDCACD6D96B2}"/>
              </a:ext>
            </a:extLst>
          </p:cNvPr>
          <p:cNvSpPr>
            <a:spLocks noGrp="1"/>
          </p:cNvSpPr>
          <p:nvPr>
            <p:ph type="body" sz="quarter" idx="25" hasCustomPrompt="1"/>
          </p:nvPr>
        </p:nvSpPr>
        <p:spPr>
          <a:xfrm>
            <a:off x="7645075" y="4581128"/>
            <a:ext cx="2721555" cy="412596"/>
          </a:xfrm>
          <a:prstGeom prst="rect">
            <a:avLst/>
          </a:prstGeom>
        </p:spPr>
        <p:txBody>
          <a:bodyPr/>
          <a:lstStyle>
            <a:lvl1pPr marL="0" indent="0" algn="l">
              <a:buNone/>
              <a:defRPr sz="2000" b="1">
                <a:solidFill>
                  <a:srgbClr val="6CCA98"/>
                </a:solidFill>
                <a:latin typeface="Arial" panose="020B0604020202020204" pitchFamily="34" charset="0"/>
                <a:cs typeface="Arial" panose="020B0604020202020204" pitchFamily="34" charset="0"/>
              </a:defRPr>
            </a:lvl1pPr>
          </a:lstStyle>
          <a:p>
            <a:pPr lvl="0"/>
            <a:r>
              <a:rPr lang="en-US"/>
              <a:t>Click to add Title</a:t>
            </a:r>
          </a:p>
        </p:txBody>
      </p:sp>
      <p:sp>
        <p:nvSpPr>
          <p:cNvPr id="51" name="Text Placeholder 29">
            <a:extLst>
              <a:ext uri="{FF2B5EF4-FFF2-40B4-BE49-F238E27FC236}">
                <a16:creationId xmlns:a16="http://schemas.microsoft.com/office/drawing/2014/main" id="{E7D49C9E-2720-9EE2-9996-BBE0AEA30AD0}"/>
              </a:ext>
            </a:extLst>
          </p:cNvPr>
          <p:cNvSpPr>
            <a:spLocks noGrp="1"/>
          </p:cNvSpPr>
          <p:nvPr>
            <p:ph type="body" sz="quarter" idx="26" hasCustomPrompt="1"/>
          </p:nvPr>
        </p:nvSpPr>
        <p:spPr>
          <a:xfrm>
            <a:off x="7645075" y="5070336"/>
            <a:ext cx="2684589" cy="744066"/>
          </a:xfrm>
          <a:prstGeom prst="rect">
            <a:avLst/>
          </a:prstGeom>
        </p:spPr>
        <p:txBody>
          <a:bodyPr/>
          <a:lstStyle>
            <a:lvl1pPr marL="0" indent="0" algn="l">
              <a:buNone/>
              <a:defRPr sz="2000" b="0">
                <a:solidFill>
                  <a:schemeClr val="bg1"/>
                </a:solidFill>
                <a:latin typeface="Arial" panose="020B0604020202020204" pitchFamily="34" charset="0"/>
                <a:cs typeface="Arial" panose="020B0604020202020204" pitchFamily="34" charset="0"/>
              </a:defRPr>
            </a:lvl1pPr>
          </a:lstStyle>
          <a:p>
            <a:pPr lvl="0"/>
            <a:r>
              <a:rPr lang="en-US"/>
              <a:t>Click to add text</a:t>
            </a:r>
          </a:p>
        </p:txBody>
      </p:sp>
      <p:sp>
        <p:nvSpPr>
          <p:cNvPr id="23" name="Oval 22">
            <a:extLst>
              <a:ext uri="{FF2B5EF4-FFF2-40B4-BE49-F238E27FC236}">
                <a16:creationId xmlns:a16="http://schemas.microsoft.com/office/drawing/2014/main" id="{2DBEB14E-76A5-4E5A-B466-99CE8775431D}"/>
              </a:ext>
            </a:extLst>
          </p:cNvPr>
          <p:cNvSpPr/>
          <p:nvPr userDrawn="1"/>
        </p:nvSpPr>
        <p:spPr>
          <a:xfrm>
            <a:off x="11483528" y="6389068"/>
            <a:ext cx="329232" cy="329232"/>
          </a:xfrm>
          <a:prstGeom prst="ellipse">
            <a:avLst/>
          </a:prstGeom>
          <a:solidFill>
            <a:srgbClr val="003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84055EC-7E39-4485-981F-C367CB41F67A}"/>
              </a:ext>
            </a:extLst>
          </p:cNvPr>
          <p:cNvSpPr/>
          <p:nvPr userDrawn="1"/>
        </p:nvSpPr>
        <p:spPr>
          <a:xfrm>
            <a:off x="11671300" y="6389068"/>
            <a:ext cx="329232" cy="329232"/>
          </a:xfrm>
          <a:prstGeom prst="ellipse">
            <a:avLst/>
          </a:prstGeom>
          <a:solidFill>
            <a:srgbClr val="6CCA98">
              <a:alpha val="850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lide Number Placeholder 3">
            <a:extLst>
              <a:ext uri="{FF2B5EF4-FFF2-40B4-BE49-F238E27FC236}">
                <a16:creationId xmlns:a16="http://schemas.microsoft.com/office/drawing/2014/main" id="{CCC20319-48AA-4734-B2E3-6E5C904BE550}"/>
              </a:ext>
            </a:extLst>
          </p:cNvPr>
          <p:cNvSpPr txBox="1">
            <a:spLocks/>
          </p:cNvSpPr>
          <p:nvPr userDrawn="1"/>
        </p:nvSpPr>
        <p:spPr>
          <a:xfrm>
            <a:off x="11649586" y="6380209"/>
            <a:ext cx="376161"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900" kern="1200">
                <a:solidFill>
                  <a:schemeClr val="tx1">
                    <a:lumMod val="50000"/>
                    <a:lumOff val="50000"/>
                  </a:schemeClr>
                </a:solidFill>
                <a:latin typeface="Arial"/>
                <a:ea typeface="ヒラギノ角ゴ ProN W3" charset="0"/>
                <a:cs typeface="Arial"/>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a:lstStyle>
          <a:p>
            <a:pPr algn="ctr"/>
            <a:fld id="{026B8891-0601-8D42-BD41-6E83A4D96A76}" type="slidenum">
              <a:rPr lang="en-US" sz="1000" b="1" smtClean="0">
                <a:solidFill>
                  <a:schemeClr val="accent1"/>
                </a:solidFill>
              </a:rPr>
              <a:pPr algn="ctr"/>
              <a:t>‹#›</a:t>
            </a:fld>
            <a:endParaRPr lang="en-US" sz="1000" b="1">
              <a:solidFill>
                <a:schemeClr val="accent1"/>
              </a:solidFill>
            </a:endParaRPr>
          </a:p>
        </p:txBody>
      </p:sp>
    </p:spTree>
    <p:extLst>
      <p:ext uri="{BB962C8B-B14F-4D97-AF65-F5344CB8AC3E}">
        <p14:creationId xmlns:p14="http://schemas.microsoft.com/office/powerpoint/2010/main" val="3877591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4E7503-2FB0-8AC0-3DF8-2254D0D4D59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snow, ice&#10;&#10;Description automatically generated">
            <a:extLst>
              <a:ext uri="{FF2B5EF4-FFF2-40B4-BE49-F238E27FC236}">
                <a16:creationId xmlns:a16="http://schemas.microsoft.com/office/drawing/2014/main" id="{CF2AF522-7B93-46AC-10A2-03AEC46D8E5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9CDEFE2B-BBE7-312F-1DC1-BAC83D0524D1}"/>
              </a:ext>
            </a:extLst>
          </p:cNvPr>
          <p:cNvSpPr/>
          <p:nvPr userDrawn="1"/>
        </p:nvSpPr>
        <p:spPr>
          <a:xfrm>
            <a:off x="0" y="0"/>
            <a:ext cx="12192000" cy="6858000"/>
          </a:xfrm>
          <a:prstGeom prst="rect">
            <a:avLst/>
          </a:prstGeom>
          <a:solidFill>
            <a:srgbClr val="003E7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546EE6-B41B-A0F2-0382-3F0B96E3F6A1}"/>
              </a:ext>
            </a:extLst>
          </p:cNvPr>
          <p:cNvSpPr/>
          <p:nvPr userDrawn="1"/>
        </p:nvSpPr>
        <p:spPr>
          <a:xfrm>
            <a:off x="1131570" y="0"/>
            <a:ext cx="4377690" cy="6858000"/>
          </a:xfrm>
          <a:prstGeom prst="rect">
            <a:avLst/>
          </a:prstGeom>
          <a:solidFill>
            <a:srgbClr val="003E7E">
              <a:alpha val="902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6">
            <a:extLst>
              <a:ext uri="{FF2B5EF4-FFF2-40B4-BE49-F238E27FC236}">
                <a16:creationId xmlns:a16="http://schemas.microsoft.com/office/drawing/2014/main" id="{E6031D77-D2E3-4F8C-5BF3-5070B5E366A7}"/>
              </a:ext>
            </a:extLst>
          </p:cNvPr>
          <p:cNvSpPr>
            <a:spLocks noGrp="1"/>
          </p:cNvSpPr>
          <p:nvPr>
            <p:ph type="body" sz="quarter" idx="10" hasCustomPrompt="1"/>
          </p:nvPr>
        </p:nvSpPr>
        <p:spPr>
          <a:xfrm>
            <a:off x="1383031" y="3270613"/>
            <a:ext cx="3760470" cy="1677670"/>
          </a:xfrm>
          <a:prstGeom prst="rect">
            <a:avLst/>
          </a:prstGeom>
        </p:spPr>
        <p:txBody>
          <a:bodyPr/>
          <a:lstStyle>
            <a:lvl1pPr marL="0" indent="0" algn="l" defTabSz="914400" rtl="0" eaLnBrk="1" latinLnBrk="0" hangingPunct="1">
              <a:lnSpc>
                <a:spcPct val="80000"/>
              </a:lnSpc>
              <a:spcBef>
                <a:spcPct val="0"/>
              </a:spcBef>
              <a:buNone/>
              <a:defRPr lang="en-US" sz="4200" b="1" kern="1200" dirty="0" smtClean="0">
                <a:solidFill>
                  <a:srgbClr val="54C8E8"/>
                </a:solidFill>
                <a:effectLst/>
                <a:latin typeface="Arial" panose="020B0604020202020204" pitchFamily="34" charset="0"/>
                <a:ea typeface="+mj-ea"/>
                <a:cs typeface="Arial" panose="020B0604020202020204" pitchFamily="34" charset="0"/>
              </a:defRPr>
            </a:lvl1pPr>
          </a:lstStyle>
          <a:p>
            <a:pPr lvl="0"/>
            <a:r>
              <a:rPr lang="en-US"/>
              <a:t>Click to add Divider Slide Title </a:t>
            </a:r>
          </a:p>
        </p:txBody>
      </p:sp>
      <p:pic>
        <p:nvPicPr>
          <p:cNvPr id="12" name="Picture 11">
            <a:extLst>
              <a:ext uri="{FF2B5EF4-FFF2-40B4-BE49-F238E27FC236}">
                <a16:creationId xmlns:a16="http://schemas.microsoft.com/office/drawing/2014/main" id="{759D5C14-CF2B-49FE-CF2A-FE1C0C4553D3}"/>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456227" y="414009"/>
            <a:ext cx="2147957" cy="684050"/>
          </a:xfrm>
          <a:prstGeom prst="rect">
            <a:avLst/>
          </a:prstGeom>
        </p:spPr>
      </p:pic>
      <p:sp>
        <p:nvSpPr>
          <p:cNvPr id="13" name="Subtitle 2">
            <a:extLst>
              <a:ext uri="{FF2B5EF4-FFF2-40B4-BE49-F238E27FC236}">
                <a16:creationId xmlns:a16="http://schemas.microsoft.com/office/drawing/2014/main" id="{27C50096-A64A-B299-7674-9F580B3359E5}"/>
              </a:ext>
            </a:extLst>
          </p:cNvPr>
          <p:cNvSpPr>
            <a:spLocks noGrp="1"/>
          </p:cNvSpPr>
          <p:nvPr>
            <p:ph type="subTitle" idx="1" hasCustomPrompt="1"/>
          </p:nvPr>
        </p:nvSpPr>
        <p:spPr>
          <a:xfrm>
            <a:off x="1383031" y="5255843"/>
            <a:ext cx="3760470" cy="846123"/>
          </a:xfrm>
          <a:prstGeom prst="rect">
            <a:avLst/>
          </a:prstGeom>
          <a:noFill/>
        </p:spPr>
        <p:txBody>
          <a:bodyPr/>
          <a:lstStyle>
            <a:lvl1pPr marL="0" indent="0" algn="l">
              <a:buNone/>
              <a:defRPr sz="2400">
                <a:solidFill>
                  <a:srgbClr val="54C8E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1" name="Slide Number Placeholder 3">
            <a:extLst>
              <a:ext uri="{FF2B5EF4-FFF2-40B4-BE49-F238E27FC236}">
                <a16:creationId xmlns:a16="http://schemas.microsoft.com/office/drawing/2014/main" id="{9CD16412-BE17-41F5-922C-8A8CC1105D4A}"/>
              </a:ext>
            </a:extLst>
          </p:cNvPr>
          <p:cNvSpPr txBox="1">
            <a:spLocks/>
          </p:cNvSpPr>
          <p:nvPr userDrawn="1"/>
        </p:nvSpPr>
        <p:spPr>
          <a:xfrm>
            <a:off x="11649586" y="6380209"/>
            <a:ext cx="376161"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900" kern="1200">
                <a:solidFill>
                  <a:schemeClr val="tx1">
                    <a:lumMod val="50000"/>
                    <a:lumOff val="50000"/>
                  </a:schemeClr>
                </a:solidFill>
                <a:latin typeface="Arial"/>
                <a:ea typeface="ヒラギノ角ゴ ProN W3" charset="0"/>
                <a:cs typeface="Arial"/>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a:lstStyle>
          <a:p>
            <a:pPr algn="ctr"/>
            <a:fld id="{026B8891-0601-8D42-BD41-6E83A4D96A76}" type="slidenum">
              <a:rPr lang="en-US" sz="1000" b="1" smtClean="0">
                <a:solidFill>
                  <a:schemeClr val="accent1"/>
                </a:solidFill>
              </a:rPr>
              <a:pPr algn="ctr"/>
              <a:t>‹#›</a:t>
            </a:fld>
            <a:endParaRPr lang="en-US" sz="1000" b="1">
              <a:solidFill>
                <a:schemeClr val="accent1"/>
              </a:solidFill>
            </a:endParaRPr>
          </a:p>
        </p:txBody>
      </p:sp>
    </p:spTree>
    <p:extLst>
      <p:ext uri="{BB962C8B-B14F-4D97-AF65-F5344CB8AC3E}">
        <p14:creationId xmlns:p14="http://schemas.microsoft.com/office/powerpoint/2010/main" val="914226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4E7503-2FB0-8AC0-3DF8-2254D0D4D59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snow, ice&#10;&#10;Description automatically generated">
            <a:extLst>
              <a:ext uri="{FF2B5EF4-FFF2-40B4-BE49-F238E27FC236}">
                <a16:creationId xmlns:a16="http://schemas.microsoft.com/office/drawing/2014/main" id="{CF2AF522-7B93-46AC-10A2-03AEC46D8E5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9CDEFE2B-BBE7-312F-1DC1-BAC83D0524D1}"/>
              </a:ext>
            </a:extLst>
          </p:cNvPr>
          <p:cNvSpPr/>
          <p:nvPr userDrawn="1"/>
        </p:nvSpPr>
        <p:spPr>
          <a:xfrm>
            <a:off x="0" y="0"/>
            <a:ext cx="12192000" cy="6858000"/>
          </a:xfrm>
          <a:prstGeom prst="rect">
            <a:avLst/>
          </a:prstGeom>
          <a:solidFill>
            <a:srgbClr val="003E7E">
              <a:alpha val="6461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546EE6-B41B-A0F2-0382-3F0B96E3F6A1}"/>
              </a:ext>
            </a:extLst>
          </p:cNvPr>
          <p:cNvSpPr/>
          <p:nvPr userDrawn="1"/>
        </p:nvSpPr>
        <p:spPr>
          <a:xfrm>
            <a:off x="1131570" y="0"/>
            <a:ext cx="4377690" cy="6858000"/>
          </a:xfrm>
          <a:prstGeom prst="rect">
            <a:avLst/>
          </a:prstGeom>
          <a:solidFill>
            <a:srgbClr val="6CCA98">
              <a:alpha val="902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6">
            <a:extLst>
              <a:ext uri="{FF2B5EF4-FFF2-40B4-BE49-F238E27FC236}">
                <a16:creationId xmlns:a16="http://schemas.microsoft.com/office/drawing/2014/main" id="{E6031D77-D2E3-4F8C-5BF3-5070B5E366A7}"/>
              </a:ext>
            </a:extLst>
          </p:cNvPr>
          <p:cNvSpPr>
            <a:spLocks noGrp="1"/>
          </p:cNvSpPr>
          <p:nvPr>
            <p:ph type="body" sz="quarter" idx="10" hasCustomPrompt="1"/>
          </p:nvPr>
        </p:nvSpPr>
        <p:spPr>
          <a:xfrm>
            <a:off x="1383031" y="3270613"/>
            <a:ext cx="3760470" cy="1677670"/>
          </a:xfrm>
          <a:prstGeom prst="rect">
            <a:avLst/>
          </a:prstGeom>
        </p:spPr>
        <p:txBody>
          <a:bodyPr/>
          <a:lstStyle>
            <a:lvl1pPr marL="0" indent="0" algn="l" defTabSz="914400" rtl="0" eaLnBrk="1" latinLnBrk="0" hangingPunct="1">
              <a:lnSpc>
                <a:spcPct val="80000"/>
              </a:lnSpc>
              <a:spcBef>
                <a:spcPct val="0"/>
              </a:spcBef>
              <a:buNone/>
              <a:defRPr lang="en-US" sz="4200" b="1" kern="1200" dirty="0" smtClean="0">
                <a:solidFill>
                  <a:schemeClr val="bg1"/>
                </a:solidFill>
                <a:effectLst/>
                <a:latin typeface="Arial" panose="020B0604020202020204" pitchFamily="34" charset="0"/>
                <a:ea typeface="+mj-ea"/>
                <a:cs typeface="Arial" panose="020B0604020202020204" pitchFamily="34" charset="0"/>
              </a:defRPr>
            </a:lvl1pPr>
          </a:lstStyle>
          <a:p>
            <a:pPr lvl="0"/>
            <a:r>
              <a:rPr lang="en-US"/>
              <a:t>Click to add Divider Slide Title </a:t>
            </a:r>
          </a:p>
        </p:txBody>
      </p:sp>
      <p:pic>
        <p:nvPicPr>
          <p:cNvPr id="12" name="Picture 11">
            <a:extLst>
              <a:ext uri="{FF2B5EF4-FFF2-40B4-BE49-F238E27FC236}">
                <a16:creationId xmlns:a16="http://schemas.microsoft.com/office/drawing/2014/main" id="{759D5C14-CF2B-49FE-CF2A-FE1C0C4553D3}"/>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456227" y="414009"/>
            <a:ext cx="2147957" cy="684050"/>
          </a:xfrm>
          <a:prstGeom prst="rect">
            <a:avLst/>
          </a:prstGeom>
        </p:spPr>
      </p:pic>
      <p:sp>
        <p:nvSpPr>
          <p:cNvPr id="13" name="Subtitle 2">
            <a:extLst>
              <a:ext uri="{FF2B5EF4-FFF2-40B4-BE49-F238E27FC236}">
                <a16:creationId xmlns:a16="http://schemas.microsoft.com/office/drawing/2014/main" id="{27C50096-A64A-B299-7674-9F580B3359E5}"/>
              </a:ext>
            </a:extLst>
          </p:cNvPr>
          <p:cNvSpPr>
            <a:spLocks noGrp="1"/>
          </p:cNvSpPr>
          <p:nvPr>
            <p:ph type="subTitle" idx="1" hasCustomPrompt="1"/>
          </p:nvPr>
        </p:nvSpPr>
        <p:spPr>
          <a:xfrm>
            <a:off x="1383031" y="5255843"/>
            <a:ext cx="3760470" cy="846123"/>
          </a:xfrm>
          <a:prstGeom prst="rect">
            <a:avLst/>
          </a:prstGeom>
          <a:noFill/>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1" name="Slide Number Placeholder 3">
            <a:extLst>
              <a:ext uri="{FF2B5EF4-FFF2-40B4-BE49-F238E27FC236}">
                <a16:creationId xmlns:a16="http://schemas.microsoft.com/office/drawing/2014/main" id="{EEA3987B-9B54-4A14-81C3-D31F74751994}"/>
              </a:ext>
            </a:extLst>
          </p:cNvPr>
          <p:cNvSpPr txBox="1">
            <a:spLocks/>
          </p:cNvSpPr>
          <p:nvPr userDrawn="1"/>
        </p:nvSpPr>
        <p:spPr>
          <a:xfrm>
            <a:off x="11649586" y="6380209"/>
            <a:ext cx="376161"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900" kern="1200">
                <a:solidFill>
                  <a:schemeClr val="tx1">
                    <a:lumMod val="50000"/>
                    <a:lumOff val="50000"/>
                  </a:schemeClr>
                </a:solidFill>
                <a:latin typeface="Arial"/>
                <a:ea typeface="ヒラギノ角ゴ ProN W3" charset="0"/>
                <a:cs typeface="Arial"/>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a:lstStyle>
          <a:p>
            <a:pPr algn="ctr"/>
            <a:fld id="{026B8891-0601-8D42-BD41-6E83A4D96A76}" type="slidenum">
              <a:rPr lang="en-US" sz="1000" b="1" smtClean="0">
                <a:solidFill>
                  <a:schemeClr val="accent1"/>
                </a:solidFill>
              </a:rPr>
              <a:pPr algn="ctr"/>
              <a:t>‹#›</a:t>
            </a:fld>
            <a:endParaRPr lang="en-US" sz="1000" b="1">
              <a:solidFill>
                <a:schemeClr val="accent1"/>
              </a:solidFill>
            </a:endParaRPr>
          </a:p>
        </p:txBody>
      </p:sp>
    </p:spTree>
    <p:extLst>
      <p:ext uri="{BB962C8B-B14F-4D97-AF65-F5344CB8AC3E}">
        <p14:creationId xmlns:p14="http://schemas.microsoft.com/office/powerpoint/2010/main" val="622079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003E7E"/>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4E7503-2FB0-8AC0-3DF8-2254D0D4D59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snow, ice&#10;&#10;Description automatically generated">
            <a:extLst>
              <a:ext uri="{FF2B5EF4-FFF2-40B4-BE49-F238E27FC236}">
                <a16:creationId xmlns:a16="http://schemas.microsoft.com/office/drawing/2014/main" id="{CF2AF522-7B93-46AC-10A2-03AEC46D8E5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9CDEFE2B-BBE7-312F-1DC1-BAC83D0524D1}"/>
              </a:ext>
            </a:extLst>
          </p:cNvPr>
          <p:cNvSpPr/>
          <p:nvPr userDrawn="1"/>
        </p:nvSpPr>
        <p:spPr>
          <a:xfrm>
            <a:off x="0" y="0"/>
            <a:ext cx="12192000" cy="6858000"/>
          </a:xfrm>
          <a:prstGeom prst="rect">
            <a:avLst/>
          </a:prstGeom>
          <a:solidFill>
            <a:srgbClr val="003E7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546EE6-B41B-A0F2-0382-3F0B96E3F6A1}"/>
              </a:ext>
            </a:extLst>
          </p:cNvPr>
          <p:cNvSpPr/>
          <p:nvPr userDrawn="1"/>
        </p:nvSpPr>
        <p:spPr>
          <a:xfrm>
            <a:off x="1131570" y="0"/>
            <a:ext cx="4377690" cy="6858000"/>
          </a:xfrm>
          <a:prstGeom prst="rect">
            <a:avLst/>
          </a:prstGeom>
          <a:solidFill>
            <a:srgbClr val="54C8E8">
              <a:alpha val="902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6">
            <a:extLst>
              <a:ext uri="{FF2B5EF4-FFF2-40B4-BE49-F238E27FC236}">
                <a16:creationId xmlns:a16="http://schemas.microsoft.com/office/drawing/2014/main" id="{E6031D77-D2E3-4F8C-5BF3-5070B5E366A7}"/>
              </a:ext>
            </a:extLst>
          </p:cNvPr>
          <p:cNvSpPr>
            <a:spLocks noGrp="1"/>
          </p:cNvSpPr>
          <p:nvPr>
            <p:ph type="body" sz="quarter" idx="10" hasCustomPrompt="1"/>
          </p:nvPr>
        </p:nvSpPr>
        <p:spPr>
          <a:xfrm>
            <a:off x="1383031" y="3270613"/>
            <a:ext cx="3760470" cy="1677670"/>
          </a:xfrm>
          <a:prstGeom prst="rect">
            <a:avLst/>
          </a:prstGeom>
        </p:spPr>
        <p:txBody>
          <a:bodyPr/>
          <a:lstStyle>
            <a:lvl1pPr marL="0" indent="0" algn="l" defTabSz="914400" rtl="0" eaLnBrk="1" latinLnBrk="0" hangingPunct="1">
              <a:lnSpc>
                <a:spcPct val="80000"/>
              </a:lnSpc>
              <a:spcBef>
                <a:spcPct val="0"/>
              </a:spcBef>
              <a:buNone/>
              <a:defRPr lang="en-US" sz="4200" b="1" kern="1200" dirty="0" smtClean="0">
                <a:solidFill>
                  <a:schemeClr val="bg1"/>
                </a:solidFill>
                <a:effectLst/>
                <a:latin typeface="Arial" panose="020B0604020202020204" pitchFamily="34" charset="0"/>
                <a:ea typeface="+mj-ea"/>
                <a:cs typeface="Arial" panose="020B0604020202020204" pitchFamily="34" charset="0"/>
              </a:defRPr>
            </a:lvl1pPr>
          </a:lstStyle>
          <a:p>
            <a:pPr lvl="0"/>
            <a:r>
              <a:rPr lang="en-US"/>
              <a:t>Click to add Divider Slide Title </a:t>
            </a:r>
          </a:p>
        </p:txBody>
      </p:sp>
      <p:pic>
        <p:nvPicPr>
          <p:cNvPr id="12" name="Picture 11">
            <a:extLst>
              <a:ext uri="{FF2B5EF4-FFF2-40B4-BE49-F238E27FC236}">
                <a16:creationId xmlns:a16="http://schemas.microsoft.com/office/drawing/2014/main" id="{759D5C14-CF2B-49FE-CF2A-FE1C0C4553D3}"/>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456227" y="414009"/>
            <a:ext cx="2147957" cy="684050"/>
          </a:xfrm>
          <a:prstGeom prst="rect">
            <a:avLst/>
          </a:prstGeom>
        </p:spPr>
      </p:pic>
      <p:sp>
        <p:nvSpPr>
          <p:cNvPr id="13" name="Subtitle 2">
            <a:extLst>
              <a:ext uri="{FF2B5EF4-FFF2-40B4-BE49-F238E27FC236}">
                <a16:creationId xmlns:a16="http://schemas.microsoft.com/office/drawing/2014/main" id="{27C50096-A64A-B299-7674-9F580B3359E5}"/>
              </a:ext>
            </a:extLst>
          </p:cNvPr>
          <p:cNvSpPr>
            <a:spLocks noGrp="1"/>
          </p:cNvSpPr>
          <p:nvPr>
            <p:ph type="subTitle" idx="1" hasCustomPrompt="1"/>
          </p:nvPr>
        </p:nvSpPr>
        <p:spPr>
          <a:xfrm>
            <a:off x="1383031" y="5255843"/>
            <a:ext cx="3760470" cy="846123"/>
          </a:xfrm>
          <a:prstGeom prst="rect">
            <a:avLst/>
          </a:prstGeom>
          <a:noFill/>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1" name="Slide Number Placeholder 3">
            <a:extLst>
              <a:ext uri="{FF2B5EF4-FFF2-40B4-BE49-F238E27FC236}">
                <a16:creationId xmlns:a16="http://schemas.microsoft.com/office/drawing/2014/main" id="{4034A404-C3A3-4C29-B36B-EDF27FEB0DEE}"/>
              </a:ext>
            </a:extLst>
          </p:cNvPr>
          <p:cNvSpPr txBox="1">
            <a:spLocks/>
          </p:cNvSpPr>
          <p:nvPr userDrawn="1"/>
        </p:nvSpPr>
        <p:spPr>
          <a:xfrm>
            <a:off x="11649586" y="6380209"/>
            <a:ext cx="376161"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900" kern="1200">
                <a:solidFill>
                  <a:schemeClr val="tx1">
                    <a:lumMod val="50000"/>
                    <a:lumOff val="50000"/>
                  </a:schemeClr>
                </a:solidFill>
                <a:latin typeface="Arial"/>
                <a:ea typeface="ヒラギノ角ゴ ProN W3" charset="0"/>
                <a:cs typeface="Arial"/>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a:lstStyle>
          <a:p>
            <a:pPr algn="ctr"/>
            <a:fld id="{026B8891-0601-8D42-BD41-6E83A4D96A76}" type="slidenum">
              <a:rPr lang="en-US" sz="1000" b="1" smtClean="0">
                <a:solidFill>
                  <a:schemeClr val="accent1"/>
                </a:solidFill>
              </a:rPr>
              <a:pPr algn="ctr"/>
              <a:t>‹#›</a:t>
            </a:fld>
            <a:endParaRPr lang="en-US" sz="1000" b="1">
              <a:solidFill>
                <a:schemeClr val="accent1"/>
              </a:solidFill>
            </a:endParaRPr>
          </a:p>
        </p:txBody>
      </p:sp>
    </p:spTree>
    <p:extLst>
      <p:ext uri="{BB962C8B-B14F-4D97-AF65-F5344CB8AC3E}">
        <p14:creationId xmlns:p14="http://schemas.microsoft.com/office/powerpoint/2010/main" val="1165770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7_Title Slide">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59436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rcRect r="20117"/>
          <a:stretch/>
        </p:blipFill>
        <p:spPr>
          <a:xfrm>
            <a:off x="0" y="5943600"/>
            <a:ext cx="9739312" cy="914400"/>
          </a:xfrm>
          <a:prstGeom prst="rect">
            <a:avLst/>
          </a:prstGeom>
        </p:spPr>
      </p:pic>
      <p:sp>
        <p:nvSpPr>
          <p:cNvPr id="15" name="Title 1"/>
          <p:cNvSpPr>
            <a:spLocks noGrp="1"/>
          </p:cNvSpPr>
          <p:nvPr>
            <p:ph type="ctrTitle"/>
          </p:nvPr>
        </p:nvSpPr>
        <p:spPr>
          <a:xfrm>
            <a:off x="465221" y="1233472"/>
            <a:ext cx="10507579" cy="1047750"/>
          </a:xfrm>
          <a:prstGeom prst="rect">
            <a:avLst/>
          </a:prstGeom>
        </p:spPr>
        <p:txBody>
          <a:bodyPr anchor="t">
            <a:normAutofit/>
          </a:bodyPr>
          <a:lstStyle>
            <a:lvl1pPr algn="l">
              <a:defRPr sz="3600" baseline="0">
                <a:solidFill>
                  <a:schemeClr val="bg1"/>
                </a:solidFill>
                <a:latin typeface="Arial" charset="0"/>
                <a:ea typeface="Arial" charset="0"/>
                <a:cs typeface="Arial" charset="0"/>
              </a:defRPr>
            </a:lvl1pPr>
          </a:lstStyle>
          <a:p>
            <a:endParaRPr lang="en-US"/>
          </a:p>
        </p:txBody>
      </p:sp>
      <p:pic>
        <p:nvPicPr>
          <p:cNvPr id="6" name="Picture 5">
            <a:extLst>
              <a:ext uri="{FF2B5EF4-FFF2-40B4-BE49-F238E27FC236}">
                <a16:creationId xmlns:a16="http://schemas.microsoft.com/office/drawing/2014/main" id="{AD8E1DB8-68BB-F245-9A7A-64BB1786ED8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578049"/>
            <a:ext cx="12188952" cy="685629"/>
          </a:xfrm>
          <a:prstGeom prst="rect">
            <a:avLst/>
          </a:prstGeom>
        </p:spPr>
      </p:pic>
      <p:pic>
        <p:nvPicPr>
          <p:cNvPr id="1029" name="Picture 5">
            <a:extLst>
              <a:ext uri="{FF2B5EF4-FFF2-40B4-BE49-F238E27FC236}">
                <a16:creationId xmlns:a16="http://schemas.microsoft.com/office/drawing/2014/main" id="{AA180CD9-C4FA-014F-F14C-B5DB89739A5B}"/>
              </a:ext>
            </a:extLst>
          </p:cNvPr>
          <p:cNvPicPr>
            <a:picLocks noChangeAspect="1" noChangeArrowheads="1"/>
          </p:cNvPicPr>
          <p:nvPr userDrawn="1"/>
        </p:nvPicPr>
        <p:blipFill>
          <a:blip r:link="rId5">
            <a:extLst>
              <a:ext uri="{28A0092B-C50C-407E-A947-70E740481C1C}">
                <a14:useLocalDpi xmlns:a14="http://schemas.microsoft.com/office/drawing/2010/main" val="0"/>
              </a:ext>
            </a:extLst>
          </a:blip>
          <a:srcRect/>
          <a:stretch>
            <a:fillRect/>
          </a:stretch>
        </p:blipFill>
        <p:spPr bwMode="auto">
          <a:xfrm>
            <a:off x="9833595" y="6035886"/>
            <a:ext cx="2060689" cy="72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1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A picture containing snow, ice&#10;&#10;Description automatically generated">
            <a:extLst>
              <a:ext uri="{FF2B5EF4-FFF2-40B4-BE49-F238E27FC236}">
                <a16:creationId xmlns:a16="http://schemas.microsoft.com/office/drawing/2014/main" id="{02524BA6-BB54-0A13-45DB-198A298210B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9075D824-13A3-970E-12B7-EED56E1B1DD5}"/>
              </a:ext>
            </a:extLst>
          </p:cNvPr>
          <p:cNvSpPr/>
          <p:nvPr userDrawn="1"/>
        </p:nvSpPr>
        <p:spPr>
          <a:xfrm>
            <a:off x="3048" y="0"/>
            <a:ext cx="12188952" cy="6858000"/>
          </a:xfrm>
          <a:prstGeom prst="rect">
            <a:avLst/>
          </a:prstGeom>
          <a:solidFill>
            <a:srgbClr val="003E7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9F93CC3-9E6E-9B91-C49F-E5E9E2D9B90B}"/>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004877" y="835729"/>
            <a:ext cx="3301009" cy="1051257"/>
          </a:xfrm>
          <a:prstGeom prst="rect">
            <a:avLst/>
          </a:prstGeom>
        </p:spPr>
      </p:pic>
      <p:sp>
        <p:nvSpPr>
          <p:cNvPr id="7" name="Text Placeholder 16">
            <a:extLst>
              <a:ext uri="{FF2B5EF4-FFF2-40B4-BE49-F238E27FC236}">
                <a16:creationId xmlns:a16="http://schemas.microsoft.com/office/drawing/2014/main" id="{7BD1CD4E-C527-A7A4-D71B-C9EC395E8681}"/>
              </a:ext>
            </a:extLst>
          </p:cNvPr>
          <p:cNvSpPr>
            <a:spLocks noGrp="1"/>
          </p:cNvSpPr>
          <p:nvPr>
            <p:ph type="body" sz="quarter" idx="13" hasCustomPrompt="1"/>
          </p:nvPr>
        </p:nvSpPr>
        <p:spPr>
          <a:xfrm>
            <a:off x="1004878" y="3286312"/>
            <a:ext cx="9840921" cy="1409700"/>
          </a:xfrm>
          <a:prstGeom prst="rect">
            <a:avLst/>
          </a:prstGeom>
        </p:spPr>
        <p:txBody>
          <a:bodyPr/>
          <a:lstStyle>
            <a:lvl1pPr marL="0" indent="0" algn="l" defTabSz="914400" rtl="0" eaLnBrk="1" latinLnBrk="0" hangingPunct="1">
              <a:lnSpc>
                <a:spcPct val="80000"/>
              </a:lnSpc>
              <a:spcBef>
                <a:spcPct val="0"/>
              </a:spcBef>
              <a:buNone/>
              <a:defRPr lang="en-US" sz="5000" b="1" kern="1200" cap="all" baseline="0" dirty="0" smtClean="0">
                <a:solidFill>
                  <a:schemeClr val="bg1"/>
                </a:solidFill>
                <a:effectLst/>
                <a:latin typeface="Arial" panose="020B0604020202020204" pitchFamily="34" charset="0"/>
                <a:ea typeface="+mj-ea"/>
                <a:cs typeface="Arial" panose="020B0604020202020204" pitchFamily="34" charset="0"/>
              </a:defRPr>
            </a:lvl1pPr>
          </a:lstStyle>
          <a:p>
            <a:pPr lvl="0"/>
            <a:r>
              <a:rPr lang="en-US"/>
              <a:t>CLICK TO add presentation title</a:t>
            </a:r>
          </a:p>
        </p:txBody>
      </p:sp>
      <p:sp>
        <p:nvSpPr>
          <p:cNvPr id="8" name="Text Placeholder 19">
            <a:extLst>
              <a:ext uri="{FF2B5EF4-FFF2-40B4-BE49-F238E27FC236}">
                <a16:creationId xmlns:a16="http://schemas.microsoft.com/office/drawing/2014/main" id="{C188DB88-F8A1-D8D1-8E0B-70C91FA4E881}"/>
              </a:ext>
            </a:extLst>
          </p:cNvPr>
          <p:cNvSpPr>
            <a:spLocks noGrp="1"/>
          </p:cNvSpPr>
          <p:nvPr>
            <p:ph type="body" sz="quarter" idx="14" hasCustomPrompt="1"/>
          </p:nvPr>
        </p:nvSpPr>
        <p:spPr>
          <a:xfrm>
            <a:off x="1004879" y="5102412"/>
            <a:ext cx="3238500" cy="787400"/>
          </a:xfrm>
          <a:prstGeom prst="rect">
            <a:avLst/>
          </a:prstGeom>
        </p:spPr>
        <p:txBody>
          <a:bodyPr/>
          <a:lstStyle>
            <a:lvl1pPr marL="0" indent="0">
              <a:buNone/>
              <a:defRPr sz="2200">
                <a:solidFill>
                  <a:schemeClr val="bg1"/>
                </a:solidFill>
                <a:latin typeface="Arial" panose="020B0604020202020204" pitchFamily="34" charset="0"/>
                <a:cs typeface="Arial" panose="020B0604020202020204" pitchFamily="34" charset="0"/>
              </a:defRPr>
            </a:lvl1pPr>
          </a:lstStyle>
          <a:p>
            <a:pPr lvl="0"/>
            <a:r>
              <a:rPr lang="en-US"/>
              <a:t>Click to subtitle</a:t>
            </a:r>
          </a:p>
        </p:txBody>
      </p:sp>
      <p:cxnSp>
        <p:nvCxnSpPr>
          <p:cNvPr id="13" name="Straight Connector 12">
            <a:extLst>
              <a:ext uri="{FF2B5EF4-FFF2-40B4-BE49-F238E27FC236}">
                <a16:creationId xmlns:a16="http://schemas.microsoft.com/office/drawing/2014/main" id="{C1A64F3B-CA9F-9DE4-5566-EEA5E2583A58}"/>
              </a:ext>
            </a:extLst>
          </p:cNvPr>
          <p:cNvCxnSpPr>
            <a:cxnSpLocks/>
          </p:cNvCxnSpPr>
          <p:nvPr userDrawn="1"/>
        </p:nvCxnSpPr>
        <p:spPr>
          <a:xfrm>
            <a:off x="1143000" y="3019612"/>
            <a:ext cx="1529080" cy="0"/>
          </a:xfrm>
          <a:prstGeom prst="line">
            <a:avLst/>
          </a:prstGeom>
          <a:ln w="8255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E748654-1CB8-AEB1-3E29-81921AC64D1A}"/>
              </a:ext>
            </a:extLst>
          </p:cNvPr>
          <p:cNvSpPr/>
          <p:nvPr userDrawn="1"/>
        </p:nvSpPr>
        <p:spPr>
          <a:xfrm>
            <a:off x="0" y="6667499"/>
            <a:ext cx="12188952" cy="190501"/>
          </a:xfrm>
          <a:prstGeom prst="rect">
            <a:avLst/>
          </a:prstGeom>
          <a:solidFill>
            <a:srgbClr val="6CC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251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6C6E3E-2699-D831-EA9D-65463115698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2ABF257-B21A-EC2E-A55C-490857DF861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4652010" cy="6858000"/>
          </a:xfrm>
          <a:prstGeom prst="rect">
            <a:avLst/>
          </a:prstGeom>
        </p:spPr>
      </p:pic>
      <p:sp>
        <p:nvSpPr>
          <p:cNvPr id="6" name="Rectangle 5">
            <a:extLst>
              <a:ext uri="{FF2B5EF4-FFF2-40B4-BE49-F238E27FC236}">
                <a16:creationId xmlns:a16="http://schemas.microsoft.com/office/drawing/2014/main" id="{4F86E40E-59F5-1AC0-5A35-D381F350E59F}"/>
              </a:ext>
            </a:extLst>
          </p:cNvPr>
          <p:cNvSpPr/>
          <p:nvPr userDrawn="1"/>
        </p:nvSpPr>
        <p:spPr>
          <a:xfrm>
            <a:off x="-30668" y="0"/>
            <a:ext cx="4682677" cy="6858000"/>
          </a:xfrm>
          <a:prstGeom prst="rect">
            <a:avLst/>
          </a:prstGeom>
          <a:solidFill>
            <a:srgbClr val="003E7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Placeholder 1">
            <a:extLst>
              <a:ext uri="{FF2B5EF4-FFF2-40B4-BE49-F238E27FC236}">
                <a16:creationId xmlns:a16="http://schemas.microsoft.com/office/drawing/2014/main" id="{6D3E73A2-E36D-18BC-37AC-B370A7B873CF}"/>
              </a:ext>
            </a:extLst>
          </p:cNvPr>
          <p:cNvSpPr>
            <a:spLocks noGrp="1"/>
          </p:cNvSpPr>
          <p:nvPr>
            <p:ph type="title" hasCustomPrompt="1"/>
          </p:nvPr>
        </p:nvSpPr>
        <p:spPr>
          <a:xfrm>
            <a:off x="337821" y="1090296"/>
            <a:ext cx="4028440" cy="615134"/>
          </a:xfrm>
          <a:prstGeom prst="rect">
            <a:avLst/>
          </a:prstGeom>
        </p:spPr>
        <p:txBody>
          <a:bodyPr vert="horz" lIns="91440" tIns="45720" rIns="91440" bIns="45720" rtlCol="0" anchor="ctr">
            <a:noAutofit/>
          </a:bodyPr>
          <a:lstStyle>
            <a:lvl1pPr>
              <a:defRPr sz="5000">
                <a:solidFill>
                  <a:schemeClr val="bg1"/>
                </a:solidFill>
              </a:defRPr>
            </a:lvl1pPr>
          </a:lstStyle>
          <a:p>
            <a:r>
              <a:rPr lang="en-US"/>
              <a:t>AGENDA</a:t>
            </a:r>
          </a:p>
        </p:txBody>
      </p:sp>
      <p:cxnSp>
        <p:nvCxnSpPr>
          <p:cNvPr id="19" name="Straight Connector 18">
            <a:extLst>
              <a:ext uri="{FF2B5EF4-FFF2-40B4-BE49-F238E27FC236}">
                <a16:creationId xmlns:a16="http://schemas.microsoft.com/office/drawing/2014/main" id="{482F595D-69C6-7906-7672-10AF50E56CC1}"/>
              </a:ext>
            </a:extLst>
          </p:cNvPr>
          <p:cNvCxnSpPr>
            <a:cxnSpLocks/>
          </p:cNvCxnSpPr>
          <p:nvPr userDrawn="1"/>
        </p:nvCxnSpPr>
        <p:spPr>
          <a:xfrm>
            <a:off x="393237" y="881200"/>
            <a:ext cx="987253"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103EB63F-20FA-9F8F-4C03-28DD60F71503}"/>
              </a:ext>
            </a:extLst>
          </p:cNvPr>
          <p:cNvSpPr/>
          <p:nvPr userDrawn="1"/>
        </p:nvSpPr>
        <p:spPr>
          <a:xfrm>
            <a:off x="11483528" y="6389068"/>
            <a:ext cx="329232" cy="329232"/>
          </a:xfrm>
          <a:prstGeom prst="ellipse">
            <a:avLst/>
          </a:prstGeom>
          <a:solidFill>
            <a:srgbClr val="003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C775165-90CD-3F04-11A2-A132B4A5DB95}"/>
              </a:ext>
            </a:extLst>
          </p:cNvPr>
          <p:cNvSpPr/>
          <p:nvPr userDrawn="1"/>
        </p:nvSpPr>
        <p:spPr>
          <a:xfrm>
            <a:off x="11671300" y="6389068"/>
            <a:ext cx="329232" cy="329232"/>
          </a:xfrm>
          <a:prstGeom prst="ellipse">
            <a:avLst/>
          </a:prstGeom>
          <a:solidFill>
            <a:srgbClr val="6CCA98">
              <a:alpha val="850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ooter Placeholder 4">
            <a:extLst>
              <a:ext uri="{FF2B5EF4-FFF2-40B4-BE49-F238E27FC236}">
                <a16:creationId xmlns:a16="http://schemas.microsoft.com/office/drawing/2014/main" id="{82A05B25-E5D3-9A19-0AC2-13EC4EC6F9FF}"/>
              </a:ext>
            </a:extLst>
          </p:cNvPr>
          <p:cNvSpPr>
            <a:spLocks noGrp="1"/>
          </p:cNvSpPr>
          <p:nvPr>
            <p:ph type="ftr" sz="quarter" idx="3"/>
          </p:nvPr>
        </p:nvSpPr>
        <p:spPr>
          <a:xfrm>
            <a:off x="8534400" y="6443043"/>
            <a:ext cx="2895600" cy="300658"/>
          </a:xfrm>
          <a:prstGeom prst="rect">
            <a:avLst/>
          </a:prstGeom>
        </p:spPr>
        <p:txBody>
          <a:bodyPr/>
          <a:lstStyle>
            <a:lvl1pPr algn="r">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en-US"/>
          </a:p>
        </p:txBody>
      </p:sp>
      <p:sp>
        <p:nvSpPr>
          <p:cNvPr id="5" name="Text Placeholder 10">
            <a:extLst>
              <a:ext uri="{FF2B5EF4-FFF2-40B4-BE49-F238E27FC236}">
                <a16:creationId xmlns:a16="http://schemas.microsoft.com/office/drawing/2014/main" id="{9CEB3545-96A9-2B2A-708A-2991E4E14A61}"/>
              </a:ext>
            </a:extLst>
          </p:cNvPr>
          <p:cNvSpPr>
            <a:spLocks noGrp="1"/>
          </p:cNvSpPr>
          <p:nvPr>
            <p:ph type="body" sz="quarter" idx="34" hasCustomPrompt="1"/>
          </p:nvPr>
        </p:nvSpPr>
        <p:spPr>
          <a:xfrm>
            <a:off x="5524832" y="659325"/>
            <a:ext cx="5711684" cy="511789"/>
          </a:xfrm>
          <a:prstGeom prst="rect">
            <a:avLst/>
          </a:prstGeom>
        </p:spPr>
        <p:txBody>
          <a:bodyPr anchor="ctr"/>
          <a:lstStyle>
            <a:lvl1pPr marL="0" indent="0">
              <a:buNone/>
              <a:defRPr>
                <a:solidFill>
                  <a:srgbClr val="003E7E"/>
                </a:solidFill>
                <a:latin typeface="Arial" panose="020B0604020202020204" pitchFamily="34" charset="0"/>
                <a:cs typeface="Arial" panose="020B0604020202020204" pitchFamily="34" charset="0"/>
              </a:defRPr>
            </a:lvl1pPr>
          </a:lstStyle>
          <a:p>
            <a:pPr lvl="0"/>
            <a:r>
              <a:rPr lang="en-US"/>
              <a:t>Click to add topic</a:t>
            </a:r>
          </a:p>
        </p:txBody>
      </p:sp>
      <p:sp>
        <p:nvSpPr>
          <p:cNvPr id="7" name="Text Placeholder 10">
            <a:extLst>
              <a:ext uri="{FF2B5EF4-FFF2-40B4-BE49-F238E27FC236}">
                <a16:creationId xmlns:a16="http://schemas.microsoft.com/office/drawing/2014/main" id="{A89AB75C-45BC-130A-5122-507A2E597DA9}"/>
              </a:ext>
            </a:extLst>
          </p:cNvPr>
          <p:cNvSpPr>
            <a:spLocks noGrp="1"/>
          </p:cNvSpPr>
          <p:nvPr>
            <p:ph type="body" sz="quarter" idx="35" hasCustomPrompt="1"/>
          </p:nvPr>
        </p:nvSpPr>
        <p:spPr>
          <a:xfrm>
            <a:off x="5524832" y="1511869"/>
            <a:ext cx="5711684" cy="511789"/>
          </a:xfrm>
          <a:prstGeom prst="rect">
            <a:avLst/>
          </a:prstGeom>
        </p:spPr>
        <p:txBody>
          <a:bodyPr anchor="ctr"/>
          <a:lstStyle>
            <a:lvl1pPr marL="0" indent="0">
              <a:buNone/>
              <a:defRPr>
                <a:solidFill>
                  <a:srgbClr val="003E7E"/>
                </a:solidFill>
                <a:latin typeface="Arial" panose="020B0604020202020204" pitchFamily="34" charset="0"/>
                <a:cs typeface="Arial" panose="020B0604020202020204" pitchFamily="34" charset="0"/>
              </a:defRPr>
            </a:lvl1pPr>
          </a:lstStyle>
          <a:p>
            <a:pPr lvl="0"/>
            <a:r>
              <a:rPr lang="en-US"/>
              <a:t>Click to add topic</a:t>
            </a:r>
          </a:p>
        </p:txBody>
      </p:sp>
      <p:sp>
        <p:nvSpPr>
          <p:cNvPr id="8" name="Text Placeholder 10">
            <a:extLst>
              <a:ext uri="{FF2B5EF4-FFF2-40B4-BE49-F238E27FC236}">
                <a16:creationId xmlns:a16="http://schemas.microsoft.com/office/drawing/2014/main" id="{73AF0B5D-728A-9168-2633-DCA083D223CB}"/>
              </a:ext>
            </a:extLst>
          </p:cNvPr>
          <p:cNvSpPr>
            <a:spLocks noGrp="1"/>
          </p:cNvSpPr>
          <p:nvPr>
            <p:ph type="body" sz="quarter" idx="36" hasCustomPrompt="1"/>
          </p:nvPr>
        </p:nvSpPr>
        <p:spPr>
          <a:xfrm>
            <a:off x="5524832" y="2364413"/>
            <a:ext cx="5711684" cy="511789"/>
          </a:xfrm>
          <a:prstGeom prst="rect">
            <a:avLst/>
          </a:prstGeom>
        </p:spPr>
        <p:txBody>
          <a:bodyPr anchor="ctr"/>
          <a:lstStyle>
            <a:lvl1pPr marL="0" indent="0">
              <a:buNone/>
              <a:defRPr>
                <a:solidFill>
                  <a:srgbClr val="003E7E"/>
                </a:solidFill>
                <a:latin typeface="Arial" panose="020B0604020202020204" pitchFamily="34" charset="0"/>
                <a:cs typeface="Arial" panose="020B0604020202020204" pitchFamily="34" charset="0"/>
              </a:defRPr>
            </a:lvl1pPr>
          </a:lstStyle>
          <a:p>
            <a:pPr lvl="0"/>
            <a:r>
              <a:rPr lang="en-US"/>
              <a:t>Click to add topic</a:t>
            </a:r>
          </a:p>
        </p:txBody>
      </p:sp>
      <p:sp>
        <p:nvSpPr>
          <p:cNvPr id="9" name="Text Placeholder 10">
            <a:extLst>
              <a:ext uri="{FF2B5EF4-FFF2-40B4-BE49-F238E27FC236}">
                <a16:creationId xmlns:a16="http://schemas.microsoft.com/office/drawing/2014/main" id="{F4B83519-C1F6-FEB0-604B-251C98FACA1B}"/>
              </a:ext>
            </a:extLst>
          </p:cNvPr>
          <p:cNvSpPr>
            <a:spLocks noGrp="1"/>
          </p:cNvSpPr>
          <p:nvPr>
            <p:ph type="body" sz="quarter" idx="37" hasCustomPrompt="1"/>
          </p:nvPr>
        </p:nvSpPr>
        <p:spPr>
          <a:xfrm>
            <a:off x="5524832" y="3216957"/>
            <a:ext cx="5711684" cy="511789"/>
          </a:xfrm>
          <a:prstGeom prst="rect">
            <a:avLst/>
          </a:prstGeom>
        </p:spPr>
        <p:txBody>
          <a:bodyPr anchor="ctr"/>
          <a:lstStyle>
            <a:lvl1pPr marL="0" indent="0">
              <a:buNone/>
              <a:defRPr>
                <a:solidFill>
                  <a:srgbClr val="003E7E"/>
                </a:solidFill>
                <a:latin typeface="Arial" panose="020B0604020202020204" pitchFamily="34" charset="0"/>
                <a:cs typeface="Arial" panose="020B0604020202020204" pitchFamily="34" charset="0"/>
              </a:defRPr>
            </a:lvl1pPr>
          </a:lstStyle>
          <a:p>
            <a:pPr lvl="0"/>
            <a:r>
              <a:rPr lang="en-US"/>
              <a:t>Click to add topic</a:t>
            </a:r>
          </a:p>
        </p:txBody>
      </p:sp>
      <p:sp>
        <p:nvSpPr>
          <p:cNvPr id="10" name="Text Placeholder 10">
            <a:extLst>
              <a:ext uri="{FF2B5EF4-FFF2-40B4-BE49-F238E27FC236}">
                <a16:creationId xmlns:a16="http://schemas.microsoft.com/office/drawing/2014/main" id="{CBCFA30E-FCC2-947D-8C9F-F4B62BDB297E}"/>
              </a:ext>
            </a:extLst>
          </p:cNvPr>
          <p:cNvSpPr>
            <a:spLocks noGrp="1"/>
          </p:cNvSpPr>
          <p:nvPr>
            <p:ph type="body" sz="quarter" idx="38" hasCustomPrompt="1"/>
          </p:nvPr>
        </p:nvSpPr>
        <p:spPr>
          <a:xfrm>
            <a:off x="5524832" y="4069501"/>
            <a:ext cx="5711684" cy="511789"/>
          </a:xfrm>
          <a:prstGeom prst="rect">
            <a:avLst/>
          </a:prstGeom>
        </p:spPr>
        <p:txBody>
          <a:bodyPr anchor="ctr"/>
          <a:lstStyle>
            <a:lvl1pPr marL="0" indent="0">
              <a:buNone/>
              <a:defRPr>
                <a:solidFill>
                  <a:srgbClr val="003E7E"/>
                </a:solidFill>
                <a:latin typeface="Arial" panose="020B0604020202020204" pitchFamily="34" charset="0"/>
                <a:cs typeface="Arial" panose="020B0604020202020204" pitchFamily="34" charset="0"/>
              </a:defRPr>
            </a:lvl1pPr>
          </a:lstStyle>
          <a:p>
            <a:pPr lvl="0"/>
            <a:r>
              <a:rPr lang="en-US"/>
              <a:t>Click to add topic</a:t>
            </a:r>
          </a:p>
        </p:txBody>
      </p:sp>
      <p:sp>
        <p:nvSpPr>
          <p:cNvPr id="11" name="Text Placeholder 10">
            <a:extLst>
              <a:ext uri="{FF2B5EF4-FFF2-40B4-BE49-F238E27FC236}">
                <a16:creationId xmlns:a16="http://schemas.microsoft.com/office/drawing/2014/main" id="{40D12C7A-FBAB-7011-47EE-617D3CB7B129}"/>
              </a:ext>
            </a:extLst>
          </p:cNvPr>
          <p:cNvSpPr>
            <a:spLocks noGrp="1"/>
          </p:cNvSpPr>
          <p:nvPr>
            <p:ph type="body" sz="quarter" idx="39" hasCustomPrompt="1"/>
          </p:nvPr>
        </p:nvSpPr>
        <p:spPr>
          <a:xfrm>
            <a:off x="5524832" y="4922043"/>
            <a:ext cx="5711684" cy="511789"/>
          </a:xfrm>
          <a:prstGeom prst="rect">
            <a:avLst/>
          </a:prstGeom>
        </p:spPr>
        <p:txBody>
          <a:bodyPr anchor="ctr"/>
          <a:lstStyle>
            <a:lvl1pPr marL="0" indent="0">
              <a:buNone/>
              <a:defRPr>
                <a:solidFill>
                  <a:srgbClr val="003E7E"/>
                </a:solidFill>
                <a:latin typeface="Arial" panose="020B0604020202020204" pitchFamily="34" charset="0"/>
                <a:cs typeface="Arial" panose="020B0604020202020204" pitchFamily="34" charset="0"/>
              </a:defRPr>
            </a:lvl1pPr>
          </a:lstStyle>
          <a:p>
            <a:pPr lvl="0"/>
            <a:r>
              <a:rPr lang="en-US"/>
              <a:t>Click to add topic</a:t>
            </a:r>
          </a:p>
        </p:txBody>
      </p:sp>
      <p:sp>
        <p:nvSpPr>
          <p:cNvPr id="12" name="Rectangle 11">
            <a:extLst>
              <a:ext uri="{FF2B5EF4-FFF2-40B4-BE49-F238E27FC236}">
                <a16:creationId xmlns:a16="http://schemas.microsoft.com/office/drawing/2014/main" id="{1A05A4C8-AD5F-B24D-04DA-3BD0959787DE}"/>
              </a:ext>
            </a:extLst>
          </p:cNvPr>
          <p:cNvSpPr/>
          <p:nvPr userDrawn="1"/>
        </p:nvSpPr>
        <p:spPr>
          <a:xfrm>
            <a:off x="-53528" y="6667499"/>
            <a:ext cx="4705537" cy="190501"/>
          </a:xfrm>
          <a:prstGeom prst="rect">
            <a:avLst/>
          </a:prstGeom>
          <a:solidFill>
            <a:srgbClr val="6CC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3">
            <a:extLst>
              <a:ext uri="{FF2B5EF4-FFF2-40B4-BE49-F238E27FC236}">
                <a16:creationId xmlns:a16="http://schemas.microsoft.com/office/drawing/2014/main" id="{B700BE7C-6131-4F16-B955-65AA2D35F107}"/>
              </a:ext>
            </a:extLst>
          </p:cNvPr>
          <p:cNvSpPr txBox="1">
            <a:spLocks/>
          </p:cNvSpPr>
          <p:nvPr userDrawn="1"/>
        </p:nvSpPr>
        <p:spPr>
          <a:xfrm>
            <a:off x="11649586" y="6380209"/>
            <a:ext cx="376161"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900" kern="1200">
                <a:solidFill>
                  <a:schemeClr val="tx1">
                    <a:lumMod val="50000"/>
                    <a:lumOff val="50000"/>
                  </a:schemeClr>
                </a:solidFill>
                <a:latin typeface="Arial"/>
                <a:ea typeface="ヒラギノ角ゴ ProN W3" charset="0"/>
                <a:cs typeface="Arial"/>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a:lstStyle>
          <a:p>
            <a:pPr algn="ctr"/>
            <a:fld id="{026B8891-0601-8D42-BD41-6E83A4D96A76}" type="slidenum">
              <a:rPr lang="en-US" sz="1000" b="1" smtClean="0">
                <a:solidFill>
                  <a:schemeClr val="accent1"/>
                </a:solidFill>
              </a:rPr>
              <a:pPr algn="ctr"/>
              <a:t>‹#›</a:t>
            </a:fld>
            <a:endParaRPr lang="en-US" sz="1000" b="1">
              <a:solidFill>
                <a:schemeClr val="accent1"/>
              </a:solidFill>
            </a:endParaRPr>
          </a:p>
        </p:txBody>
      </p:sp>
    </p:spTree>
    <p:extLst>
      <p:ext uri="{BB962C8B-B14F-4D97-AF65-F5344CB8AC3E}">
        <p14:creationId xmlns:p14="http://schemas.microsoft.com/office/powerpoint/2010/main" val="842827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6C6E3E-2699-D831-EA9D-65463115698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2ABF257-B21A-EC2E-A55C-490857DF861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4652010" cy="6858000"/>
          </a:xfrm>
          <a:prstGeom prst="rect">
            <a:avLst/>
          </a:prstGeom>
        </p:spPr>
      </p:pic>
      <p:sp>
        <p:nvSpPr>
          <p:cNvPr id="6" name="Rectangle 5">
            <a:extLst>
              <a:ext uri="{FF2B5EF4-FFF2-40B4-BE49-F238E27FC236}">
                <a16:creationId xmlns:a16="http://schemas.microsoft.com/office/drawing/2014/main" id="{4F86E40E-59F5-1AC0-5A35-D381F350E59F}"/>
              </a:ext>
            </a:extLst>
          </p:cNvPr>
          <p:cNvSpPr/>
          <p:nvPr userDrawn="1"/>
        </p:nvSpPr>
        <p:spPr>
          <a:xfrm>
            <a:off x="10702" y="0"/>
            <a:ext cx="4641307" cy="6858000"/>
          </a:xfrm>
          <a:prstGeom prst="rect">
            <a:avLst/>
          </a:prstGeom>
          <a:solidFill>
            <a:srgbClr val="003E7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Placeholder 1">
            <a:extLst>
              <a:ext uri="{FF2B5EF4-FFF2-40B4-BE49-F238E27FC236}">
                <a16:creationId xmlns:a16="http://schemas.microsoft.com/office/drawing/2014/main" id="{6D3E73A2-E36D-18BC-37AC-B370A7B873CF}"/>
              </a:ext>
            </a:extLst>
          </p:cNvPr>
          <p:cNvSpPr>
            <a:spLocks noGrp="1"/>
          </p:cNvSpPr>
          <p:nvPr>
            <p:ph type="title" hasCustomPrompt="1"/>
          </p:nvPr>
        </p:nvSpPr>
        <p:spPr>
          <a:xfrm>
            <a:off x="337821" y="1362983"/>
            <a:ext cx="4028440" cy="2361845"/>
          </a:xfrm>
          <a:prstGeom prst="rect">
            <a:avLst/>
          </a:prstGeom>
        </p:spPr>
        <p:txBody>
          <a:bodyPr vert="horz" lIns="91440" tIns="45720" rIns="91440" bIns="45720" rtlCol="0" anchor="t">
            <a:noAutofit/>
          </a:bodyPr>
          <a:lstStyle>
            <a:lvl1pPr>
              <a:defRPr sz="5000">
                <a:solidFill>
                  <a:schemeClr val="bg1"/>
                </a:solidFill>
              </a:defRPr>
            </a:lvl1pPr>
          </a:lstStyle>
          <a:p>
            <a:r>
              <a:rPr lang="en-US"/>
              <a:t>Click to add title</a:t>
            </a:r>
          </a:p>
        </p:txBody>
      </p:sp>
      <p:cxnSp>
        <p:nvCxnSpPr>
          <p:cNvPr id="19" name="Straight Connector 18">
            <a:extLst>
              <a:ext uri="{FF2B5EF4-FFF2-40B4-BE49-F238E27FC236}">
                <a16:creationId xmlns:a16="http://schemas.microsoft.com/office/drawing/2014/main" id="{482F595D-69C6-7906-7672-10AF50E56CC1}"/>
              </a:ext>
            </a:extLst>
          </p:cNvPr>
          <p:cNvCxnSpPr>
            <a:cxnSpLocks/>
          </p:cNvCxnSpPr>
          <p:nvPr userDrawn="1"/>
        </p:nvCxnSpPr>
        <p:spPr>
          <a:xfrm>
            <a:off x="393237" y="881200"/>
            <a:ext cx="987253"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0">
            <a:extLst>
              <a:ext uri="{FF2B5EF4-FFF2-40B4-BE49-F238E27FC236}">
                <a16:creationId xmlns:a16="http://schemas.microsoft.com/office/drawing/2014/main" id="{9CEB3545-96A9-2B2A-708A-2991E4E14A61}"/>
              </a:ext>
            </a:extLst>
          </p:cNvPr>
          <p:cNvSpPr>
            <a:spLocks noGrp="1"/>
          </p:cNvSpPr>
          <p:nvPr>
            <p:ph type="body" sz="quarter" idx="34" hasCustomPrompt="1"/>
          </p:nvPr>
        </p:nvSpPr>
        <p:spPr>
          <a:xfrm>
            <a:off x="5211925" y="369411"/>
            <a:ext cx="6642253" cy="5722107"/>
          </a:xfrm>
          <a:prstGeom prst="rect">
            <a:avLst/>
          </a:prstGeom>
        </p:spPr>
        <p:txBody>
          <a:bodyPr anchor="t"/>
          <a:lstStyle>
            <a:lvl1pPr marL="0" indent="0">
              <a:buNone/>
              <a:defRPr>
                <a:latin typeface="Arial" panose="020B0604020202020204" pitchFamily="34" charset="0"/>
                <a:cs typeface="Arial" panose="020B0604020202020204" pitchFamily="34" charset="0"/>
              </a:defRPr>
            </a:lvl1pPr>
          </a:lstStyle>
          <a:p>
            <a:pPr lvl="0"/>
            <a:r>
              <a:rPr lang="en-US"/>
              <a:t>Click to add text</a:t>
            </a:r>
          </a:p>
        </p:txBody>
      </p:sp>
      <p:sp>
        <p:nvSpPr>
          <p:cNvPr id="12" name="Rectangle 11">
            <a:extLst>
              <a:ext uri="{FF2B5EF4-FFF2-40B4-BE49-F238E27FC236}">
                <a16:creationId xmlns:a16="http://schemas.microsoft.com/office/drawing/2014/main" id="{1A05A4C8-AD5F-B24D-04DA-3BD0959787DE}"/>
              </a:ext>
            </a:extLst>
          </p:cNvPr>
          <p:cNvSpPr/>
          <p:nvPr userDrawn="1"/>
        </p:nvSpPr>
        <p:spPr>
          <a:xfrm>
            <a:off x="-1" y="6667499"/>
            <a:ext cx="4652010" cy="190501"/>
          </a:xfrm>
          <a:prstGeom prst="rect">
            <a:avLst/>
          </a:prstGeom>
          <a:solidFill>
            <a:srgbClr val="6CC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E135299-AB69-E895-756F-8275DC81212D}"/>
              </a:ext>
            </a:extLst>
          </p:cNvPr>
          <p:cNvGrpSpPr/>
          <p:nvPr userDrawn="1"/>
        </p:nvGrpSpPr>
        <p:grpSpPr>
          <a:xfrm>
            <a:off x="8533051" y="6389068"/>
            <a:ext cx="3467481" cy="329232"/>
            <a:chOff x="8533051" y="6389068"/>
            <a:chExt cx="3467481" cy="329232"/>
          </a:xfrm>
        </p:grpSpPr>
        <p:sp>
          <p:nvSpPr>
            <p:cNvPr id="35" name="Oval 34">
              <a:extLst>
                <a:ext uri="{FF2B5EF4-FFF2-40B4-BE49-F238E27FC236}">
                  <a16:creationId xmlns:a16="http://schemas.microsoft.com/office/drawing/2014/main" id="{103EB63F-20FA-9F8F-4C03-28DD60F71503}"/>
                </a:ext>
              </a:extLst>
            </p:cNvPr>
            <p:cNvSpPr/>
            <p:nvPr userDrawn="1"/>
          </p:nvSpPr>
          <p:spPr>
            <a:xfrm>
              <a:off x="11483528" y="6389068"/>
              <a:ext cx="329232" cy="329232"/>
            </a:xfrm>
            <a:prstGeom prst="ellipse">
              <a:avLst/>
            </a:prstGeom>
            <a:solidFill>
              <a:srgbClr val="003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C775165-90CD-3F04-11A2-A132B4A5DB95}"/>
                </a:ext>
              </a:extLst>
            </p:cNvPr>
            <p:cNvSpPr/>
            <p:nvPr userDrawn="1"/>
          </p:nvSpPr>
          <p:spPr>
            <a:xfrm>
              <a:off x="11671300" y="6389068"/>
              <a:ext cx="329232" cy="329232"/>
            </a:xfrm>
            <a:prstGeom prst="ellipse">
              <a:avLst/>
            </a:prstGeom>
            <a:solidFill>
              <a:srgbClr val="6CCA98">
                <a:alpha val="850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4">
              <a:extLst>
                <a:ext uri="{FF2B5EF4-FFF2-40B4-BE49-F238E27FC236}">
                  <a16:creationId xmlns:a16="http://schemas.microsoft.com/office/drawing/2014/main" id="{68DC8E69-4FE7-2535-E6F3-5CFEB75DD781}"/>
                </a:ext>
              </a:extLst>
            </p:cNvPr>
            <p:cNvSpPr txBox="1">
              <a:spLocks/>
            </p:cNvSpPr>
            <p:nvPr userDrawn="1"/>
          </p:nvSpPr>
          <p:spPr>
            <a:xfrm>
              <a:off x="8533051" y="6408507"/>
              <a:ext cx="2895600" cy="300658"/>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GEOSYNTEC CONSULTANTS</a:t>
              </a:r>
            </a:p>
          </p:txBody>
        </p:sp>
      </p:grpSp>
      <p:sp>
        <p:nvSpPr>
          <p:cNvPr id="13" name="Slide Number Placeholder 3">
            <a:extLst>
              <a:ext uri="{FF2B5EF4-FFF2-40B4-BE49-F238E27FC236}">
                <a16:creationId xmlns:a16="http://schemas.microsoft.com/office/drawing/2014/main" id="{1C6475CF-D5AA-432B-B285-E80E65E2B322}"/>
              </a:ext>
            </a:extLst>
          </p:cNvPr>
          <p:cNvSpPr txBox="1">
            <a:spLocks/>
          </p:cNvSpPr>
          <p:nvPr userDrawn="1"/>
        </p:nvSpPr>
        <p:spPr>
          <a:xfrm>
            <a:off x="11649586" y="6380209"/>
            <a:ext cx="376161"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900" kern="1200">
                <a:solidFill>
                  <a:schemeClr val="tx1">
                    <a:lumMod val="50000"/>
                    <a:lumOff val="50000"/>
                  </a:schemeClr>
                </a:solidFill>
                <a:latin typeface="Arial"/>
                <a:ea typeface="ヒラギノ角ゴ ProN W3" charset="0"/>
                <a:cs typeface="Arial"/>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a:lstStyle>
          <a:p>
            <a:pPr algn="ctr"/>
            <a:fld id="{026B8891-0601-8D42-BD41-6E83A4D96A76}" type="slidenum">
              <a:rPr lang="en-US" sz="1000" b="1" smtClean="0">
                <a:solidFill>
                  <a:schemeClr val="accent1"/>
                </a:solidFill>
              </a:rPr>
              <a:pPr algn="ctr"/>
              <a:t>‹#›</a:t>
            </a:fld>
            <a:endParaRPr lang="en-US" sz="1000" b="1">
              <a:solidFill>
                <a:schemeClr val="accent1"/>
              </a:solidFill>
            </a:endParaRPr>
          </a:p>
        </p:txBody>
      </p:sp>
    </p:spTree>
    <p:extLst>
      <p:ext uri="{BB962C8B-B14F-4D97-AF65-F5344CB8AC3E}">
        <p14:creationId xmlns:p14="http://schemas.microsoft.com/office/powerpoint/2010/main" val="2524063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6C6E3E-2699-D831-EA9D-65463115698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2ABF257-B21A-EC2E-A55C-490857DF861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4652010" cy="6858000"/>
          </a:xfrm>
          <a:prstGeom prst="rect">
            <a:avLst/>
          </a:prstGeom>
        </p:spPr>
      </p:pic>
      <p:sp>
        <p:nvSpPr>
          <p:cNvPr id="6" name="Rectangle 5">
            <a:extLst>
              <a:ext uri="{FF2B5EF4-FFF2-40B4-BE49-F238E27FC236}">
                <a16:creationId xmlns:a16="http://schemas.microsoft.com/office/drawing/2014/main" id="{4F86E40E-59F5-1AC0-5A35-D381F350E59F}"/>
              </a:ext>
            </a:extLst>
          </p:cNvPr>
          <p:cNvSpPr/>
          <p:nvPr userDrawn="1"/>
        </p:nvSpPr>
        <p:spPr>
          <a:xfrm>
            <a:off x="10702" y="0"/>
            <a:ext cx="4641307" cy="6858000"/>
          </a:xfrm>
          <a:prstGeom prst="rect">
            <a:avLst/>
          </a:prstGeom>
          <a:solidFill>
            <a:srgbClr val="003E7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Placeholder 1">
            <a:extLst>
              <a:ext uri="{FF2B5EF4-FFF2-40B4-BE49-F238E27FC236}">
                <a16:creationId xmlns:a16="http://schemas.microsoft.com/office/drawing/2014/main" id="{6D3E73A2-E36D-18BC-37AC-B370A7B873CF}"/>
              </a:ext>
            </a:extLst>
          </p:cNvPr>
          <p:cNvSpPr>
            <a:spLocks noGrp="1"/>
          </p:cNvSpPr>
          <p:nvPr>
            <p:ph type="title" hasCustomPrompt="1"/>
          </p:nvPr>
        </p:nvSpPr>
        <p:spPr>
          <a:xfrm>
            <a:off x="337821" y="1362983"/>
            <a:ext cx="4028440" cy="2361845"/>
          </a:xfrm>
          <a:prstGeom prst="rect">
            <a:avLst/>
          </a:prstGeom>
        </p:spPr>
        <p:txBody>
          <a:bodyPr vert="horz" lIns="91440" tIns="45720" rIns="91440" bIns="45720" rtlCol="0" anchor="t">
            <a:noAutofit/>
          </a:bodyPr>
          <a:lstStyle>
            <a:lvl1pPr>
              <a:defRPr sz="5000">
                <a:solidFill>
                  <a:schemeClr val="bg1"/>
                </a:solidFill>
              </a:defRPr>
            </a:lvl1pPr>
          </a:lstStyle>
          <a:p>
            <a:r>
              <a:rPr lang="en-US"/>
              <a:t>Click to add title</a:t>
            </a:r>
          </a:p>
        </p:txBody>
      </p:sp>
      <p:cxnSp>
        <p:nvCxnSpPr>
          <p:cNvPr id="19" name="Straight Connector 18">
            <a:extLst>
              <a:ext uri="{FF2B5EF4-FFF2-40B4-BE49-F238E27FC236}">
                <a16:creationId xmlns:a16="http://schemas.microsoft.com/office/drawing/2014/main" id="{482F595D-69C6-7906-7672-10AF50E56CC1}"/>
              </a:ext>
            </a:extLst>
          </p:cNvPr>
          <p:cNvCxnSpPr>
            <a:cxnSpLocks/>
          </p:cNvCxnSpPr>
          <p:nvPr userDrawn="1"/>
        </p:nvCxnSpPr>
        <p:spPr>
          <a:xfrm>
            <a:off x="393237" y="881200"/>
            <a:ext cx="987253"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0">
            <a:extLst>
              <a:ext uri="{FF2B5EF4-FFF2-40B4-BE49-F238E27FC236}">
                <a16:creationId xmlns:a16="http://schemas.microsoft.com/office/drawing/2014/main" id="{9CEB3545-96A9-2B2A-708A-2991E4E14A61}"/>
              </a:ext>
            </a:extLst>
          </p:cNvPr>
          <p:cNvSpPr>
            <a:spLocks noGrp="1"/>
          </p:cNvSpPr>
          <p:nvPr>
            <p:ph type="body" sz="quarter" idx="34" hasCustomPrompt="1"/>
          </p:nvPr>
        </p:nvSpPr>
        <p:spPr>
          <a:xfrm>
            <a:off x="5211925" y="369411"/>
            <a:ext cx="6642253" cy="5722107"/>
          </a:xfrm>
          <a:prstGeom prst="rect">
            <a:avLst/>
          </a:prstGeom>
        </p:spPr>
        <p:txBody>
          <a:bodyPr anchor="t"/>
          <a:lstStyle>
            <a:lvl1pPr marL="0" indent="0">
              <a:buNone/>
              <a:defRPr>
                <a:latin typeface="Arial" panose="020B0604020202020204" pitchFamily="34" charset="0"/>
                <a:cs typeface="Arial" panose="020B0604020202020204" pitchFamily="34" charset="0"/>
              </a:defRPr>
            </a:lvl1pPr>
          </a:lstStyle>
          <a:p>
            <a:pPr lvl="0"/>
            <a:r>
              <a:rPr lang="en-US"/>
              <a:t>Click to add text</a:t>
            </a:r>
          </a:p>
        </p:txBody>
      </p:sp>
      <p:sp>
        <p:nvSpPr>
          <p:cNvPr id="12" name="Rectangle 11">
            <a:extLst>
              <a:ext uri="{FF2B5EF4-FFF2-40B4-BE49-F238E27FC236}">
                <a16:creationId xmlns:a16="http://schemas.microsoft.com/office/drawing/2014/main" id="{1A05A4C8-AD5F-B24D-04DA-3BD0959787DE}"/>
              </a:ext>
            </a:extLst>
          </p:cNvPr>
          <p:cNvSpPr/>
          <p:nvPr userDrawn="1"/>
        </p:nvSpPr>
        <p:spPr>
          <a:xfrm>
            <a:off x="-1" y="6667499"/>
            <a:ext cx="4652010" cy="190501"/>
          </a:xfrm>
          <a:prstGeom prst="rect">
            <a:avLst/>
          </a:prstGeom>
          <a:solidFill>
            <a:srgbClr val="6CC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E181C47-1ED9-A132-62DE-E1BC0CE985D0}"/>
              </a:ext>
            </a:extLst>
          </p:cNvPr>
          <p:cNvGrpSpPr/>
          <p:nvPr userDrawn="1"/>
        </p:nvGrpSpPr>
        <p:grpSpPr>
          <a:xfrm>
            <a:off x="8533051" y="6389068"/>
            <a:ext cx="3467481" cy="329232"/>
            <a:chOff x="8533051" y="6389068"/>
            <a:chExt cx="3467481" cy="329232"/>
          </a:xfrm>
        </p:grpSpPr>
        <p:sp>
          <p:nvSpPr>
            <p:cNvPr id="9" name="Oval 8">
              <a:extLst>
                <a:ext uri="{FF2B5EF4-FFF2-40B4-BE49-F238E27FC236}">
                  <a16:creationId xmlns:a16="http://schemas.microsoft.com/office/drawing/2014/main" id="{1160E432-8A46-66C4-F521-DAB8FB73A0D9}"/>
                </a:ext>
              </a:extLst>
            </p:cNvPr>
            <p:cNvSpPr/>
            <p:nvPr userDrawn="1"/>
          </p:nvSpPr>
          <p:spPr>
            <a:xfrm>
              <a:off x="11483528" y="6389068"/>
              <a:ext cx="329232" cy="329232"/>
            </a:xfrm>
            <a:prstGeom prst="ellipse">
              <a:avLst/>
            </a:prstGeom>
            <a:solidFill>
              <a:srgbClr val="003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86AAE69-1FD0-4DCE-8DF5-ECE8F536DE60}"/>
                </a:ext>
              </a:extLst>
            </p:cNvPr>
            <p:cNvSpPr/>
            <p:nvPr userDrawn="1"/>
          </p:nvSpPr>
          <p:spPr>
            <a:xfrm>
              <a:off x="11671300" y="6389068"/>
              <a:ext cx="329232" cy="329232"/>
            </a:xfrm>
            <a:prstGeom prst="ellipse">
              <a:avLst/>
            </a:prstGeom>
            <a:solidFill>
              <a:srgbClr val="6CCA98">
                <a:alpha val="850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779ED186-46B5-56D5-7F88-6F7813E5B355}"/>
                </a:ext>
              </a:extLst>
            </p:cNvPr>
            <p:cNvSpPr txBox="1">
              <a:spLocks/>
            </p:cNvSpPr>
            <p:nvPr userDrawn="1"/>
          </p:nvSpPr>
          <p:spPr>
            <a:xfrm>
              <a:off x="8533051" y="6408507"/>
              <a:ext cx="2895600" cy="300658"/>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GEOSYNTEC CONSULTANTS</a:t>
              </a:r>
            </a:p>
          </p:txBody>
        </p:sp>
      </p:grpSp>
      <p:sp>
        <p:nvSpPr>
          <p:cNvPr id="13" name="Slide Number Placeholder 3">
            <a:extLst>
              <a:ext uri="{FF2B5EF4-FFF2-40B4-BE49-F238E27FC236}">
                <a16:creationId xmlns:a16="http://schemas.microsoft.com/office/drawing/2014/main" id="{6E5CD747-353F-45B1-9CDB-C3A4DADD3BCB}"/>
              </a:ext>
            </a:extLst>
          </p:cNvPr>
          <p:cNvSpPr txBox="1">
            <a:spLocks/>
          </p:cNvSpPr>
          <p:nvPr userDrawn="1"/>
        </p:nvSpPr>
        <p:spPr>
          <a:xfrm>
            <a:off x="11649586" y="6380209"/>
            <a:ext cx="376161"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900" kern="1200">
                <a:solidFill>
                  <a:schemeClr val="tx1">
                    <a:lumMod val="50000"/>
                    <a:lumOff val="50000"/>
                  </a:schemeClr>
                </a:solidFill>
                <a:latin typeface="Arial"/>
                <a:ea typeface="ヒラギノ角ゴ ProN W3" charset="0"/>
                <a:cs typeface="Arial"/>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a:lstStyle>
          <a:p>
            <a:pPr algn="ctr"/>
            <a:fld id="{026B8891-0601-8D42-BD41-6E83A4D96A76}" type="slidenum">
              <a:rPr lang="en-US" sz="1000" b="1" smtClean="0">
                <a:solidFill>
                  <a:schemeClr val="accent1"/>
                </a:solidFill>
              </a:rPr>
              <a:pPr algn="ctr"/>
              <a:t>‹#›</a:t>
            </a:fld>
            <a:endParaRPr lang="en-US" sz="1000" b="1">
              <a:solidFill>
                <a:schemeClr val="accent1"/>
              </a:solidFill>
            </a:endParaRPr>
          </a:p>
        </p:txBody>
      </p:sp>
    </p:spTree>
    <p:extLst>
      <p:ext uri="{BB962C8B-B14F-4D97-AF65-F5344CB8AC3E}">
        <p14:creationId xmlns:p14="http://schemas.microsoft.com/office/powerpoint/2010/main" val="1680287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6C6E3E-2699-D831-EA9D-65463115698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2ABF257-B21A-EC2E-A55C-490857DF861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4641307" cy="6858000"/>
          </a:xfrm>
          <a:prstGeom prst="rect">
            <a:avLst/>
          </a:prstGeom>
        </p:spPr>
      </p:pic>
      <p:sp>
        <p:nvSpPr>
          <p:cNvPr id="6" name="Rectangle 5">
            <a:extLst>
              <a:ext uri="{FF2B5EF4-FFF2-40B4-BE49-F238E27FC236}">
                <a16:creationId xmlns:a16="http://schemas.microsoft.com/office/drawing/2014/main" id="{4F86E40E-59F5-1AC0-5A35-D381F350E59F}"/>
              </a:ext>
            </a:extLst>
          </p:cNvPr>
          <p:cNvSpPr/>
          <p:nvPr userDrawn="1"/>
        </p:nvSpPr>
        <p:spPr>
          <a:xfrm>
            <a:off x="10702" y="0"/>
            <a:ext cx="4641307" cy="6858000"/>
          </a:xfrm>
          <a:prstGeom prst="rect">
            <a:avLst/>
          </a:prstGeom>
          <a:solidFill>
            <a:srgbClr val="003E7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Placeholder 1">
            <a:extLst>
              <a:ext uri="{FF2B5EF4-FFF2-40B4-BE49-F238E27FC236}">
                <a16:creationId xmlns:a16="http://schemas.microsoft.com/office/drawing/2014/main" id="{6D3E73A2-E36D-18BC-37AC-B370A7B873CF}"/>
              </a:ext>
            </a:extLst>
          </p:cNvPr>
          <p:cNvSpPr>
            <a:spLocks noGrp="1"/>
          </p:cNvSpPr>
          <p:nvPr>
            <p:ph type="title" hasCustomPrompt="1"/>
          </p:nvPr>
        </p:nvSpPr>
        <p:spPr>
          <a:xfrm>
            <a:off x="337821" y="1362983"/>
            <a:ext cx="4028440" cy="2361845"/>
          </a:xfrm>
          <a:prstGeom prst="rect">
            <a:avLst/>
          </a:prstGeom>
        </p:spPr>
        <p:txBody>
          <a:bodyPr vert="horz" lIns="91440" tIns="45720" rIns="91440" bIns="45720" rtlCol="0" anchor="t">
            <a:noAutofit/>
          </a:bodyPr>
          <a:lstStyle>
            <a:lvl1pPr>
              <a:defRPr sz="5000">
                <a:solidFill>
                  <a:schemeClr val="bg1"/>
                </a:solidFill>
              </a:defRPr>
            </a:lvl1pPr>
          </a:lstStyle>
          <a:p>
            <a:r>
              <a:rPr lang="en-US"/>
              <a:t>Click to add title</a:t>
            </a:r>
          </a:p>
        </p:txBody>
      </p:sp>
      <p:cxnSp>
        <p:nvCxnSpPr>
          <p:cNvPr id="19" name="Straight Connector 18">
            <a:extLst>
              <a:ext uri="{FF2B5EF4-FFF2-40B4-BE49-F238E27FC236}">
                <a16:creationId xmlns:a16="http://schemas.microsoft.com/office/drawing/2014/main" id="{482F595D-69C6-7906-7672-10AF50E56CC1}"/>
              </a:ext>
            </a:extLst>
          </p:cNvPr>
          <p:cNvCxnSpPr>
            <a:cxnSpLocks/>
          </p:cNvCxnSpPr>
          <p:nvPr userDrawn="1"/>
        </p:nvCxnSpPr>
        <p:spPr>
          <a:xfrm>
            <a:off x="393237" y="881200"/>
            <a:ext cx="987253"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0">
            <a:extLst>
              <a:ext uri="{FF2B5EF4-FFF2-40B4-BE49-F238E27FC236}">
                <a16:creationId xmlns:a16="http://schemas.microsoft.com/office/drawing/2014/main" id="{9CEB3545-96A9-2B2A-708A-2991E4E14A61}"/>
              </a:ext>
            </a:extLst>
          </p:cNvPr>
          <p:cNvSpPr>
            <a:spLocks noGrp="1"/>
          </p:cNvSpPr>
          <p:nvPr>
            <p:ph type="body" sz="quarter" idx="34" hasCustomPrompt="1"/>
          </p:nvPr>
        </p:nvSpPr>
        <p:spPr>
          <a:xfrm>
            <a:off x="5211925" y="369411"/>
            <a:ext cx="6642253" cy="5722107"/>
          </a:xfrm>
          <a:prstGeom prst="rect">
            <a:avLst/>
          </a:prstGeom>
        </p:spPr>
        <p:txBody>
          <a:bodyPr anchor="t"/>
          <a:lstStyle>
            <a:lvl1pPr marL="0" indent="0">
              <a:buNone/>
              <a:defRPr>
                <a:latin typeface="Arial" panose="020B0604020202020204" pitchFamily="34" charset="0"/>
                <a:cs typeface="Arial" panose="020B0604020202020204" pitchFamily="34" charset="0"/>
              </a:defRPr>
            </a:lvl1pPr>
          </a:lstStyle>
          <a:p>
            <a:pPr lvl="0"/>
            <a:r>
              <a:rPr lang="en-US"/>
              <a:t>Click to add text</a:t>
            </a:r>
          </a:p>
        </p:txBody>
      </p:sp>
      <p:sp>
        <p:nvSpPr>
          <p:cNvPr id="12" name="Rectangle 11">
            <a:extLst>
              <a:ext uri="{FF2B5EF4-FFF2-40B4-BE49-F238E27FC236}">
                <a16:creationId xmlns:a16="http://schemas.microsoft.com/office/drawing/2014/main" id="{1A05A4C8-AD5F-B24D-04DA-3BD0959787DE}"/>
              </a:ext>
            </a:extLst>
          </p:cNvPr>
          <p:cNvSpPr/>
          <p:nvPr userDrawn="1"/>
        </p:nvSpPr>
        <p:spPr>
          <a:xfrm>
            <a:off x="-1" y="6667499"/>
            <a:ext cx="4652010" cy="190501"/>
          </a:xfrm>
          <a:prstGeom prst="rect">
            <a:avLst/>
          </a:prstGeom>
          <a:solidFill>
            <a:srgbClr val="6CC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9C78D4E-6FB4-FC9C-303E-6B79C28AB816}"/>
              </a:ext>
            </a:extLst>
          </p:cNvPr>
          <p:cNvGrpSpPr/>
          <p:nvPr userDrawn="1"/>
        </p:nvGrpSpPr>
        <p:grpSpPr>
          <a:xfrm>
            <a:off x="8533051" y="6389068"/>
            <a:ext cx="3467481" cy="329232"/>
            <a:chOff x="8533051" y="6389068"/>
            <a:chExt cx="3467481" cy="329232"/>
          </a:xfrm>
        </p:grpSpPr>
        <p:sp>
          <p:nvSpPr>
            <p:cNvPr id="9" name="Oval 8">
              <a:extLst>
                <a:ext uri="{FF2B5EF4-FFF2-40B4-BE49-F238E27FC236}">
                  <a16:creationId xmlns:a16="http://schemas.microsoft.com/office/drawing/2014/main" id="{1FED5ADD-5A8C-6F12-632C-D79D9CD3C361}"/>
                </a:ext>
              </a:extLst>
            </p:cNvPr>
            <p:cNvSpPr/>
            <p:nvPr userDrawn="1"/>
          </p:nvSpPr>
          <p:spPr>
            <a:xfrm>
              <a:off x="11483528" y="6389068"/>
              <a:ext cx="329232" cy="329232"/>
            </a:xfrm>
            <a:prstGeom prst="ellipse">
              <a:avLst/>
            </a:prstGeom>
            <a:solidFill>
              <a:srgbClr val="003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560AF12-0D35-18CC-DCC7-FCB6AC98C329}"/>
                </a:ext>
              </a:extLst>
            </p:cNvPr>
            <p:cNvSpPr/>
            <p:nvPr userDrawn="1"/>
          </p:nvSpPr>
          <p:spPr>
            <a:xfrm>
              <a:off x="11671300" y="6389068"/>
              <a:ext cx="329232" cy="329232"/>
            </a:xfrm>
            <a:prstGeom prst="ellipse">
              <a:avLst/>
            </a:prstGeom>
            <a:solidFill>
              <a:srgbClr val="6CCA98">
                <a:alpha val="850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5FB70BF8-EB01-8C22-6A3B-47704378E5F2}"/>
                </a:ext>
              </a:extLst>
            </p:cNvPr>
            <p:cNvSpPr txBox="1">
              <a:spLocks/>
            </p:cNvSpPr>
            <p:nvPr userDrawn="1"/>
          </p:nvSpPr>
          <p:spPr>
            <a:xfrm>
              <a:off x="8533051" y="6408507"/>
              <a:ext cx="2895600" cy="300658"/>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GEOSYNTEC CONSULTANTS</a:t>
              </a:r>
            </a:p>
          </p:txBody>
        </p:sp>
      </p:grpSp>
      <p:sp>
        <p:nvSpPr>
          <p:cNvPr id="13" name="Slide Number Placeholder 3">
            <a:extLst>
              <a:ext uri="{FF2B5EF4-FFF2-40B4-BE49-F238E27FC236}">
                <a16:creationId xmlns:a16="http://schemas.microsoft.com/office/drawing/2014/main" id="{FA39A1A2-BD0F-44FF-8846-44C8D151FDFA}"/>
              </a:ext>
            </a:extLst>
          </p:cNvPr>
          <p:cNvSpPr txBox="1">
            <a:spLocks/>
          </p:cNvSpPr>
          <p:nvPr userDrawn="1"/>
        </p:nvSpPr>
        <p:spPr>
          <a:xfrm>
            <a:off x="11649586" y="6380209"/>
            <a:ext cx="376161"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900" kern="1200">
                <a:solidFill>
                  <a:schemeClr val="tx1">
                    <a:lumMod val="50000"/>
                    <a:lumOff val="50000"/>
                  </a:schemeClr>
                </a:solidFill>
                <a:latin typeface="Arial"/>
                <a:ea typeface="ヒラギノ角ゴ ProN W3" charset="0"/>
                <a:cs typeface="Arial"/>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a:lstStyle>
          <a:p>
            <a:pPr algn="ctr"/>
            <a:fld id="{026B8891-0601-8D42-BD41-6E83A4D96A76}" type="slidenum">
              <a:rPr lang="en-US" sz="1000" b="1" smtClean="0">
                <a:solidFill>
                  <a:schemeClr val="accent1"/>
                </a:solidFill>
              </a:rPr>
              <a:pPr algn="ctr"/>
              <a:t>‹#›</a:t>
            </a:fld>
            <a:endParaRPr lang="en-US" sz="1000" b="1">
              <a:solidFill>
                <a:schemeClr val="accent1"/>
              </a:solidFill>
            </a:endParaRPr>
          </a:p>
        </p:txBody>
      </p:sp>
    </p:spTree>
    <p:extLst>
      <p:ext uri="{BB962C8B-B14F-4D97-AF65-F5344CB8AC3E}">
        <p14:creationId xmlns:p14="http://schemas.microsoft.com/office/powerpoint/2010/main" val="4078113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DF39E434-C361-B67C-C6D2-7EA4604FD98A}"/>
              </a:ext>
            </a:extLst>
          </p:cNvPr>
          <p:cNvSpPr>
            <a:spLocks noGrp="1"/>
          </p:cNvSpPr>
          <p:nvPr>
            <p:ph idx="1" hasCustomPrompt="1"/>
          </p:nvPr>
        </p:nvSpPr>
        <p:spPr>
          <a:xfrm>
            <a:off x="513521" y="1519518"/>
            <a:ext cx="11118185" cy="4744850"/>
          </a:xfrm>
          <a:prstGeom prst="rect">
            <a:avLst/>
          </a:prstGeom>
        </p:spPr>
        <p:txBody>
          <a:bodyPr vert="horz" lIns="91440" tIns="45720" rIns="91440" bIns="45720" rtlCol="0">
            <a:normAutofit/>
          </a:bodyPr>
          <a:lstStyle>
            <a:lvl1pPr marL="0" indent="0">
              <a:buFont typeface="Arial" panose="020B0604020202020204" pitchFamily="34" charset="0"/>
              <a:buNone/>
              <a:defRPr sz="3200">
                <a:solidFill>
                  <a:srgbClr val="6CCA98"/>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200">
                <a:solidFill>
                  <a:schemeClr val="tx1">
                    <a:lumMod val="65000"/>
                    <a:lumOff val="35000"/>
                  </a:schemeClr>
                </a:solidFill>
                <a:latin typeface="Arial" panose="020B0604020202020204" pitchFamily="34" charset="0"/>
                <a:cs typeface="Arial" panose="020B0604020202020204" pitchFamily="34" charset="0"/>
              </a:defRPr>
            </a:lvl2pPr>
          </a:lstStyle>
          <a:p>
            <a:pPr lvl="0"/>
            <a:r>
              <a:rPr lang="en-US"/>
              <a:t>Click to add text</a:t>
            </a:r>
          </a:p>
          <a:p>
            <a:pPr lvl="1"/>
            <a:r>
              <a:rPr lang="en-US"/>
              <a:t>Second level</a:t>
            </a:r>
          </a:p>
        </p:txBody>
      </p:sp>
      <p:sp>
        <p:nvSpPr>
          <p:cNvPr id="4" name="Text Placeholder 3">
            <a:extLst>
              <a:ext uri="{FF2B5EF4-FFF2-40B4-BE49-F238E27FC236}">
                <a16:creationId xmlns:a16="http://schemas.microsoft.com/office/drawing/2014/main" id="{B6686B92-B1C4-355D-518D-6D15FC193614}"/>
              </a:ext>
            </a:extLst>
          </p:cNvPr>
          <p:cNvSpPr>
            <a:spLocks noGrp="1"/>
          </p:cNvSpPr>
          <p:nvPr>
            <p:ph type="body" sz="quarter" idx="10" hasCustomPrompt="1"/>
          </p:nvPr>
        </p:nvSpPr>
        <p:spPr>
          <a:xfrm>
            <a:off x="631825" y="313700"/>
            <a:ext cx="7651750" cy="684984"/>
          </a:xfrm>
          <a:prstGeom prst="rect">
            <a:avLst/>
          </a:prstGeom>
        </p:spPr>
        <p:txBody>
          <a:bodyPr/>
          <a:lstStyle>
            <a:lvl1pPr marL="0" indent="0">
              <a:buNone/>
              <a:defRPr sz="3200">
                <a:solidFill>
                  <a:schemeClr val="bg1"/>
                </a:solidFill>
                <a:latin typeface="Arial" panose="020B0604020202020204" pitchFamily="34" charset="0"/>
                <a:cs typeface="Arial" panose="020B0604020202020204" pitchFamily="34" charset="0"/>
              </a:defRPr>
            </a:lvl1pPr>
          </a:lstStyle>
          <a:p>
            <a:pPr lvl="0"/>
            <a:r>
              <a:rPr lang="en-US"/>
              <a:t>Click to Add Title</a:t>
            </a:r>
          </a:p>
        </p:txBody>
      </p:sp>
      <p:grpSp>
        <p:nvGrpSpPr>
          <p:cNvPr id="9" name="Group 8">
            <a:extLst>
              <a:ext uri="{FF2B5EF4-FFF2-40B4-BE49-F238E27FC236}">
                <a16:creationId xmlns:a16="http://schemas.microsoft.com/office/drawing/2014/main" id="{FB69458D-0569-9274-5B63-6783E3B0C87A}"/>
              </a:ext>
            </a:extLst>
          </p:cNvPr>
          <p:cNvGrpSpPr/>
          <p:nvPr userDrawn="1"/>
        </p:nvGrpSpPr>
        <p:grpSpPr>
          <a:xfrm>
            <a:off x="11483528" y="6389068"/>
            <a:ext cx="517004" cy="329232"/>
            <a:chOff x="11483528" y="6389068"/>
            <a:chExt cx="517004" cy="329232"/>
          </a:xfrm>
        </p:grpSpPr>
        <p:sp>
          <p:nvSpPr>
            <p:cNvPr id="10" name="Oval 9">
              <a:extLst>
                <a:ext uri="{FF2B5EF4-FFF2-40B4-BE49-F238E27FC236}">
                  <a16:creationId xmlns:a16="http://schemas.microsoft.com/office/drawing/2014/main" id="{E4392CC8-C752-E80E-292D-3D5B1056986A}"/>
                </a:ext>
              </a:extLst>
            </p:cNvPr>
            <p:cNvSpPr/>
            <p:nvPr userDrawn="1"/>
          </p:nvSpPr>
          <p:spPr>
            <a:xfrm>
              <a:off x="11483528" y="6389068"/>
              <a:ext cx="329232" cy="329232"/>
            </a:xfrm>
            <a:prstGeom prst="ellipse">
              <a:avLst/>
            </a:prstGeom>
            <a:solidFill>
              <a:srgbClr val="003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0DAD605-426C-CF9A-6830-D5182353C658}"/>
                </a:ext>
              </a:extLst>
            </p:cNvPr>
            <p:cNvSpPr/>
            <p:nvPr userDrawn="1"/>
          </p:nvSpPr>
          <p:spPr>
            <a:xfrm>
              <a:off x="11671300" y="6389068"/>
              <a:ext cx="329232" cy="329232"/>
            </a:xfrm>
            <a:prstGeom prst="ellipse">
              <a:avLst/>
            </a:prstGeom>
            <a:solidFill>
              <a:srgbClr val="6CCA98">
                <a:alpha val="850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lide Number Placeholder 3">
            <a:extLst>
              <a:ext uri="{FF2B5EF4-FFF2-40B4-BE49-F238E27FC236}">
                <a16:creationId xmlns:a16="http://schemas.microsoft.com/office/drawing/2014/main" id="{4175255B-599E-47C8-BF81-FA982D72EDA3}"/>
              </a:ext>
            </a:extLst>
          </p:cNvPr>
          <p:cNvSpPr txBox="1">
            <a:spLocks/>
          </p:cNvSpPr>
          <p:nvPr userDrawn="1"/>
        </p:nvSpPr>
        <p:spPr>
          <a:xfrm>
            <a:off x="11649586" y="6380209"/>
            <a:ext cx="376161"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900" kern="1200">
                <a:solidFill>
                  <a:schemeClr val="tx1">
                    <a:lumMod val="50000"/>
                    <a:lumOff val="50000"/>
                  </a:schemeClr>
                </a:solidFill>
                <a:latin typeface="Arial"/>
                <a:ea typeface="ヒラギノ角ゴ ProN W3" charset="0"/>
                <a:cs typeface="Arial"/>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a:lstStyle>
          <a:p>
            <a:pPr algn="ctr"/>
            <a:fld id="{026B8891-0601-8D42-BD41-6E83A4D96A76}" type="slidenum">
              <a:rPr lang="en-US" sz="1000" b="1" smtClean="0">
                <a:solidFill>
                  <a:schemeClr val="accent1"/>
                </a:solidFill>
              </a:rPr>
              <a:pPr algn="ctr"/>
              <a:t>‹#›</a:t>
            </a:fld>
            <a:endParaRPr lang="en-US" sz="1000" b="1">
              <a:solidFill>
                <a:schemeClr val="accent1"/>
              </a:solidFill>
            </a:endParaRPr>
          </a:p>
        </p:txBody>
      </p:sp>
    </p:spTree>
    <p:extLst>
      <p:ext uri="{BB962C8B-B14F-4D97-AF65-F5344CB8AC3E}">
        <p14:creationId xmlns:p14="http://schemas.microsoft.com/office/powerpoint/2010/main" val="2634466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27D5BDB6-7281-7B8F-9835-35F25D550E41}"/>
              </a:ext>
            </a:extLst>
          </p:cNvPr>
          <p:cNvSpPr>
            <a:spLocks noGrp="1"/>
          </p:cNvSpPr>
          <p:nvPr>
            <p:ph idx="1" hasCustomPrompt="1"/>
          </p:nvPr>
        </p:nvSpPr>
        <p:spPr>
          <a:xfrm>
            <a:off x="513521" y="1546412"/>
            <a:ext cx="5115119" cy="4329953"/>
          </a:xfrm>
          <a:prstGeom prst="rect">
            <a:avLst/>
          </a:prstGeom>
        </p:spPr>
        <p:txBody>
          <a:bodyPr vert="horz" lIns="91440" tIns="45720" rIns="91440" bIns="45720" rtlCol="0">
            <a:normAutofit/>
          </a:bodyPr>
          <a:lstStyle>
            <a:lvl1pPr marL="0" indent="0">
              <a:buFont typeface="Arial" panose="020B0604020202020204" pitchFamily="34" charset="0"/>
              <a:buNone/>
              <a:defRPr sz="2800">
                <a:solidFill>
                  <a:srgbClr val="6CCA98"/>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1800">
                <a:solidFill>
                  <a:schemeClr val="tx1">
                    <a:lumMod val="65000"/>
                    <a:lumOff val="35000"/>
                  </a:schemeClr>
                </a:solidFill>
                <a:latin typeface="Arial" panose="020B0604020202020204" pitchFamily="34" charset="0"/>
                <a:cs typeface="Arial" panose="020B0604020202020204" pitchFamily="34" charset="0"/>
              </a:defRPr>
            </a:lvl2pPr>
          </a:lstStyle>
          <a:p>
            <a:pPr lvl="0"/>
            <a:r>
              <a:rPr lang="en-US"/>
              <a:t>Click to edit add text</a:t>
            </a:r>
          </a:p>
          <a:p>
            <a:pPr lvl="1"/>
            <a:r>
              <a:rPr lang="en-US"/>
              <a:t>Second level</a:t>
            </a:r>
          </a:p>
        </p:txBody>
      </p:sp>
      <p:sp>
        <p:nvSpPr>
          <p:cNvPr id="12" name="Text Placeholder 2">
            <a:extLst>
              <a:ext uri="{FF2B5EF4-FFF2-40B4-BE49-F238E27FC236}">
                <a16:creationId xmlns:a16="http://schemas.microsoft.com/office/drawing/2014/main" id="{5FDF12C2-C480-6375-66A9-9C4D016EFD14}"/>
              </a:ext>
            </a:extLst>
          </p:cNvPr>
          <p:cNvSpPr>
            <a:spLocks noGrp="1"/>
          </p:cNvSpPr>
          <p:nvPr>
            <p:ph idx="10"/>
          </p:nvPr>
        </p:nvSpPr>
        <p:spPr>
          <a:xfrm>
            <a:off x="6528048" y="1546412"/>
            <a:ext cx="5115119" cy="4329953"/>
          </a:xfrm>
          <a:prstGeom prst="rect">
            <a:avLst/>
          </a:prstGeom>
        </p:spPr>
        <p:txBody>
          <a:bodyPr vert="horz" lIns="91440" tIns="45720" rIns="91440" bIns="45720" rtlCol="0">
            <a:normAutofit/>
          </a:bodyPr>
          <a:lstStyle>
            <a:lvl1pPr marL="0" indent="0">
              <a:buFont typeface="Arial" panose="020B0604020202020204" pitchFamily="34" charset="0"/>
              <a:buNone/>
              <a:defRPr sz="2800">
                <a:solidFill>
                  <a:srgbClr val="6CCA98"/>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1800">
                <a:solidFill>
                  <a:schemeClr val="tx1">
                    <a:lumMod val="65000"/>
                    <a:lumOff val="35000"/>
                  </a:schemeClr>
                </a:solidFill>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2" name="Text Placeholder 3">
            <a:extLst>
              <a:ext uri="{FF2B5EF4-FFF2-40B4-BE49-F238E27FC236}">
                <a16:creationId xmlns:a16="http://schemas.microsoft.com/office/drawing/2014/main" id="{6566BCE9-49BA-63DC-9AC1-C7983A230111}"/>
              </a:ext>
            </a:extLst>
          </p:cNvPr>
          <p:cNvSpPr>
            <a:spLocks noGrp="1"/>
          </p:cNvSpPr>
          <p:nvPr>
            <p:ph type="body" sz="quarter" idx="11" hasCustomPrompt="1"/>
          </p:nvPr>
        </p:nvSpPr>
        <p:spPr>
          <a:xfrm>
            <a:off x="631825" y="323639"/>
            <a:ext cx="7651750" cy="684984"/>
          </a:xfrm>
          <a:prstGeom prst="rect">
            <a:avLst/>
          </a:prstGeom>
        </p:spPr>
        <p:txBody>
          <a:bodyPr/>
          <a:lstStyle>
            <a:lvl1pPr marL="0" indent="0">
              <a:buNone/>
              <a:defRPr sz="3200">
                <a:solidFill>
                  <a:schemeClr val="bg1"/>
                </a:solidFill>
                <a:latin typeface="Arial" panose="020B0604020202020204" pitchFamily="34" charset="0"/>
                <a:cs typeface="Arial" panose="020B0604020202020204" pitchFamily="34" charset="0"/>
              </a:defRPr>
            </a:lvl1pPr>
          </a:lstStyle>
          <a:p>
            <a:pPr lvl="0"/>
            <a:r>
              <a:rPr lang="en-US"/>
              <a:t>Click to Add Title</a:t>
            </a:r>
          </a:p>
        </p:txBody>
      </p:sp>
      <p:grpSp>
        <p:nvGrpSpPr>
          <p:cNvPr id="5" name="Group 4">
            <a:extLst>
              <a:ext uri="{FF2B5EF4-FFF2-40B4-BE49-F238E27FC236}">
                <a16:creationId xmlns:a16="http://schemas.microsoft.com/office/drawing/2014/main" id="{D6D5D05F-340C-7DF1-3734-5DAA6FB9A638}"/>
              </a:ext>
            </a:extLst>
          </p:cNvPr>
          <p:cNvGrpSpPr/>
          <p:nvPr userDrawn="1"/>
        </p:nvGrpSpPr>
        <p:grpSpPr>
          <a:xfrm>
            <a:off x="11483528" y="6389068"/>
            <a:ext cx="517004" cy="329232"/>
            <a:chOff x="11483528" y="6389068"/>
            <a:chExt cx="517004" cy="329232"/>
          </a:xfrm>
        </p:grpSpPr>
        <p:sp>
          <p:nvSpPr>
            <p:cNvPr id="6" name="Oval 5">
              <a:extLst>
                <a:ext uri="{FF2B5EF4-FFF2-40B4-BE49-F238E27FC236}">
                  <a16:creationId xmlns:a16="http://schemas.microsoft.com/office/drawing/2014/main" id="{EC5DCD66-8E05-2641-F31F-BAF4DAC90CF1}"/>
                </a:ext>
              </a:extLst>
            </p:cNvPr>
            <p:cNvSpPr/>
            <p:nvPr userDrawn="1"/>
          </p:nvSpPr>
          <p:spPr>
            <a:xfrm>
              <a:off x="11483528" y="6389068"/>
              <a:ext cx="329232" cy="329232"/>
            </a:xfrm>
            <a:prstGeom prst="ellipse">
              <a:avLst/>
            </a:prstGeom>
            <a:solidFill>
              <a:srgbClr val="003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E01074D-B3E5-CDF4-6653-8473BA9AFFDB}"/>
                </a:ext>
              </a:extLst>
            </p:cNvPr>
            <p:cNvSpPr/>
            <p:nvPr userDrawn="1"/>
          </p:nvSpPr>
          <p:spPr>
            <a:xfrm>
              <a:off x="11671300" y="6389068"/>
              <a:ext cx="329232" cy="329232"/>
            </a:xfrm>
            <a:prstGeom prst="ellipse">
              <a:avLst/>
            </a:prstGeom>
            <a:solidFill>
              <a:srgbClr val="6CCA98">
                <a:alpha val="850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lide Number Placeholder 3">
            <a:extLst>
              <a:ext uri="{FF2B5EF4-FFF2-40B4-BE49-F238E27FC236}">
                <a16:creationId xmlns:a16="http://schemas.microsoft.com/office/drawing/2014/main" id="{A076B71E-9964-41A8-B9EE-4E50B2CF74D5}"/>
              </a:ext>
            </a:extLst>
          </p:cNvPr>
          <p:cNvSpPr txBox="1">
            <a:spLocks/>
          </p:cNvSpPr>
          <p:nvPr userDrawn="1"/>
        </p:nvSpPr>
        <p:spPr>
          <a:xfrm>
            <a:off x="11649586" y="6380209"/>
            <a:ext cx="376161"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900" kern="1200">
                <a:solidFill>
                  <a:schemeClr val="tx1">
                    <a:lumMod val="50000"/>
                    <a:lumOff val="50000"/>
                  </a:schemeClr>
                </a:solidFill>
                <a:latin typeface="Arial"/>
                <a:ea typeface="ヒラギノ角ゴ ProN W3" charset="0"/>
                <a:cs typeface="Arial"/>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a:lstStyle>
          <a:p>
            <a:pPr algn="ctr"/>
            <a:fld id="{026B8891-0601-8D42-BD41-6E83A4D96A76}" type="slidenum">
              <a:rPr lang="en-US" sz="1000" b="1" smtClean="0">
                <a:solidFill>
                  <a:schemeClr val="accent1"/>
                </a:solidFill>
              </a:rPr>
              <a:pPr algn="ctr"/>
              <a:t>‹#›</a:t>
            </a:fld>
            <a:endParaRPr lang="en-US" sz="1000" b="1">
              <a:solidFill>
                <a:schemeClr val="accent1"/>
              </a:solidFill>
            </a:endParaRPr>
          </a:p>
        </p:txBody>
      </p:sp>
    </p:spTree>
    <p:extLst>
      <p:ext uri="{BB962C8B-B14F-4D97-AF65-F5344CB8AC3E}">
        <p14:creationId xmlns:p14="http://schemas.microsoft.com/office/powerpoint/2010/main" val="3922942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40C2CB81-2C24-99EB-956F-B02DCF64BDA7}"/>
              </a:ext>
            </a:extLst>
          </p:cNvPr>
          <p:cNvSpPr>
            <a:spLocks noGrp="1"/>
          </p:cNvSpPr>
          <p:nvPr>
            <p:ph type="body" sz="quarter" idx="11" hasCustomPrompt="1"/>
          </p:nvPr>
        </p:nvSpPr>
        <p:spPr>
          <a:xfrm>
            <a:off x="631825" y="323639"/>
            <a:ext cx="7651750" cy="684984"/>
          </a:xfrm>
          <a:prstGeom prst="rect">
            <a:avLst/>
          </a:prstGeom>
        </p:spPr>
        <p:txBody>
          <a:bodyPr/>
          <a:lstStyle>
            <a:lvl1pPr marL="0" indent="0">
              <a:buNone/>
              <a:defRPr sz="3200">
                <a:solidFill>
                  <a:schemeClr val="bg1"/>
                </a:solidFill>
                <a:latin typeface="Arial" panose="020B0604020202020204" pitchFamily="34" charset="0"/>
                <a:cs typeface="Arial" panose="020B0604020202020204" pitchFamily="34" charset="0"/>
              </a:defRPr>
            </a:lvl1pPr>
          </a:lstStyle>
          <a:p>
            <a:pPr lvl="0"/>
            <a:r>
              <a:rPr lang="en-US"/>
              <a:t>Click to Add Title</a:t>
            </a:r>
          </a:p>
        </p:txBody>
      </p:sp>
      <p:grpSp>
        <p:nvGrpSpPr>
          <p:cNvPr id="6" name="Group 5">
            <a:extLst>
              <a:ext uri="{FF2B5EF4-FFF2-40B4-BE49-F238E27FC236}">
                <a16:creationId xmlns:a16="http://schemas.microsoft.com/office/drawing/2014/main" id="{7EC4DE35-6C53-BBAF-DEF5-2961BB54E8D7}"/>
              </a:ext>
            </a:extLst>
          </p:cNvPr>
          <p:cNvGrpSpPr/>
          <p:nvPr userDrawn="1"/>
        </p:nvGrpSpPr>
        <p:grpSpPr>
          <a:xfrm>
            <a:off x="8533051" y="6389068"/>
            <a:ext cx="3467481" cy="329232"/>
            <a:chOff x="8533051" y="6389068"/>
            <a:chExt cx="3467481" cy="329232"/>
          </a:xfrm>
        </p:grpSpPr>
        <p:sp>
          <p:nvSpPr>
            <p:cNvPr id="7" name="Oval 6">
              <a:extLst>
                <a:ext uri="{FF2B5EF4-FFF2-40B4-BE49-F238E27FC236}">
                  <a16:creationId xmlns:a16="http://schemas.microsoft.com/office/drawing/2014/main" id="{5ADCF5DC-1B5B-9664-F1E3-8E0938C29FE6}"/>
                </a:ext>
              </a:extLst>
            </p:cNvPr>
            <p:cNvSpPr/>
            <p:nvPr userDrawn="1"/>
          </p:nvSpPr>
          <p:spPr>
            <a:xfrm>
              <a:off x="11483528" y="6389068"/>
              <a:ext cx="329232" cy="329232"/>
            </a:xfrm>
            <a:prstGeom prst="ellipse">
              <a:avLst/>
            </a:prstGeom>
            <a:solidFill>
              <a:srgbClr val="003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CCA36EF-92C9-7D95-F5B1-698004A64E67}"/>
                </a:ext>
              </a:extLst>
            </p:cNvPr>
            <p:cNvSpPr/>
            <p:nvPr userDrawn="1"/>
          </p:nvSpPr>
          <p:spPr>
            <a:xfrm>
              <a:off x="11671300" y="6389068"/>
              <a:ext cx="329232" cy="329232"/>
            </a:xfrm>
            <a:prstGeom prst="ellipse">
              <a:avLst/>
            </a:prstGeom>
            <a:solidFill>
              <a:srgbClr val="6CCA98">
                <a:alpha val="850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D2C172A5-E942-CABB-0DF5-BFBFA24F5316}"/>
                </a:ext>
              </a:extLst>
            </p:cNvPr>
            <p:cNvSpPr txBox="1">
              <a:spLocks/>
            </p:cNvSpPr>
            <p:nvPr userDrawn="1"/>
          </p:nvSpPr>
          <p:spPr>
            <a:xfrm>
              <a:off x="8533051" y="6408507"/>
              <a:ext cx="2895600" cy="300658"/>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GEOSYNTEC CONSULTANTS</a:t>
              </a:r>
            </a:p>
          </p:txBody>
        </p:sp>
      </p:grpSp>
      <p:sp>
        <p:nvSpPr>
          <p:cNvPr id="10" name="Slide Number Placeholder 3">
            <a:extLst>
              <a:ext uri="{FF2B5EF4-FFF2-40B4-BE49-F238E27FC236}">
                <a16:creationId xmlns:a16="http://schemas.microsoft.com/office/drawing/2014/main" id="{630BA783-B878-4E25-94FB-9334B00DE256}"/>
              </a:ext>
            </a:extLst>
          </p:cNvPr>
          <p:cNvSpPr txBox="1">
            <a:spLocks/>
          </p:cNvSpPr>
          <p:nvPr userDrawn="1"/>
        </p:nvSpPr>
        <p:spPr>
          <a:xfrm>
            <a:off x="11649586" y="6380209"/>
            <a:ext cx="376161"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900" kern="1200">
                <a:solidFill>
                  <a:schemeClr val="tx1">
                    <a:lumMod val="50000"/>
                    <a:lumOff val="50000"/>
                  </a:schemeClr>
                </a:solidFill>
                <a:latin typeface="Arial"/>
                <a:ea typeface="ヒラギノ角ゴ ProN W3" charset="0"/>
                <a:cs typeface="Arial"/>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a:lstStyle>
          <a:p>
            <a:pPr algn="ctr"/>
            <a:fld id="{026B8891-0601-8D42-BD41-6E83A4D96A76}" type="slidenum">
              <a:rPr lang="en-US" sz="1000" b="1" smtClean="0">
                <a:solidFill>
                  <a:schemeClr val="accent1"/>
                </a:solidFill>
              </a:rPr>
              <a:pPr algn="ctr"/>
              <a:t>‹#›</a:t>
            </a:fld>
            <a:endParaRPr lang="en-US" sz="1000" b="1">
              <a:solidFill>
                <a:schemeClr val="accent1"/>
              </a:solidFill>
            </a:endParaRPr>
          </a:p>
        </p:txBody>
      </p:sp>
    </p:spTree>
    <p:extLst>
      <p:ext uri="{BB962C8B-B14F-4D97-AF65-F5344CB8AC3E}">
        <p14:creationId xmlns:p14="http://schemas.microsoft.com/office/powerpoint/2010/main" val="2482213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snow, ice&#10;&#10;Description automatically generated">
            <a:extLst>
              <a:ext uri="{FF2B5EF4-FFF2-40B4-BE49-F238E27FC236}">
                <a16:creationId xmlns:a16="http://schemas.microsoft.com/office/drawing/2014/main" id="{C5C47A56-1891-37E7-63D2-92BE57D41696}"/>
              </a:ext>
            </a:extLst>
          </p:cNvPr>
          <p:cNvPicPr>
            <a:picLocks noChangeAspect="1"/>
          </p:cNvPicPr>
          <p:nvPr userDrawn="1"/>
        </p:nvPicPr>
        <p:blipFill rotWithShape="1">
          <a:blip r:embed="rId20" cstate="screen">
            <a:extLst>
              <a:ext uri="{28A0092B-C50C-407E-A947-70E740481C1C}">
                <a14:useLocalDpi xmlns:a14="http://schemas.microsoft.com/office/drawing/2010/main" val="0"/>
              </a:ext>
            </a:extLst>
          </a:blip>
          <a:srcRect/>
          <a:stretch/>
        </p:blipFill>
        <p:spPr>
          <a:xfrm>
            <a:off x="0" y="7016"/>
            <a:ext cx="12192000" cy="1079863"/>
          </a:xfrm>
          <a:prstGeom prst="rect">
            <a:avLst/>
          </a:prstGeom>
        </p:spPr>
      </p:pic>
      <p:sp>
        <p:nvSpPr>
          <p:cNvPr id="5" name="Rectangle 4">
            <a:extLst>
              <a:ext uri="{FF2B5EF4-FFF2-40B4-BE49-F238E27FC236}">
                <a16:creationId xmlns:a16="http://schemas.microsoft.com/office/drawing/2014/main" id="{89D5C5C4-E366-A80E-E391-B7C78334C79F}"/>
              </a:ext>
            </a:extLst>
          </p:cNvPr>
          <p:cNvSpPr/>
          <p:nvPr userDrawn="1"/>
        </p:nvSpPr>
        <p:spPr>
          <a:xfrm>
            <a:off x="0" y="977"/>
            <a:ext cx="12192000" cy="1079863"/>
          </a:xfrm>
          <a:prstGeom prst="rect">
            <a:avLst/>
          </a:prstGeom>
          <a:solidFill>
            <a:srgbClr val="003E7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Placeholder 1">
            <a:extLst>
              <a:ext uri="{FF2B5EF4-FFF2-40B4-BE49-F238E27FC236}">
                <a16:creationId xmlns:a16="http://schemas.microsoft.com/office/drawing/2014/main" id="{385156B4-FA26-56DC-EC70-943B8E6A74A6}"/>
              </a:ext>
            </a:extLst>
          </p:cNvPr>
          <p:cNvSpPr>
            <a:spLocks noGrp="1"/>
          </p:cNvSpPr>
          <p:nvPr>
            <p:ph type="title"/>
          </p:nvPr>
        </p:nvSpPr>
        <p:spPr>
          <a:xfrm>
            <a:off x="553115" y="227259"/>
            <a:ext cx="11313764" cy="684984"/>
          </a:xfrm>
          <a:prstGeom prst="rect">
            <a:avLst/>
          </a:prstGeom>
        </p:spPr>
        <p:txBody>
          <a:bodyPr vert="horz" lIns="91440" tIns="45720" rIns="91440" bIns="45720" rtlCol="0" anchor="ctr">
            <a:normAutofit/>
          </a:bodyPr>
          <a:lstStyle/>
          <a:p>
            <a:r>
              <a:rPr lang="en-US"/>
              <a:t>Click to Add Title</a:t>
            </a:r>
          </a:p>
        </p:txBody>
      </p:sp>
      <p:cxnSp>
        <p:nvCxnSpPr>
          <p:cNvPr id="7" name="Straight Connector 6">
            <a:extLst>
              <a:ext uri="{FF2B5EF4-FFF2-40B4-BE49-F238E27FC236}">
                <a16:creationId xmlns:a16="http://schemas.microsoft.com/office/drawing/2014/main" id="{03A062A5-5B0B-D0C8-0B74-5B57F35649DC}"/>
              </a:ext>
            </a:extLst>
          </p:cNvPr>
          <p:cNvCxnSpPr>
            <a:cxnSpLocks/>
          </p:cNvCxnSpPr>
          <p:nvPr userDrawn="1"/>
        </p:nvCxnSpPr>
        <p:spPr>
          <a:xfrm>
            <a:off x="325120" y="139096"/>
            <a:ext cx="0" cy="80362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36057C5-E3C7-D60C-82A6-013EFAAB5BBD}"/>
              </a:ext>
            </a:extLst>
          </p:cNvPr>
          <p:cNvSpPr/>
          <p:nvPr userDrawn="1"/>
        </p:nvSpPr>
        <p:spPr>
          <a:xfrm rot="5400000">
            <a:off x="11552859" y="440333"/>
            <a:ext cx="1085903" cy="192377"/>
          </a:xfrm>
          <a:prstGeom prst="rect">
            <a:avLst/>
          </a:prstGeom>
          <a:solidFill>
            <a:srgbClr val="6CC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159191"/>
      </p:ext>
    </p:extLst>
  </p:cSld>
  <p:clrMap bg1="lt1" tx1="dk1" bg2="lt2" tx2="dk2" accent1="accent1" accent2="accent2" accent3="accent3" accent4="accent4" accent5="accent5" accent6="accent6" hlink="hlink" folHlink="folHlink"/>
  <p:sldLayoutIdLst>
    <p:sldLayoutId id="2147483697" r:id="rId1"/>
    <p:sldLayoutId id="2147483710" r:id="rId2"/>
    <p:sldLayoutId id="2147483708" r:id="rId3"/>
    <p:sldLayoutId id="2147483711" r:id="rId4"/>
    <p:sldLayoutId id="2147483714" r:id="rId5"/>
    <p:sldLayoutId id="2147483715" r:id="rId6"/>
    <p:sldLayoutId id="2147483698" r:id="rId7"/>
    <p:sldLayoutId id="2147483701" r:id="rId8"/>
    <p:sldLayoutId id="2147483699" r:id="rId9"/>
    <p:sldLayoutId id="2147483702" r:id="rId10"/>
    <p:sldLayoutId id="2147483716" r:id="rId11"/>
    <p:sldLayoutId id="2147483700" r:id="rId12"/>
    <p:sldLayoutId id="2147483703" r:id="rId13"/>
    <p:sldLayoutId id="2147483707" r:id="rId14"/>
    <p:sldLayoutId id="2147483704" r:id="rId15"/>
    <p:sldLayoutId id="2147483712" r:id="rId16"/>
    <p:sldLayoutId id="2147483713" r:id="rId17"/>
    <p:sldLayoutId id="2147483717" r:id="rId18"/>
  </p:sldLayoutIdLst>
  <p:hf hdr="0" ftr="0" dt="0"/>
  <p:txStyles>
    <p:titleStyle>
      <a:lvl1pPr algn="l" defTabSz="914400" rtl="0" eaLnBrk="1" latinLnBrk="0" hangingPunct="1">
        <a:lnSpc>
          <a:spcPct val="900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Rectangle 9"/>
          <p:cNvSpPr>
            <a:spLocks noGrp="1" noChangeArrowheads="1"/>
          </p:cNvSpPr>
          <p:nvPr>
            <p:ph type="ctrTitle"/>
          </p:nvPr>
        </p:nvSpPr>
        <p:spPr>
          <a:xfrm>
            <a:off x="538794" y="2381250"/>
            <a:ext cx="10507579" cy="1047750"/>
          </a:xfrm>
        </p:spPr>
        <p:txBody>
          <a:bodyPr>
            <a:noAutofit/>
          </a:bodyPr>
          <a:lstStyle/>
          <a:p>
            <a:r>
              <a:rPr lang="en-US" sz="3200"/>
              <a:t>Using Geographic Information Systems to Rapidly Identify and Quantify Past and Present Sources of Potential Environmental Contamination</a:t>
            </a:r>
          </a:p>
        </p:txBody>
      </p:sp>
      <p:sp>
        <p:nvSpPr>
          <p:cNvPr id="2" name="TextBox 1"/>
          <p:cNvSpPr txBox="1"/>
          <p:nvPr/>
        </p:nvSpPr>
        <p:spPr>
          <a:xfrm>
            <a:off x="801553" y="4485289"/>
            <a:ext cx="2769412" cy="1384995"/>
          </a:xfrm>
          <a:prstGeom prst="rect">
            <a:avLst/>
          </a:prstGeom>
          <a:noFill/>
        </p:spPr>
        <p:txBody>
          <a:bodyPr wrap="none" lIns="91440" tIns="45720" rIns="91440" bIns="45720" rtlCol="0" anchor="t">
            <a:spAutoFit/>
          </a:bodyPr>
          <a:lstStyle/>
          <a:p>
            <a:r>
              <a:rPr lang="en-US" sz="2800" dirty="0">
                <a:solidFill>
                  <a:schemeClr val="bg1"/>
                </a:solidFill>
                <a:latin typeface="+mn-lt"/>
              </a:rPr>
              <a:t>Michael Wild, P.E.</a:t>
            </a:r>
          </a:p>
          <a:p>
            <a:r>
              <a:rPr lang="en-US" sz="2800" dirty="0">
                <a:solidFill>
                  <a:schemeClr val="bg1"/>
                </a:solidFill>
              </a:rPr>
              <a:t>ERM NewFields</a:t>
            </a:r>
            <a:endParaRPr lang="en-US" sz="2800" dirty="0">
              <a:solidFill>
                <a:schemeClr val="bg1"/>
              </a:solidFill>
              <a:latin typeface="+mn-lt"/>
            </a:endParaRPr>
          </a:p>
          <a:p>
            <a:r>
              <a:rPr lang="en-US" sz="2800" dirty="0">
                <a:solidFill>
                  <a:schemeClr val="bg1"/>
                </a:solidFill>
                <a:latin typeface="+mn-lt"/>
              </a:rPr>
              <a:t>April </a:t>
            </a:r>
            <a:r>
              <a:rPr lang="en-US" sz="2800" dirty="0">
                <a:solidFill>
                  <a:schemeClr val="bg1"/>
                </a:solidFill>
              </a:rPr>
              <a:t>16</a:t>
            </a:r>
            <a:r>
              <a:rPr lang="en-US" sz="2800" dirty="0">
                <a:solidFill>
                  <a:schemeClr val="bg1"/>
                </a:solidFill>
                <a:latin typeface="+mn-lt"/>
              </a:rPr>
              <a:t>, 2025</a:t>
            </a:r>
          </a:p>
        </p:txBody>
      </p:sp>
      <p:sp>
        <p:nvSpPr>
          <p:cNvPr id="8" name="TextBox 7">
            <a:extLst>
              <a:ext uri="{FF2B5EF4-FFF2-40B4-BE49-F238E27FC236}">
                <a16:creationId xmlns:a16="http://schemas.microsoft.com/office/drawing/2014/main" id="{08704C37-6B98-A6A9-F764-615EA8397CE1}"/>
              </a:ext>
            </a:extLst>
          </p:cNvPr>
          <p:cNvSpPr txBox="1"/>
          <p:nvPr/>
        </p:nvSpPr>
        <p:spPr>
          <a:xfrm>
            <a:off x="538794" y="898831"/>
            <a:ext cx="7840718" cy="1369773"/>
          </a:xfrm>
          <a:prstGeom prst="rect">
            <a:avLst/>
          </a:prstGeom>
        </p:spPr>
        <p:txBody>
          <a:bodyPr vert="horz" lIns="91440" tIns="45720" rIns="91440" bIns="45720" rtlCol="0" anchor="t">
            <a:normAutofit/>
          </a:bodyPr>
          <a:lstStyle>
            <a:lvl1pPr>
              <a:lnSpc>
                <a:spcPct val="90000"/>
              </a:lnSpc>
              <a:spcBef>
                <a:spcPct val="0"/>
              </a:spcBef>
              <a:buNone/>
              <a:defRPr sz="3600" baseline="0">
                <a:solidFill>
                  <a:schemeClr val="bg1"/>
                </a:solidFill>
                <a:latin typeface="Arial" charset="0"/>
                <a:ea typeface="Arial" charset="0"/>
                <a:cs typeface="Arial" charset="0"/>
              </a:defRPr>
            </a:lvl1pPr>
          </a:lstStyle>
          <a:p>
            <a:r>
              <a:rPr lang="en-US"/>
              <a:t>Georgia Brownfield Association</a:t>
            </a:r>
          </a:p>
          <a:p>
            <a:r>
              <a:rPr lang="en-US"/>
              <a:t>Data Valuation Session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6B4CD0-AAE8-ACB3-E06C-844792E06C64}"/>
              </a:ext>
            </a:extLst>
          </p:cNvPr>
          <p:cNvSpPr>
            <a:spLocks noGrp="1"/>
          </p:cNvSpPr>
          <p:nvPr>
            <p:ph type="body" sz="quarter" idx="10"/>
          </p:nvPr>
        </p:nvSpPr>
        <p:spPr/>
        <p:txBody>
          <a:bodyPr/>
          <a:lstStyle/>
          <a:p>
            <a:r>
              <a:rPr lang="en-US" dirty="0"/>
              <a:t>Don’t Forget Other History</a:t>
            </a:r>
          </a:p>
        </p:txBody>
      </p:sp>
      <p:pic>
        <p:nvPicPr>
          <p:cNvPr id="5" name="Picture 4">
            <a:extLst>
              <a:ext uri="{FF2B5EF4-FFF2-40B4-BE49-F238E27FC236}">
                <a16:creationId xmlns:a16="http://schemas.microsoft.com/office/drawing/2014/main" id="{67C53DC8-0C70-EB03-5103-24D822477851}"/>
              </a:ext>
            </a:extLst>
          </p:cNvPr>
          <p:cNvPicPr>
            <a:picLocks noChangeAspect="1"/>
          </p:cNvPicPr>
          <p:nvPr/>
        </p:nvPicPr>
        <p:blipFill>
          <a:blip r:embed="rId3"/>
          <a:stretch>
            <a:fillRect/>
          </a:stretch>
        </p:blipFill>
        <p:spPr>
          <a:xfrm>
            <a:off x="418614" y="928671"/>
            <a:ext cx="8078172" cy="5929329"/>
          </a:xfrm>
          <a:prstGeom prst="rect">
            <a:avLst/>
          </a:prstGeom>
          <a:effectLst>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CCEE32FC-53DF-D98C-037D-01949EBC932B}"/>
              </a:ext>
            </a:extLst>
          </p:cNvPr>
          <p:cNvGrpSpPr/>
          <p:nvPr/>
        </p:nvGrpSpPr>
        <p:grpSpPr>
          <a:xfrm>
            <a:off x="8665713" y="1697436"/>
            <a:ext cx="3319672" cy="2235257"/>
            <a:chOff x="6486548" y="2511715"/>
            <a:chExt cx="2743201" cy="1828800"/>
          </a:xfrm>
        </p:grpSpPr>
        <p:pic>
          <p:nvPicPr>
            <p:cNvPr id="7" name="Picture 6" descr="A stone building with many chimneys&#10;&#10;Description automatically generated with medium confidence">
              <a:extLst>
                <a:ext uri="{FF2B5EF4-FFF2-40B4-BE49-F238E27FC236}">
                  <a16:creationId xmlns:a16="http://schemas.microsoft.com/office/drawing/2014/main" id="{5077107C-FAF8-1F67-A467-0BE1E8A8F0FB}"/>
                </a:ext>
              </a:extLst>
            </p:cNvPr>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rcRect l="3463" t="11069" r="21006" b="5956"/>
            <a:stretch/>
          </p:blipFill>
          <p:spPr>
            <a:xfrm>
              <a:off x="6486548" y="2511715"/>
              <a:ext cx="2743200" cy="1828800"/>
            </a:xfrm>
            <a:prstGeom prst="roundRect">
              <a:avLst>
                <a:gd name="adj" fmla="val 6440"/>
              </a:avLst>
            </a:prstGeom>
            <a:noFill/>
            <a:ln w="12700">
              <a:noFill/>
            </a:ln>
            <a:effectLst>
              <a:outerShdw blurRad="152400" sx="102000" sy="102000" algn="ctr" rotWithShape="0">
                <a:prstClr val="black">
                  <a:alpha val="40000"/>
                </a:prstClr>
              </a:outerShdw>
            </a:effectLst>
          </p:spPr>
        </p:pic>
        <p:grpSp>
          <p:nvGrpSpPr>
            <p:cNvPr id="8" name="Group 7">
              <a:extLst>
                <a:ext uri="{FF2B5EF4-FFF2-40B4-BE49-F238E27FC236}">
                  <a16:creationId xmlns:a16="http://schemas.microsoft.com/office/drawing/2014/main" id="{F295057D-C029-B938-DB57-A48C134E0234}"/>
                </a:ext>
              </a:extLst>
            </p:cNvPr>
            <p:cNvGrpSpPr/>
            <p:nvPr/>
          </p:nvGrpSpPr>
          <p:grpSpPr>
            <a:xfrm>
              <a:off x="6486548" y="2511715"/>
              <a:ext cx="2743201" cy="1828800"/>
              <a:chOff x="914399" y="1066800"/>
              <a:chExt cx="2926081" cy="1828801"/>
            </a:xfrm>
          </p:grpSpPr>
          <p:sp>
            <p:nvSpPr>
              <p:cNvPr id="9" name="Round Diagonal Corner Rectangle 110">
                <a:extLst>
                  <a:ext uri="{FF2B5EF4-FFF2-40B4-BE49-F238E27FC236}">
                    <a16:creationId xmlns:a16="http://schemas.microsoft.com/office/drawing/2014/main" id="{A319D5F1-D799-E8AD-797E-9433153D2037}"/>
                  </a:ext>
                </a:extLst>
              </p:cNvPr>
              <p:cNvSpPr/>
              <p:nvPr/>
            </p:nvSpPr>
            <p:spPr>
              <a:xfrm>
                <a:off x="914399" y="1066800"/>
                <a:ext cx="1674603" cy="268331"/>
              </a:xfrm>
              <a:prstGeom prst="round2DiagRect">
                <a:avLst>
                  <a:gd name="adj1" fmla="val 49702"/>
                  <a:gd name="adj2" fmla="val 0"/>
                </a:avLst>
              </a:prstGeom>
              <a:solidFill>
                <a:schemeClr val="tx1">
                  <a:alpha val="70000"/>
                </a:schemeClr>
              </a:solidFill>
            </p:spPr>
            <p:txBody>
              <a:bodyPr wrap="none" lIns="91440" tIns="18288" rIns="91440" bIns="18288">
                <a:spAutoFit/>
              </a:bodyPr>
              <a:lstStyle/>
              <a:p>
                <a:pPr algn="l"/>
                <a:r>
                  <a:rPr lang="en-US" sz="1000" b="1" i="1">
                    <a:solidFill>
                      <a:srgbClr val="FFFFFF"/>
                    </a:solidFill>
                    <a:latin typeface="Georgia Pro"/>
                  </a:rPr>
                  <a:t>Coplay Cement Mill</a:t>
                </a:r>
              </a:p>
            </p:txBody>
          </p:sp>
          <p:sp>
            <p:nvSpPr>
              <p:cNvPr id="10" name="Rounded Rectangle 111">
                <a:extLst>
                  <a:ext uri="{FF2B5EF4-FFF2-40B4-BE49-F238E27FC236}">
                    <a16:creationId xmlns:a16="http://schemas.microsoft.com/office/drawing/2014/main" id="{47E8BC7A-2CB1-5FA3-5A53-B131A97E2CF7}"/>
                  </a:ext>
                </a:extLst>
              </p:cNvPr>
              <p:cNvSpPr/>
              <p:nvPr/>
            </p:nvSpPr>
            <p:spPr>
              <a:xfrm>
                <a:off x="914400" y="1066800"/>
                <a:ext cx="2926080" cy="1828801"/>
              </a:xfrm>
              <a:prstGeom prst="roundRect">
                <a:avLst>
                  <a:gd name="adj" fmla="val 6665"/>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37160" tIns="45720" rIns="13716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Georgia Pro"/>
                  <a:ea typeface="+mn-ea"/>
                  <a:cs typeface="+mn-cs"/>
                </a:endParaRPr>
              </a:p>
            </p:txBody>
          </p:sp>
        </p:grpSp>
      </p:grpSp>
      <p:grpSp>
        <p:nvGrpSpPr>
          <p:cNvPr id="11" name="Group 10">
            <a:extLst>
              <a:ext uri="{FF2B5EF4-FFF2-40B4-BE49-F238E27FC236}">
                <a16:creationId xmlns:a16="http://schemas.microsoft.com/office/drawing/2014/main" id="{2B9BBCCA-D20B-FE63-5983-15AADAFB0480}"/>
              </a:ext>
            </a:extLst>
          </p:cNvPr>
          <p:cNvGrpSpPr/>
          <p:nvPr/>
        </p:nvGrpSpPr>
        <p:grpSpPr>
          <a:xfrm>
            <a:off x="8665712" y="4165463"/>
            <a:ext cx="3319672" cy="2256567"/>
            <a:chOff x="380999" y="396240"/>
            <a:chExt cx="2743201" cy="1846235"/>
          </a:xfrm>
        </p:grpSpPr>
        <p:pic>
          <p:nvPicPr>
            <p:cNvPr id="12" name="Picture 11">
              <a:extLst>
                <a:ext uri="{FF2B5EF4-FFF2-40B4-BE49-F238E27FC236}">
                  <a16:creationId xmlns:a16="http://schemas.microsoft.com/office/drawing/2014/main" id="{C1E41866-8F20-0CC1-BB4B-CAD758878A34}"/>
                </a:ext>
              </a:extLst>
            </p:cNvPr>
            <p:cNvPicPr>
              <a:picLocks noChangeAspect="1"/>
            </p:cNvPicPr>
            <p:nvPr/>
          </p:nvPicPr>
          <p:blipFill>
            <a:blip r:embed="rId5" cstate="print">
              <a:extLst>
                <a:ext uri="{28A0092B-C50C-407E-A947-70E740481C1C}">
                  <a14:useLocalDpi xmlns:a14="http://schemas.microsoft.com/office/drawing/2010/main" val="0"/>
                </a:ext>
              </a:extLst>
            </a:blip>
            <a:srcRect l="10507" r="10507"/>
            <a:stretch/>
          </p:blipFill>
          <p:spPr>
            <a:xfrm>
              <a:off x="380999" y="396240"/>
              <a:ext cx="2743200" cy="1846235"/>
            </a:xfrm>
            <a:prstGeom prst="roundRect">
              <a:avLst>
                <a:gd name="adj" fmla="val 6440"/>
              </a:avLst>
            </a:prstGeom>
            <a:noFill/>
            <a:ln w="12700">
              <a:noFill/>
            </a:ln>
            <a:effectLst>
              <a:outerShdw blurRad="1524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50458F77-4241-5802-1AB4-B63442997D95}"/>
                </a:ext>
              </a:extLst>
            </p:cNvPr>
            <p:cNvGrpSpPr/>
            <p:nvPr/>
          </p:nvGrpSpPr>
          <p:grpSpPr>
            <a:xfrm>
              <a:off x="380999" y="396241"/>
              <a:ext cx="2743201" cy="1828800"/>
              <a:chOff x="914399" y="1066800"/>
              <a:chExt cx="2926081" cy="1828801"/>
            </a:xfrm>
          </p:grpSpPr>
          <p:sp>
            <p:nvSpPr>
              <p:cNvPr id="14" name="Round Diagonal Corner Rectangle 80">
                <a:extLst>
                  <a:ext uri="{FF2B5EF4-FFF2-40B4-BE49-F238E27FC236}">
                    <a16:creationId xmlns:a16="http://schemas.microsoft.com/office/drawing/2014/main" id="{414A897C-26F6-20FE-66AE-7D0516C5DF48}"/>
                  </a:ext>
                </a:extLst>
              </p:cNvPr>
              <p:cNvSpPr/>
              <p:nvPr/>
            </p:nvSpPr>
            <p:spPr>
              <a:xfrm>
                <a:off x="914399" y="1066800"/>
                <a:ext cx="2673000" cy="268331"/>
              </a:xfrm>
              <a:prstGeom prst="round2DiagRect">
                <a:avLst>
                  <a:gd name="adj1" fmla="val 49702"/>
                  <a:gd name="adj2" fmla="val 0"/>
                </a:avLst>
              </a:prstGeom>
              <a:solidFill>
                <a:schemeClr val="tx1">
                  <a:alpha val="70000"/>
                </a:schemeClr>
              </a:solidFill>
            </p:spPr>
            <p:txBody>
              <a:bodyPr wrap="none" lIns="91440" tIns="18288" rIns="91440" bIns="18288">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1" i="1" u="none" strike="noStrike" kern="1200" cap="none" spc="0" normalizeH="0" baseline="0" noProof="0">
                    <a:ln>
                      <a:noFill/>
                    </a:ln>
                    <a:solidFill>
                      <a:srgbClr val="FFFFFF"/>
                    </a:solidFill>
                    <a:effectLst/>
                    <a:uLnTx/>
                    <a:uFillTx/>
                    <a:latin typeface="Georgia Pro"/>
                    <a:ea typeface="+mn-ea"/>
                    <a:cs typeface="+mn-cs"/>
                  </a:rPr>
                  <a:t>Lehigh Train Car Manufacturing</a:t>
                </a:r>
              </a:p>
            </p:txBody>
          </p:sp>
          <p:sp>
            <p:nvSpPr>
              <p:cNvPr id="15" name="Rounded Rectangle 81">
                <a:extLst>
                  <a:ext uri="{FF2B5EF4-FFF2-40B4-BE49-F238E27FC236}">
                    <a16:creationId xmlns:a16="http://schemas.microsoft.com/office/drawing/2014/main" id="{6FF16768-179B-6D94-48EE-7450EE5F0119}"/>
                  </a:ext>
                </a:extLst>
              </p:cNvPr>
              <p:cNvSpPr/>
              <p:nvPr/>
            </p:nvSpPr>
            <p:spPr>
              <a:xfrm>
                <a:off x="914400" y="1066800"/>
                <a:ext cx="2926080" cy="1828801"/>
              </a:xfrm>
              <a:prstGeom prst="roundRect">
                <a:avLst>
                  <a:gd name="adj" fmla="val 6665"/>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37160" tIns="45720" rIns="13716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Georgia Pro"/>
                  <a:ea typeface="+mn-ea"/>
                  <a:cs typeface="+mn-cs"/>
                </a:endParaRPr>
              </a:p>
            </p:txBody>
          </p:sp>
        </p:grpSp>
      </p:grpSp>
    </p:spTree>
    <p:extLst>
      <p:ext uri="{BB962C8B-B14F-4D97-AF65-F5344CB8AC3E}">
        <p14:creationId xmlns:p14="http://schemas.microsoft.com/office/powerpoint/2010/main" val="130760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3*#ppt_w"/>
                                          </p:val>
                                        </p:tav>
                                        <p:tav tm="100000">
                                          <p:val>
                                            <p:strVal val="#ppt_w"/>
                                          </p:val>
                                        </p:tav>
                                      </p:tavLst>
                                    </p:anim>
                                    <p:anim calcmode="lin" valueType="num">
                                      <p:cBhvr>
                                        <p:cTn id="8" dur="500" fill="hold"/>
                                        <p:tgtEl>
                                          <p:spTgt spid="6"/>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23" presetClass="entr" presetSubtype="28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strVal val="4/3*#ppt_w"/>
                                          </p:val>
                                        </p:tav>
                                        <p:tav tm="100000">
                                          <p:val>
                                            <p:strVal val="#ppt_w"/>
                                          </p:val>
                                        </p:tav>
                                      </p:tavLst>
                                    </p:anim>
                                    <p:anim calcmode="lin" valueType="num">
                                      <p:cBhvr>
                                        <p:cTn id="13" dur="500" fill="hold"/>
                                        <p:tgtEl>
                                          <p:spTgt spid="1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0619D5-BBC6-F6F1-3DC9-428316549367}"/>
              </a:ext>
            </a:extLst>
          </p:cNvPr>
          <p:cNvSpPr>
            <a:spLocks noGrp="1"/>
          </p:cNvSpPr>
          <p:nvPr>
            <p:ph type="body" sz="quarter" idx="10"/>
          </p:nvPr>
        </p:nvSpPr>
        <p:spPr>
          <a:xfrm>
            <a:off x="631824" y="313700"/>
            <a:ext cx="10556875" cy="684984"/>
          </a:xfrm>
        </p:spPr>
        <p:txBody>
          <a:bodyPr/>
          <a:lstStyle/>
          <a:p>
            <a:r>
              <a:rPr lang="en-US" dirty="0"/>
              <a:t>Sanborn Maps: State Repositories or Library of Congress</a:t>
            </a:r>
          </a:p>
        </p:txBody>
      </p:sp>
      <p:pic>
        <p:nvPicPr>
          <p:cNvPr id="4" name="Picture 3">
            <a:extLst>
              <a:ext uri="{FF2B5EF4-FFF2-40B4-BE49-F238E27FC236}">
                <a16:creationId xmlns:a16="http://schemas.microsoft.com/office/drawing/2014/main" id="{C2CCC00E-FD89-15C0-C15B-6A7BD0E6B493}"/>
              </a:ext>
            </a:extLst>
          </p:cNvPr>
          <p:cNvPicPr>
            <a:picLocks noChangeAspect="1"/>
          </p:cNvPicPr>
          <p:nvPr/>
        </p:nvPicPr>
        <p:blipFill>
          <a:blip r:embed="rId3"/>
          <a:srcRect/>
          <a:stretch/>
        </p:blipFill>
        <p:spPr>
          <a:xfrm>
            <a:off x="1523991" y="914388"/>
            <a:ext cx="9144018" cy="59436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5108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A6CA17-3633-852D-053F-1BC06FC6FF05}"/>
              </a:ext>
            </a:extLst>
          </p:cNvPr>
          <p:cNvSpPr>
            <a:spLocks noGrp="1"/>
          </p:cNvSpPr>
          <p:nvPr>
            <p:ph type="body" sz="quarter" idx="10"/>
          </p:nvPr>
        </p:nvSpPr>
        <p:spPr/>
        <p:txBody>
          <a:bodyPr/>
          <a:lstStyle/>
          <a:p>
            <a:r>
              <a:rPr lang="en-US" dirty="0"/>
              <a:t>Everything Everywhere All at Once</a:t>
            </a:r>
          </a:p>
        </p:txBody>
      </p:sp>
      <p:pic>
        <p:nvPicPr>
          <p:cNvPr id="5" name="Picture 4" descr="A aerial view of a city&#10;&#10;AI-generated content may be incorrect.">
            <a:extLst>
              <a:ext uri="{FF2B5EF4-FFF2-40B4-BE49-F238E27FC236}">
                <a16:creationId xmlns:a16="http://schemas.microsoft.com/office/drawing/2014/main" id="{6FF99F5B-5A98-DA55-8C75-12A15ABD6713}"/>
              </a:ext>
            </a:extLst>
          </p:cNvPr>
          <p:cNvPicPr>
            <a:picLocks noChangeAspect="1"/>
          </p:cNvPicPr>
          <p:nvPr/>
        </p:nvPicPr>
        <p:blipFill>
          <a:blip r:embed="rId3"/>
          <a:srcRect r="2342"/>
          <a:stretch/>
        </p:blipFill>
        <p:spPr>
          <a:xfrm>
            <a:off x="2426397" y="914388"/>
            <a:ext cx="8929861" cy="59436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9B0EE596-EE95-C9DC-7D65-286993BA1933}"/>
              </a:ext>
            </a:extLst>
          </p:cNvPr>
          <p:cNvSpPr txBox="1"/>
          <p:nvPr/>
        </p:nvSpPr>
        <p:spPr>
          <a:xfrm>
            <a:off x="202922" y="1496394"/>
            <a:ext cx="1872629" cy="3416320"/>
          </a:xfrm>
          <a:prstGeom prst="rect">
            <a:avLst/>
          </a:prstGeom>
          <a:noFill/>
        </p:spPr>
        <p:txBody>
          <a:bodyPr wrap="none" rtlCol="0">
            <a:spAutoFit/>
          </a:bodyPr>
          <a:lstStyle/>
          <a:p>
            <a:pPr marL="285750" indent="-285750">
              <a:buFont typeface="Arial" panose="020B0604020202020204" pitchFamily="34" charset="0"/>
              <a:buChar char="•"/>
            </a:pPr>
            <a:r>
              <a:rPr lang="en-US" dirty="0"/>
              <a:t>EPA Facilities</a:t>
            </a:r>
          </a:p>
          <a:p>
            <a:pPr marL="285750" indent="-285750">
              <a:buFont typeface="Arial" panose="020B0604020202020204" pitchFamily="34" charset="0"/>
              <a:buChar char="•"/>
            </a:pPr>
            <a:r>
              <a:rPr lang="en-US" dirty="0"/>
              <a:t>TRI Data</a:t>
            </a:r>
          </a:p>
          <a:p>
            <a:pPr marL="285750" indent="-285750">
              <a:buFont typeface="Arial" panose="020B0604020202020204" pitchFamily="34" charset="0"/>
              <a:buChar char="•"/>
            </a:pPr>
            <a:r>
              <a:rPr lang="en-US" dirty="0"/>
              <a:t>USTs</a:t>
            </a:r>
          </a:p>
          <a:p>
            <a:pPr marL="285750" indent="-285750">
              <a:buFont typeface="Arial" panose="020B0604020202020204" pitchFamily="34" charset="0"/>
              <a:buChar char="•"/>
            </a:pPr>
            <a:r>
              <a:rPr lang="en-US" dirty="0"/>
              <a:t>USGS Mines</a:t>
            </a:r>
          </a:p>
          <a:p>
            <a:pPr marL="285750" indent="-285750">
              <a:buFont typeface="Arial" panose="020B0604020202020204" pitchFamily="34" charset="0"/>
              <a:buChar char="•"/>
            </a:pPr>
            <a:r>
              <a:rPr lang="en-US" dirty="0"/>
              <a:t>State Facilities</a:t>
            </a:r>
          </a:p>
          <a:p>
            <a:pPr marL="285750" indent="-285750">
              <a:buFont typeface="Arial" panose="020B0604020202020204" pitchFamily="34" charset="0"/>
              <a:buChar char="•"/>
            </a:pPr>
            <a:r>
              <a:rPr lang="en-US" dirty="0"/>
              <a:t>Radon Surveys</a:t>
            </a:r>
          </a:p>
          <a:p>
            <a:pPr marL="285750" indent="-285750">
              <a:buFont typeface="Arial" panose="020B0604020202020204" pitchFamily="34" charset="0"/>
              <a:buChar char="•"/>
            </a:pPr>
            <a:r>
              <a:rPr lang="en-US" dirty="0"/>
              <a:t>Building Age</a:t>
            </a:r>
          </a:p>
          <a:p>
            <a:pPr marL="285750" indent="-285750">
              <a:buFont typeface="Arial" panose="020B0604020202020204" pitchFamily="34" charset="0"/>
              <a:buChar char="•"/>
            </a:pPr>
            <a:r>
              <a:rPr lang="en-US" dirty="0"/>
              <a:t>Health Indices</a:t>
            </a:r>
          </a:p>
          <a:p>
            <a:pPr marL="285750" indent="-285750">
              <a:buFont typeface="Arial" panose="020B0604020202020204" pitchFamily="34" charset="0"/>
              <a:buChar char="•"/>
            </a:pPr>
            <a:r>
              <a:rPr lang="en-US" dirty="0"/>
              <a:t>Historic Aerials</a:t>
            </a:r>
          </a:p>
          <a:p>
            <a:pPr marL="285750" indent="-285750">
              <a:buFont typeface="Arial" panose="020B0604020202020204" pitchFamily="34" charset="0"/>
              <a:buChar char="•"/>
            </a:pPr>
            <a:r>
              <a:rPr lang="en-US" dirty="0"/>
              <a:t>Sanborn Maps</a:t>
            </a:r>
          </a:p>
          <a:p>
            <a:pPr marL="285750" indent="-285750">
              <a:buFont typeface="Arial" panose="020B0604020202020204" pitchFamily="34" charset="0"/>
              <a:buChar char="•"/>
            </a:pPr>
            <a:r>
              <a:rPr lang="en-US" dirty="0"/>
              <a:t>Old News</a:t>
            </a:r>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7EA15434-5687-15C8-AFED-C42C595369DD}"/>
              </a:ext>
            </a:extLst>
          </p:cNvPr>
          <p:cNvSpPr txBox="1"/>
          <p:nvPr/>
        </p:nvSpPr>
        <p:spPr>
          <a:xfrm>
            <a:off x="202922" y="4764093"/>
            <a:ext cx="2245936" cy="646331"/>
          </a:xfrm>
          <a:prstGeom prst="rect">
            <a:avLst/>
          </a:prstGeom>
          <a:noFill/>
        </p:spPr>
        <p:txBody>
          <a:bodyPr wrap="none" rtlCol="0">
            <a:spAutoFit/>
          </a:bodyPr>
          <a:lstStyle/>
          <a:p>
            <a:r>
              <a:rPr lang="en-US" sz="3600" dirty="0"/>
              <a:t>Download!</a:t>
            </a:r>
          </a:p>
        </p:txBody>
      </p:sp>
    </p:spTree>
    <p:extLst>
      <p:ext uri="{BB962C8B-B14F-4D97-AF65-F5344CB8AC3E}">
        <p14:creationId xmlns:p14="http://schemas.microsoft.com/office/powerpoint/2010/main" val="117649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6">
                                            <p:txEl>
                                              <p:pRg st="5" end="5"/>
                                            </p:txEl>
                                          </p:spTgt>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6">
                                            <p:txEl>
                                              <p:pRg st="7" end="7"/>
                                            </p:txEl>
                                          </p:spTgt>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500"/>
                                  </p:stCondLst>
                                  <p:childTnLst>
                                    <p:set>
                                      <p:cBhvr>
                                        <p:cTn id="33" dur="1" fill="hold">
                                          <p:stCondLst>
                                            <p:cond delay="0"/>
                                          </p:stCondLst>
                                        </p:cTn>
                                        <p:tgtEl>
                                          <p:spTgt spid="6">
                                            <p:txEl>
                                              <p:pRg st="9" end="9"/>
                                            </p:txEl>
                                          </p:spTgt>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grpId="0" nodeType="afterEffect">
                                  <p:stCondLst>
                                    <p:cond delay="500"/>
                                  </p:stCondLst>
                                  <p:childTnLst>
                                    <p:set>
                                      <p:cBhvr>
                                        <p:cTn id="36" dur="1" fill="hold">
                                          <p:stCondLst>
                                            <p:cond delay="0"/>
                                          </p:stCondLst>
                                        </p:cTn>
                                        <p:tgtEl>
                                          <p:spTgt spid="6">
                                            <p:txEl>
                                              <p:pRg st="10" end="10"/>
                                            </p:txEl>
                                          </p:spTgt>
                                        </p:tgtEl>
                                        <p:attrNameLst>
                                          <p:attrName>style.visibility</p:attrName>
                                        </p:attrNameLst>
                                      </p:cBhvr>
                                      <p:to>
                                        <p:strVal val="visible"/>
                                      </p:to>
                                    </p:set>
                                  </p:childTnLst>
                                </p:cTn>
                              </p:par>
                            </p:childTnLst>
                          </p:cTn>
                        </p:par>
                        <p:par>
                          <p:cTn id="37" fill="hold">
                            <p:stCondLst>
                              <p:cond delay="5000"/>
                            </p:stCondLst>
                            <p:childTnLst>
                              <p:par>
                                <p:cTn id="38" presetID="21" presetClass="entr" presetSubtype="1" fill="hold" grpId="0" nodeType="afterEffect">
                                  <p:stCondLst>
                                    <p:cond delay="500"/>
                                  </p:stCondLst>
                                  <p:childTnLst>
                                    <p:set>
                                      <p:cBhvr>
                                        <p:cTn id="39" dur="1" fill="hold">
                                          <p:stCondLst>
                                            <p:cond delay="0"/>
                                          </p:stCondLst>
                                        </p:cTn>
                                        <p:tgtEl>
                                          <p:spTgt spid="7"/>
                                        </p:tgtEl>
                                        <p:attrNameLst>
                                          <p:attrName>style.visibility</p:attrName>
                                        </p:attrNameLst>
                                      </p:cBhvr>
                                      <p:to>
                                        <p:strVal val="visible"/>
                                      </p:to>
                                    </p:set>
                                    <p:animEffect transition="in" filter="wheel(1)">
                                      <p:cBhvr>
                                        <p:cTn id="4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3F234EA-D902-CB81-488F-BDF1CD441DDB}"/>
              </a:ext>
            </a:extLst>
          </p:cNvPr>
          <p:cNvSpPr>
            <a:spLocks noGrp="1"/>
          </p:cNvSpPr>
          <p:nvPr>
            <p:ph idx="1"/>
          </p:nvPr>
        </p:nvSpPr>
        <p:spPr>
          <a:xfrm>
            <a:off x="513521" y="1546412"/>
            <a:ext cx="4287079" cy="4679024"/>
          </a:xfrm>
        </p:spPr>
        <p:txBody>
          <a:bodyPr>
            <a:normAutofit lnSpcReduction="10000"/>
          </a:bodyPr>
          <a:lstStyle/>
          <a:p>
            <a:pPr marL="457200" indent="-457200">
              <a:buFont typeface="Wingdings" panose="05000000000000000000" pitchFamily="2" charset="2"/>
              <a:buChar char="q"/>
            </a:pPr>
            <a:r>
              <a:rPr lang="en-US" dirty="0"/>
              <a:t>GIS is an excellent tool to consolidate and analyze data associated with your brownfield site</a:t>
            </a:r>
          </a:p>
          <a:p>
            <a:pPr marL="457200" indent="-457200">
              <a:buFont typeface="Wingdings" panose="05000000000000000000" pitchFamily="2" charset="2"/>
              <a:buChar char="q"/>
            </a:pPr>
            <a:r>
              <a:rPr lang="en-US" dirty="0"/>
              <a:t>Your site, however, is not constrained by a predefined boundary</a:t>
            </a:r>
          </a:p>
          <a:p>
            <a:pPr marL="457200" indent="-457200">
              <a:buFont typeface="Wingdings" panose="05000000000000000000" pitchFamily="2" charset="2"/>
              <a:buChar char="q"/>
            </a:pPr>
            <a:r>
              <a:rPr lang="en-US" dirty="0"/>
              <a:t>With respect to contamination, the past doesn’t stay in the past</a:t>
            </a:r>
          </a:p>
        </p:txBody>
      </p:sp>
      <p:pic>
        <p:nvPicPr>
          <p:cNvPr id="11" name="Content Placeholder 10" descr="Aerial view of a parking lot&#10;&#10;AI-generated content may be incorrect.">
            <a:extLst>
              <a:ext uri="{FF2B5EF4-FFF2-40B4-BE49-F238E27FC236}">
                <a16:creationId xmlns:a16="http://schemas.microsoft.com/office/drawing/2014/main" id="{4666BDD9-F589-A3A4-3E03-90E616878272}"/>
              </a:ext>
            </a:extLst>
          </p:cNvPr>
          <p:cNvPicPr>
            <a:picLocks noGrp="1" noChangeAspect="1"/>
          </p:cNvPicPr>
          <p:nvPr>
            <p:ph idx="10"/>
          </p:nvPr>
        </p:nvPicPr>
        <p:blipFill>
          <a:blip r:embed="rId3"/>
          <a:stretch>
            <a:fillRect/>
          </a:stretch>
        </p:blipFill>
        <p:spPr>
          <a:xfrm>
            <a:off x="4960848" y="1546412"/>
            <a:ext cx="7076431" cy="4140013"/>
          </a:xfrm>
          <a:effectLst>
            <a:outerShdw blurRad="50800" dist="38100" dir="2700000" algn="tl" rotWithShape="0">
              <a:prstClr val="black">
                <a:alpha val="40000"/>
              </a:prstClr>
            </a:outerShdw>
          </a:effectLst>
        </p:spPr>
      </p:pic>
      <p:sp>
        <p:nvSpPr>
          <p:cNvPr id="7" name="Text Placeholder 6">
            <a:extLst>
              <a:ext uri="{FF2B5EF4-FFF2-40B4-BE49-F238E27FC236}">
                <a16:creationId xmlns:a16="http://schemas.microsoft.com/office/drawing/2014/main" id="{001A2DA0-A789-7D08-70BB-9B086B047917}"/>
              </a:ext>
            </a:extLst>
          </p:cNvPr>
          <p:cNvSpPr>
            <a:spLocks noGrp="1"/>
          </p:cNvSpPr>
          <p:nvPr>
            <p:ph type="body" sz="quarter" idx="11"/>
          </p:nvPr>
        </p:nvSpPr>
        <p:spPr/>
        <p:txBody>
          <a:bodyPr/>
          <a:lstStyle/>
          <a:p>
            <a:r>
              <a:rPr lang="en-US" dirty="0"/>
              <a:t>Why Dig for Data?</a:t>
            </a:r>
          </a:p>
        </p:txBody>
      </p:sp>
    </p:spTree>
    <p:extLst>
      <p:ext uri="{BB962C8B-B14F-4D97-AF65-F5344CB8AC3E}">
        <p14:creationId xmlns:p14="http://schemas.microsoft.com/office/powerpoint/2010/main" val="3675463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C0039D-3D4C-E6D1-89E2-95CD2BE18F90}"/>
              </a:ext>
            </a:extLst>
          </p:cNvPr>
          <p:cNvSpPr>
            <a:spLocks noGrp="1"/>
          </p:cNvSpPr>
          <p:nvPr>
            <p:ph idx="1"/>
          </p:nvPr>
        </p:nvSpPr>
        <p:spPr/>
        <p:txBody>
          <a:bodyPr/>
          <a:lstStyle/>
          <a:p>
            <a:r>
              <a:rPr lang="en-US" dirty="0"/>
              <a:t>Search and Add Directly via ArcGIS Online</a:t>
            </a:r>
          </a:p>
        </p:txBody>
      </p:sp>
      <p:sp>
        <p:nvSpPr>
          <p:cNvPr id="3" name="Content Placeholder 2">
            <a:extLst>
              <a:ext uri="{FF2B5EF4-FFF2-40B4-BE49-F238E27FC236}">
                <a16:creationId xmlns:a16="http://schemas.microsoft.com/office/drawing/2014/main" id="{2A5D1C57-FEE9-04AE-EE00-7DF289677185}"/>
              </a:ext>
            </a:extLst>
          </p:cNvPr>
          <p:cNvSpPr>
            <a:spLocks noGrp="1"/>
          </p:cNvSpPr>
          <p:nvPr>
            <p:ph idx="10"/>
          </p:nvPr>
        </p:nvSpPr>
        <p:spPr>
          <a:xfrm>
            <a:off x="6528048" y="1546413"/>
            <a:ext cx="5115119" cy="1344272"/>
          </a:xfrm>
        </p:spPr>
        <p:txBody>
          <a:bodyPr/>
          <a:lstStyle/>
          <a:p>
            <a:r>
              <a:rPr lang="en-US" dirty="0"/>
              <a:t>Google It!</a:t>
            </a:r>
          </a:p>
          <a:p>
            <a:pPr lvl="1"/>
            <a:r>
              <a:rPr lang="en-US" sz="2400" dirty="0"/>
              <a:t>GIS Data / County or State name / Stuff You Want</a:t>
            </a:r>
          </a:p>
        </p:txBody>
      </p:sp>
      <p:sp>
        <p:nvSpPr>
          <p:cNvPr id="4" name="Text Placeholder 3">
            <a:extLst>
              <a:ext uri="{FF2B5EF4-FFF2-40B4-BE49-F238E27FC236}">
                <a16:creationId xmlns:a16="http://schemas.microsoft.com/office/drawing/2014/main" id="{F80F1567-1215-D376-EB8C-ED0781233B88}"/>
              </a:ext>
            </a:extLst>
          </p:cNvPr>
          <p:cNvSpPr>
            <a:spLocks noGrp="1"/>
          </p:cNvSpPr>
          <p:nvPr>
            <p:ph type="body" sz="quarter" idx="11"/>
          </p:nvPr>
        </p:nvSpPr>
        <p:spPr/>
        <p:txBody>
          <a:bodyPr/>
          <a:lstStyle/>
          <a:p>
            <a:r>
              <a:rPr lang="en-US" dirty="0"/>
              <a:t>How Do I Dig for GIS Data?</a:t>
            </a:r>
          </a:p>
        </p:txBody>
      </p:sp>
      <p:pic>
        <p:nvPicPr>
          <p:cNvPr id="6" name="Picture 5">
            <a:extLst>
              <a:ext uri="{FF2B5EF4-FFF2-40B4-BE49-F238E27FC236}">
                <a16:creationId xmlns:a16="http://schemas.microsoft.com/office/drawing/2014/main" id="{70595F0F-35C3-D0B2-B77A-D7478395142D}"/>
              </a:ext>
            </a:extLst>
          </p:cNvPr>
          <p:cNvPicPr>
            <a:picLocks noChangeAspect="1"/>
          </p:cNvPicPr>
          <p:nvPr/>
        </p:nvPicPr>
        <p:blipFill>
          <a:blip r:embed="rId3"/>
          <a:srcRect r="28304"/>
          <a:stretch/>
        </p:blipFill>
        <p:spPr>
          <a:xfrm>
            <a:off x="222249" y="2482659"/>
            <a:ext cx="5873751" cy="3096057"/>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92AF24D-6F61-74EB-6BAF-9C28D9786735}"/>
              </a:ext>
            </a:extLst>
          </p:cNvPr>
          <p:cNvPicPr>
            <a:picLocks noChangeAspect="1"/>
          </p:cNvPicPr>
          <p:nvPr/>
        </p:nvPicPr>
        <p:blipFill>
          <a:blip r:embed="rId4"/>
          <a:stretch>
            <a:fillRect/>
          </a:stretch>
        </p:blipFill>
        <p:spPr>
          <a:xfrm>
            <a:off x="6651195" y="2715756"/>
            <a:ext cx="4444564" cy="1558684"/>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6A9D65AE-5538-1C8B-1D0A-3B9711F63E63}"/>
              </a:ext>
            </a:extLst>
          </p:cNvPr>
          <p:cNvPicPr>
            <a:picLocks noChangeAspect="1"/>
          </p:cNvPicPr>
          <p:nvPr/>
        </p:nvPicPr>
        <p:blipFill>
          <a:blip r:embed="rId5"/>
          <a:srcRect t="2505" b="2505"/>
          <a:stretch/>
        </p:blipFill>
        <p:spPr>
          <a:xfrm>
            <a:off x="6950323" y="4369077"/>
            <a:ext cx="4027450" cy="23406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641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5D39449-349D-4574-2538-7C0D7EFE8A75}"/>
              </a:ext>
            </a:extLst>
          </p:cNvPr>
          <p:cNvPicPr>
            <a:picLocks noGrp="1" noChangeAspect="1"/>
          </p:cNvPicPr>
          <p:nvPr>
            <p:ph idx="1"/>
          </p:nvPr>
        </p:nvPicPr>
        <p:blipFill>
          <a:blip r:embed="rId3"/>
          <a:srcRect t="6812"/>
          <a:stretch/>
        </p:blipFill>
        <p:spPr>
          <a:xfrm>
            <a:off x="781050" y="1243013"/>
            <a:ext cx="10629900" cy="5429250"/>
          </a:xfrm>
          <a:effectLst>
            <a:outerShdw blurRad="50800" dist="38100" dir="2700000" algn="tl" rotWithShape="0">
              <a:prstClr val="black">
                <a:alpha val="40000"/>
              </a:prstClr>
            </a:outerShdw>
          </a:effectLst>
        </p:spPr>
      </p:pic>
      <p:sp>
        <p:nvSpPr>
          <p:cNvPr id="6" name="Text Placeholder 5">
            <a:extLst>
              <a:ext uri="{FF2B5EF4-FFF2-40B4-BE49-F238E27FC236}">
                <a16:creationId xmlns:a16="http://schemas.microsoft.com/office/drawing/2014/main" id="{6D5052F6-DA0C-6514-178A-3BA8E7336C5B}"/>
              </a:ext>
            </a:extLst>
          </p:cNvPr>
          <p:cNvSpPr>
            <a:spLocks noGrp="1"/>
          </p:cNvSpPr>
          <p:nvPr>
            <p:ph type="body" sz="quarter" idx="10"/>
          </p:nvPr>
        </p:nvSpPr>
        <p:spPr>
          <a:xfrm>
            <a:off x="631824" y="313700"/>
            <a:ext cx="11231929" cy="684984"/>
          </a:xfrm>
        </p:spPr>
        <p:txBody>
          <a:bodyPr/>
          <a:lstStyle/>
          <a:p>
            <a:r>
              <a:rPr lang="en-US" dirty="0"/>
              <a:t>Best Online Data Servers: EPA, USGS, County, State,...</a:t>
            </a:r>
          </a:p>
        </p:txBody>
      </p:sp>
      <p:pic>
        <p:nvPicPr>
          <p:cNvPr id="10" name="Picture 9">
            <a:extLst>
              <a:ext uri="{FF2B5EF4-FFF2-40B4-BE49-F238E27FC236}">
                <a16:creationId xmlns:a16="http://schemas.microsoft.com/office/drawing/2014/main" id="{DE6CB2C3-BD04-1083-E94D-3BA2D0235AED}"/>
              </a:ext>
            </a:extLst>
          </p:cNvPr>
          <p:cNvPicPr>
            <a:picLocks noChangeAspect="1"/>
          </p:cNvPicPr>
          <p:nvPr/>
        </p:nvPicPr>
        <p:blipFill>
          <a:blip r:embed="rId4"/>
          <a:stretch>
            <a:fillRect/>
          </a:stretch>
        </p:blipFill>
        <p:spPr>
          <a:xfrm>
            <a:off x="4695047" y="1683549"/>
            <a:ext cx="749339" cy="1085906"/>
          </a:xfrm>
          <a:prstGeom prst="rect">
            <a:avLst/>
          </a:prstGeom>
        </p:spPr>
      </p:pic>
    </p:spTree>
    <p:extLst>
      <p:ext uri="{BB962C8B-B14F-4D97-AF65-F5344CB8AC3E}">
        <p14:creationId xmlns:p14="http://schemas.microsoft.com/office/powerpoint/2010/main" val="1336486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113113B-B3C4-DB03-38D9-0142B386BC86}"/>
              </a:ext>
            </a:extLst>
          </p:cNvPr>
          <p:cNvSpPr>
            <a:spLocks noGrp="1"/>
          </p:cNvSpPr>
          <p:nvPr>
            <p:ph idx="1"/>
          </p:nvPr>
        </p:nvSpPr>
        <p:spPr/>
        <p:txBody>
          <a:bodyPr/>
          <a:lstStyle/>
          <a:p>
            <a:pPr marL="457200" indent="-457200">
              <a:buFont typeface="Wingdings" panose="05000000000000000000" pitchFamily="2" charset="2"/>
              <a:buChar char="q"/>
            </a:pPr>
            <a:r>
              <a:rPr lang="en-US" dirty="0"/>
              <a:t>If Possible, Download Now</a:t>
            </a:r>
          </a:p>
          <a:p>
            <a:pPr marL="457200" indent="-457200">
              <a:buFont typeface="Wingdings" panose="05000000000000000000" pitchFamily="2" charset="2"/>
              <a:buChar char="q"/>
            </a:pPr>
            <a:r>
              <a:rPr lang="en-US" dirty="0"/>
              <a:t>If Not, Find an Archive</a:t>
            </a:r>
          </a:p>
          <a:p>
            <a:pPr marL="1200150" lvl="1" indent="-457200">
              <a:buFont typeface="Wingdings" panose="05000000000000000000" pitchFamily="2" charset="2"/>
              <a:buChar char="q"/>
            </a:pPr>
            <a:r>
              <a:rPr lang="en-US" sz="2400" dirty="0"/>
              <a:t>Or an Alternative</a:t>
            </a:r>
          </a:p>
        </p:txBody>
      </p:sp>
      <p:pic>
        <p:nvPicPr>
          <p:cNvPr id="7" name="Content Placeholder 6">
            <a:extLst>
              <a:ext uri="{FF2B5EF4-FFF2-40B4-BE49-F238E27FC236}">
                <a16:creationId xmlns:a16="http://schemas.microsoft.com/office/drawing/2014/main" id="{A98B6C68-0CD4-B163-8BDF-282490C73C96}"/>
              </a:ext>
            </a:extLst>
          </p:cNvPr>
          <p:cNvPicPr>
            <a:picLocks noGrp="1" noChangeAspect="1"/>
          </p:cNvPicPr>
          <p:nvPr>
            <p:ph idx="10"/>
          </p:nvPr>
        </p:nvPicPr>
        <p:blipFill>
          <a:blip r:embed="rId3"/>
          <a:stretch>
            <a:fillRect/>
          </a:stretch>
        </p:blipFill>
        <p:spPr>
          <a:xfrm>
            <a:off x="6865795" y="1423378"/>
            <a:ext cx="3286389" cy="1616035"/>
          </a:xfrm>
        </p:spPr>
      </p:pic>
      <p:sp>
        <p:nvSpPr>
          <p:cNvPr id="3" name="Text Placeholder 2">
            <a:extLst>
              <a:ext uri="{FF2B5EF4-FFF2-40B4-BE49-F238E27FC236}">
                <a16:creationId xmlns:a16="http://schemas.microsoft.com/office/drawing/2014/main" id="{312C94A8-EA63-84AB-035F-A450212B9012}"/>
              </a:ext>
            </a:extLst>
          </p:cNvPr>
          <p:cNvSpPr>
            <a:spLocks noGrp="1"/>
          </p:cNvSpPr>
          <p:nvPr>
            <p:ph type="body" sz="quarter" idx="11"/>
          </p:nvPr>
        </p:nvSpPr>
        <p:spPr/>
        <p:txBody>
          <a:bodyPr/>
          <a:lstStyle/>
          <a:p>
            <a:r>
              <a:rPr lang="en-US" dirty="0"/>
              <a:t>Dead Links – What Should I Do?</a:t>
            </a:r>
          </a:p>
        </p:txBody>
      </p:sp>
      <p:pic>
        <p:nvPicPr>
          <p:cNvPr id="5" name="Picture 4">
            <a:extLst>
              <a:ext uri="{FF2B5EF4-FFF2-40B4-BE49-F238E27FC236}">
                <a16:creationId xmlns:a16="http://schemas.microsoft.com/office/drawing/2014/main" id="{2251CD7F-937C-CA03-6DCB-B40C986789AC}"/>
              </a:ext>
            </a:extLst>
          </p:cNvPr>
          <p:cNvPicPr>
            <a:picLocks noChangeAspect="1"/>
          </p:cNvPicPr>
          <p:nvPr/>
        </p:nvPicPr>
        <p:blipFill>
          <a:blip r:embed="rId4"/>
          <a:stretch>
            <a:fillRect/>
          </a:stretch>
        </p:blipFill>
        <p:spPr>
          <a:xfrm>
            <a:off x="631825" y="3285551"/>
            <a:ext cx="10761785" cy="33969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2415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0AB21-1779-2EB2-6C02-BA0190F6EE1E}"/>
            </a:ext>
          </a:extLst>
        </p:cNvPr>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8FE4939-A09F-7B2B-5C8E-CE2E26F9AF32}"/>
              </a:ext>
            </a:extLst>
          </p:cNvPr>
          <p:cNvPicPr>
            <a:picLocks noGrp="1" noChangeAspect="1"/>
          </p:cNvPicPr>
          <p:nvPr>
            <p:ph idx="1"/>
          </p:nvPr>
        </p:nvPicPr>
        <p:blipFill>
          <a:blip r:embed="rId3"/>
          <a:srcRect l="1211" r="1211"/>
          <a:stretch/>
        </p:blipFill>
        <p:spPr>
          <a:xfrm>
            <a:off x="781050" y="1243013"/>
            <a:ext cx="10629900" cy="5429250"/>
          </a:xfrm>
          <a:effectLst>
            <a:outerShdw blurRad="50800" dist="38100" dir="2700000" algn="tl" rotWithShape="0">
              <a:prstClr val="black">
                <a:alpha val="40000"/>
              </a:prstClr>
            </a:outerShdw>
          </a:effectLst>
        </p:spPr>
      </p:pic>
      <p:sp>
        <p:nvSpPr>
          <p:cNvPr id="6" name="Text Placeholder 5">
            <a:extLst>
              <a:ext uri="{FF2B5EF4-FFF2-40B4-BE49-F238E27FC236}">
                <a16:creationId xmlns:a16="http://schemas.microsoft.com/office/drawing/2014/main" id="{7AB8AC2A-4DB0-680A-5C72-BD04A3AF537E}"/>
              </a:ext>
            </a:extLst>
          </p:cNvPr>
          <p:cNvSpPr>
            <a:spLocks noGrp="1"/>
          </p:cNvSpPr>
          <p:nvPr>
            <p:ph type="body" sz="quarter" idx="10"/>
          </p:nvPr>
        </p:nvSpPr>
        <p:spPr>
          <a:xfrm>
            <a:off x="631825" y="313700"/>
            <a:ext cx="10954750" cy="684984"/>
          </a:xfrm>
        </p:spPr>
        <p:txBody>
          <a:bodyPr/>
          <a:lstStyle/>
          <a:p>
            <a:r>
              <a:rPr lang="en-US"/>
              <a:t>Health Indices/Other Data?  Check your County or State</a:t>
            </a:r>
          </a:p>
        </p:txBody>
      </p:sp>
    </p:spTree>
    <p:extLst>
      <p:ext uri="{BB962C8B-B14F-4D97-AF65-F5344CB8AC3E}">
        <p14:creationId xmlns:p14="http://schemas.microsoft.com/office/powerpoint/2010/main" val="3753443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52E7B8-F45A-84E6-64BF-C66349A2FA76}"/>
              </a:ext>
            </a:extLst>
          </p:cNvPr>
          <p:cNvSpPr>
            <a:spLocks noGrp="1"/>
          </p:cNvSpPr>
          <p:nvPr>
            <p:ph idx="1"/>
          </p:nvPr>
        </p:nvSpPr>
        <p:spPr>
          <a:xfrm>
            <a:off x="513521" y="1519517"/>
            <a:ext cx="4922775" cy="5156855"/>
          </a:xfrm>
        </p:spPr>
        <p:txBody>
          <a:bodyPr>
            <a:normAutofit fontScale="92500" lnSpcReduction="10000"/>
          </a:bodyPr>
          <a:lstStyle/>
          <a:p>
            <a:pPr marL="457200" indent="-457200">
              <a:buFont typeface="Wingdings" panose="05000000000000000000" pitchFamily="2" charset="2"/>
              <a:buChar char="q"/>
            </a:pPr>
            <a:r>
              <a:rPr lang="en-US" dirty="0"/>
              <a:t>Lead paint in older homes is still considered to be one of the most widespread sources of lead exposure (CDC).</a:t>
            </a:r>
          </a:p>
          <a:p>
            <a:pPr marL="457200" indent="-457200">
              <a:buFont typeface="Wingdings" panose="05000000000000000000" pitchFamily="2" charset="2"/>
              <a:buChar char="q"/>
            </a:pPr>
            <a:r>
              <a:rPr lang="en-US" dirty="0"/>
              <a:t>In older homes still containing lead pipes or lead solder in the plumbing system, lead can enter drinking water through corrosion of the home’s plumbing materials.</a:t>
            </a:r>
          </a:p>
        </p:txBody>
      </p:sp>
      <p:sp>
        <p:nvSpPr>
          <p:cNvPr id="3" name="Text Placeholder 2">
            <a:extLst>
              <a:ext uri="{FF2B5EF4-FFF2-40B4-BE49-F238E27FC236}">
                <a16:creationId xmlns:a16="http://schemas.microsoft.com/office/drawing/2014/main" id="{4FC4B89F-C7A8-B2C5-54D1-700F71DC11E5}"/>
              </a:ext>
            </a:extLst>
          </p:cNvPr>
          <p:cNvSpPr>
            <a:spLocks noGrp="1"/>
          </p:cNvSpPr>
          <p:nvPr>
            <p:ph type="body" sz="quarter" idx="10"/>
          </p:nvPr>
        </p:nvSpPr>
        <p:spPr>
          <a:xfrm>
            <a:off x="631825" y="313700"/>
            <a:ext cx="8850378" cy="684984"/>
          </a:xfrm>
        </p:spPr>
        <p:txBody>
          <a:bodyPr/>
          <a:lstStyle/>
          <a:p>
            <a:r>
              <a:rPr lang="en-US"/>
              <a:t>Lead-Based Paint and Lead in Drinking Water</a:t>
            </a:r>
          </a:p>
        </p:txBody>
      </p:sp>
      <p:pic>
        <p:nvPicPr>
          <p:cNvPr id="5" name="Picture 4">
            <a:extLst>
              <a:ext uri="{FF2B5EF4-FFF2-40B4-BE49-F238E27FC236}">
                <a16:creationId xmlns:a16="http://schemas.microsoft.com/office/drawing/2014/main" id="{C6D49666-0755-D4D3-004E-B0D199E8BBBF}"/>
              </a:ext>
            </a:extLst>
          </p:cNvPr>
          <p:cNvPicPr>
            <a:picLocks noChangeAspect="1"/>
          </p:cNvPicPr>
          <p:nvPr/>
        </p:nvPicPr>
        <p:blipFill>
          <a:blip r:embed="rId3"/>
          <a:srcRect t="2007" r="31573" b="5788"/>
          <a:stretch/>
        </p:blipFill>
        <p:spPr>
          <a:xfrm>
            <a:off x="5436296" y="1633817"/>
            <a:ext cx="6466303" cy="4754880"/>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A8F9463-1C57-6DA4-2443-4EC2F7C43A4C}"/>
              </a:ext>
            </a:extLst>
          </p:cNvPr>
          <p:cNvSpPr txBox="1"/>
          <p:nvPr/>
        </p:nvSpPr>
        <p:spPr>
          <a:xfrm>
            <a:off x="5436296" y="1236937"/>
            <a:ext cx="3885359" cy="461665"/>
          </a:xfrm>
          <a:prstGeom prst="rect">
            <a:avLst/>
          </a:prstGeom>
          <a:noFill/>
        </p:spPr>
        <p:txBody>
          <a:bodyPr wrap="none" rtlCol="0">
            <a:spAutoFit/>
          </a:bodyPr>
          <a:lstStyle/>
          <a:p>
            <a:r>
              <a:rPr lang="en-US" sz="2400"/>
              <a:t>From County Water Authority</a:t>
            </a:r>
          </a:p>
        </p:txBody>
      </p:sp>
    </p:spTree>
    <p:extLst>
      <p:ext uri="{BB962C8B-B14F-4D97-AF65-F5344CB8AC3E}">
        <p14:creationId xmlns:p14="http://schemas.microsoft.com/office/powerpoint/2010/main" val="19427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3E5449-25F8-756E-8C10-AED3ED04E0FB}"/>
              </a:ext>
            </a:extLst>
          </p:cNvPr>
          <p:cNvSpPr>
            <a:spLocks noGrp="1"/>
          </p:cNvSpPr>
          <p:nvPr>
            <p:ph type="body" sz="quarter" idx="10"/>
          </p:nvPr>
        </p:nvSpPr>
        <p:spPr/>
        <p:txBody>
          <a:bodyPr/>
          <a:lstStyle/>
          <a:p>
            <a:r>
              <a:rPr lang="en-US" dirty="0"/>
              <a:t>Historic Aerials: earthexplorer.usgs.gov</a:t>
            </a:r>
          </a:p>
        </p:txBody>
      </p:sp>
      <p:pic>
        <p:nvPicPr>
          <p:cNvPr id="6" name="Picture 5" descr="A satellite view of a city&#10;&#10;AI-generated content may be incorrect.">
            <a:extLst>
              <a:ext uri="{FF2B5EF4-FFF2-40B4-BE49-F238E27FC236}">
                <a16:creationId xmlns:a16="http://schemas.microsoft.com/office/drawing/2014/main" id="{E28B9375-BD48-62F3-DC0A-44F798627822}"/>
              </a:ext>
            </a:extLst>
          </p:cNvPr>
          <p:cNvPicPr>
            <a:picLocks noChangeAspect="1"/>
          </p:cNvPicPr>
          <p:nvPr/>
        </p:nvPicPr>
        <p:blipFill>
          <a:blip r:embed="rId3"/>
          <a:stretch>
            <a:fillRect/>
          </a:stretch>
        </p:blipFill>
        <p:spPr>
          <a:xfrm>
            <a:off x="1523991" y="914388"/>
            <a:ext cx="9144018" cy="5943612"/>
          </a:xfrm>
          <a:prstGeom prst="rect">
            <a:avLst/>
          </a:prstGeom>
        </p:spPr>
      </p:pic>
      <p:pic>
        <p:nvPicPr>
          <p:cNvPr id="8" name="Picture 7" descr="An aerial view of a city&#10;&#10;AI-generated content may be incorrect.">
            <a:extLst>
              <a:ext uri="{FF2B5EF4-FFF2-40B4-BE49-F238E27FC236}">
                <a16:creationId xmlns:a16="http://schemas.microsoft.com/office/drawing/2014/main" id="{620F4F32-FE00-3BA1-16AE-0A212859F88D}"/>
              </a:ext>
            </a:extLst>
          </p:cNvPr>
          <p:cNvPicPr>
            <a:picLocks noChangeAspect="1"/>
          </p:cNvPicPr>
          <p:nvPr/>
        </p:nvPicPr>
        <p:blipFill>
          <a:blip r:embed="rId4"/>
          <a:stretch>
            <a:fillRect/>
          </a:stretch>
        </p:blipFill>
        <p:spPr>
          <a:xfrm>
            <a:off x="1523991" y="914388"/>
            <a:ext cx="9144018" cy="5943612"/>
          </a:xfrm>
          <a:prstGeom prst="rect">
            <a:avLst/>
          </a:prstGeom>
        </p:spPr>
      </p:pic>
      <p:pic>
        <p:nvPicPr>
          <p:cNvPr id="12" name="Picture 11" descr="An aerial view of a city&#10;&#10;AI-generated content may be incorrect.">
            <a:extLst>
              <a:ext uri="{FF2B5EF4-FFF2-40B4-BE49-F238E27FC236}">
                <a16:creationId xmlns:a16="http://schemas.microsoft.com/office/drawing/2014/main" id="{1372EB1A-94F3-A5BA-27F9-EC3704082A68}"/>
              </a:ext>
            </a:extLst>
          </p:cNvPr>
          <p:cNvPicPr>
            <a:picLocks noChangeAspect="1"/>
          </p:cNvPicPr>
          <p:nvPr/>
        </p:nvPicPr>
        <p:blipFill>
          <a:blip r:embed="rId5"/>
          <a:stretch>
            <a:fillRect/>
          </a:stretch>
        </p:blipFill>
        <p:spPr>
          <a:xfrm>
            <a:off x="1523991" y="914388"/>
            <a:ext cx="9144018" cy="5943612"/>
          </a:xfrm>
          <a:prstGeom prst="rect">
            <a:avLst/>
          </a:prstGeom>
        </p:spPr>
      </p:pic>
      <p:pic>
        <p:nvPicPr>
          <p:cNvPr id="14" name="Picture 13" descr="An aerial view of a city&#10;&#10;AI-generated content may be incorrect.">
            <a:extLst>
              <a:ext uri="{FF2B5EF4-FFF2-40B4-BE49-F238E27FC236}">
                <a16:creationId xmlns:a16="http://schemas.microsoft.com/office/drawing/2014/main" id="{B1B0E94E-C5DE-F4A6-9CB0-9E6089C530F2}"/>
              </a:ext>
            </a:extLst>
          </p:cNvPr>
          <p:cNvPicPr>
            <a:picLocks noChangeAspect="1"/>
          </p:cNvPicPr>
          <p:nvPr/>
        </p:nvPicPr>
        <p:blipFill>
          <a:blip r:embed="rId6"/>
          <a:stretch>
            <a:fillRect/>
          </a:stretch>
        </p:blipFill>
        <p:spPr>
          <a:xfrm>
            <a:off x="1523991" y="914388"/>
            <a:ext cx="9144018" cy="5943612"/>
          </a:xfrm>
          <a:prstGeom prst="rect">
            <a:avLst/>
          </a:prstGeom>
        </p:spPr>
      </p:pic>
      <p:sp>
        <p:nvSpPr>
          <p:cNvPr id="15" name="TextBox 14">
            <a:extLst>
              <a:ext uri="{FF2B5EF4-FFF2-40B4-BE49-F238E27FC236}">
                <a16:creationId xmlns:a16="http://schemas.microsoft.com/office/drawing/2014/main" id="{D6561D35-0335-3B09-3260-B1A2E0A4F5C4}"/>
              </a:ext>
            </a:extLst>
          </p:cNvPr>
          <p:cNvSpPr txBox="1"/>
          <p:nvPr/>
        </p:nvSpPr>
        <p:spPr>
          <a:xfrm>
            <a:off x="584365" y="1036363"/>
            <a:ext cx="915635" cy="523220"/>
          </a:xfrm>
          <a:prstGeom prst="rect">
            <a:avLst/>
          </a:prstGeom>
          <a:noFill/>
        </p:spPr>
        <p:txBody>
          <a:bodyPr wrap="none" rtlCol="0">
            <a:spAutoFit/>
          </a:bodyPr>
          <a:lstStyle/>
          <a:p>
            <a:r>
              <a:rPr lang="en-US" sz="2800" b="1"/>
              <a:t>1955</a:t>
            </a:r>
          </a:p>
        </p:txBody>
      </p:sp>
      <p:sp>
        <p:nvSpPr>
          <p:cNvPr id="16" name="TextBox 15">
            <a:extLst>
              <a:ext uri="{FF2B5EF4-FFF2-40B4-BE49-F238E27FC236}">
                <a16:creationId xmlns:a16="http://schemas.microsoft.com/office/drawing/2014/main" id="{0958FFD7-C4E6-89CA-E232-30DB32A2C2C3}"/>
              </a:ext>
            </a:extLst>
          </p:cNvPr>
          <p:cNvSpPr txBox="1"/>
          <p:nvPr/>
        </p:nvSpPr>
        <p:spPr>
          <a:xfrm>
            <a:off x="584365" y="1383091"/>
            <a:ext cx="915635" cy="523220"/>
          </a:xfrm>
          <a:prstGeom prst="rect">
            <a:avLst/>
          </a:prstGeom>
          <a:noFill/>
        </p:spPr>
        <p:txBody>
          <a:bodyPr wrap="none" rtlCol="0">
            <a:spAutoFit/>
          </a:bodyPr>
          <a:lstStyle/>
          <a:p>
            <a:r>
              <a:rPr lang="en-US" sz="2800" b="1"/>
              <a:t>1972</a:t>
            </a:r>
          </a:p>
        </p:txBody>
      </p:sp>
      <p:sp>
        <p:nvSpPr>
          <p:cNvPr id="17" name="TextBox 16">
            <a:extLst>
              <a:ext uri="{FF2B5EF4-FFF2-40B4-BE49-F238E27FC236}">
                <a16:creationId xmlns:a16="http://schemas.microsoft.com/office/drawing/2014/main" id="{8AABA60F-C731-2924-1A4C-36DEC2BE0BC3}"/>
              </a:ext>
            </a:extLst>
          </p:cNvPr>
          <p:cNvSpPr txBox="1"/>
          <p:nvPr/>
        </p:nvSpPr>
        <p:spPr>
          <a:xfrm>
            <a:off x="584365" y="1729819"/>
            <a:ext cx="915635" cy="523220"/>
          </a:xfrm>
          <a:prstGeom prst="rect">
            <a:avLst/>
          </a:prstGeom>
          <a:noFill/>
        </p:spPr>
        <p:txBody>
          <a:bodyPr wrap="none" rtlCol="0">
            <a:spAutoFit/>
          </a:bodyPr>
          <a:lstStyle/>
          <a:p>
            <a:r>
              <a:rPr lang="en-US" sz="2800" b="1"/>
              <a:t>2015</a:t>
            </a:r>
          </a:p>
        </p:txBody>
      </p:sp>
      <p:sp>
        <p:nvSpPr>
          <p:cNvPr id="18" name="TextBox 17">
            <a:extLst>
              <a:ext uri="{FF2B5EF4-FFF2-40B4-BE49-F238E27FC236}">
                <a16:creationId xmlns:a16="http://schemas.microsoft.com/office/drawing/2014/main" id="{EE5854AC-9E6E-1903-4580-69532533E95F}"/>
              </a:ext>
            </a:extLst>
          </p:cNvPr>
          <p:cNvSpPr txBox="1"/>
          <p:nvPr/>
        </p:nvSpPr>
        <p:spPr>
          <a:xfrm>
            <a:off x="584365" y="2076548"/>
            <a:ext cx="915635" cy="523220"/>
          </a:xfrm>
          <a:prstGeom prst="rect">
            <a:avLst/>
          </a:prstGeom>
          <a:noFill/>
        </p:spPr>
        <p:txBody>
          <a:bodyPr wrap="none" rtlCol="0">
            <a:spAutoFit/>
          </a:bodyPr>
          <a:lstStyle/>
          <a:p>
            <a:r>
              <a:rPr lang="en-US" sz="2800" b="1"/>
              <a:t>2023</a:t>
            </a:r>
          </a:p>
        </p:txBody>
      </p:sp>
    </p:spTree>
    <p:extLst>
      <p:ext uri="{BB962C8B-B14F-4D97-AF65-F5344CB8AC3E}">
        <p14:creationId xmlns:p14="http://schemas.microsoft.com/office/powerpoint/2010/main" val="400373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FCB6D-49CB-478E-7F59-6CC917B9A118}"/>
            </a:ext>
          </a:extLst>
        </p:cNvPr>
        <p:cNvGrpSpPr/>
        <p:nvPr/>
      </p:nvGrpSpPr>
      <p:grpSpPr>
        <a:xfrm>
          <a:off x="0" y="0"/>
          <a:ext cx="0" cy="0"/>
          <a:chOff x="0" y="0"/>
          <a:chExt cx="0" cy="0"/>
        </a:xfrm>
      </p:grpSpPr>
      <p:pic>
        <p:nvPicPr>
          <p:cNvPr id="14" name="Picture 13" descr="An aerial view of a city&#10;&#10;AI-generated content may be incorrect.">
            <a:extLst>
              <a:ext uri="{FF2B5EF4-FFF2-40B4-BE49-F238E27FC236}">
                <a16:creationId xmlns:a16="http://schemas.microsoft.com/office/drawing/2014/main" id="{75CC8BC8-81DE-0512-02AF-5E21446A979A}"/>
              </a:ext>
            </a:extLst>
          </p:cNvPr>
          <p:cNvPicPr>
            <a:picLocks noChangeAspect="1"/>
          </p:cNvPicPr>
          <p:nvPr/>
        </p:nvPicPr>
        <p:blipFill>
          <a:blip r:embed="rId3"/>
          <a:stretch>
            <a:fillRect/>
          </a:stretch>
        </p:blipFill>
        <p:spPr>
          <a:xfrm>
            <a:off x="6045467" y="3948459"/>
            <a:ext cx="4476215" cy="2909540"/>
          </a:xfrm>
          <a:prstGeom prst="rect">
            <a:avLst/>
          </a:prstGeom>
          <a:effectLst>
            <a:outerShdw blurRad="50800" dist="38100" dir="2700000" algn="tl" rotWithShape="0">
              <a:prstClr val="black">
                <a:alpha val="40000"/>
              </a:prstClr>
            </a:outerShdw>
          </a:effectLst>
        </p:spPr>
      </p:pic>
      <p:sp>
        <p:nvSpPr>
          <p:cNvPr id="3" name="Text Placeholder 2">
            <a:extLst>
              <a:ext uri="{FF2B5EF4-FFF2-40B4-BE49-F238E27FC236}">
                <a16:creationId xmlns:a16="http://schemas.microsoft.com/office/drawing/2014/main" id="{62ECD9BB-8A57-B728-ADF9-572120197A14}"/>
              </a:ext>
            </a:extLst>
          </p:cNvPr>
          <p:cNvSpPr>
            <a:spLocks noGrp="1"/>
          </p:cNvSpPr>
          <p:nvPr>
            <p:ph type="body" sz="quarter" idx="10"/>
          </p:nvPr>
        </p:nvSpPr>
        <p:spPr/>
        <p:txBody>
          <a:bodyPr/>
          <a:lstStyle/>
          <a:p>
            <a:r>
              <a:rPr lang="en-US" dirty="0"/>
              <a:t>Historic Aerials: earthexplorer.usgs.gov</a:t>
            </a:r>
          </a:p>
        </p:txBody>
      </p:sp>
      <p:pic>
        <p:nvPicPr>
          <p:cNvPr id="6" name="Picture 5" descr="A satellite view of a city&#10;&#10;AI-generated content may be incorrect.">
            <a:extLst>
              <a:ext uri="{FF2B5EF4-FFF2-40B4-BE49-F238E27FC236}">
                <a16:creationId xmlns:a16="http://schemas.microsoft.com/office/drawing/2014/main" id="{73281C71-191F-1737-06F8-B989C6D4C63B}"/>
              </a:ext>
            </a:extLst>
          </p:cNvPr>
          <p:cNvPicPr>
            <a:picLocks noChangeAspect="1"/>
          </p:cNvPicPr>
          <p:nvPr/>
        </p:nvPicPr>
        <p:blipFill>
          <a:blip r:embed="rId4"/>
          <a:stretch>
            <a:fillRect/>
          </a:stretch>
        </p:blipFill>
        <p:spPr>
          <a:xfrm>
            <a:off x="6045463" y="986828"/>
            <a:ext cx="4476219" cy="2909542"/>
          </a:xfrm>
          <a:prstGeom prst="rect">
            <a:avLst/>
          </a:prstGeom>
          <a:effectLst>
            <a:outerShdw blurRad="50800" dist="38100" dir="2700000" algn="tl" rotWithShape="0">
              <a:prstClr val="black">
                <a:alpha val="40000"/>
              </a:prstClr>
            </a:outerShdw>
          </a:effectLst>
        </p:spPr>
      </p:pic>
      <p:pic>
        <p:nvPicPr>
          <p:cNvPr id="8" name="Picture 7" descr="An aerial view of a city&#10;&#10;AI-generated content may be incorrect.">
            <a:extLst>
              <a:ext uri="{FF2B5EF4-FFF2-40B4-BE49-F238E27FC236}">
                <a16:creationId xmlns:a16="http://schemas.microsoft.com/office/drawing/2014/main" id="{42EC4460-3AC5-ECD5-DC94-05382294512D}"/>
              </a:ext>
            </a:extLst>
          </p:cNvPr>
          <p:cNvPicPr>
            <a:picLocks noChangeAspect="1"/>
          </p:cNvPicPr>
          <p:nvPr/>
        </p:nvPicPr>
        <p:blipFill>
          <a:blip r:embed="rId5"/>
          <a:stretch>
            <a:fillRect/>
          </a:stretch>
        </p:blipFill>
        <p:spPr>
          <a:xfrm>
            <a:off x="1449460" y="986828"/>
            <a:ext cx="4476218" cy="2909542"/>
          </a:xfrm>
          <a:prstGeom prst="rect">
            <a:avLst/>
          </a:prstGeom>
          <a:effectLst>
            <a:outerShdw blurRad="50800" dist="38100" dir="2700000" algn="tl" rotWithShape="0">
              <a:prstClr val="black">
                <a:alpha val="40000"/>
              </a:prstClr>
            </a:outerShdw>
          </a:effectLst>
        </p:spPr>
      </p:pic>
      <p:pic>
        <p:nvPicPr>
          <p:cNvPr id="12" name="Picture 11" descr="An aerial view of a city&#10;&#10;AI-generated content may be incorrect.">
            <a:extLst>
              <a:ext uri="{FF2B5EF4-FFF2-40B4-BE49-F238E27FC236}">
                <a16:creationId xmlns:a16="http://schemas.microsoft.com/office/drawing/2014/main" id="{D08AA39D-DE2E-6A25-025D-0CF8A77ABFEB}"/>
              </a:ext>
            </a:extLst>
          </p:cNvPr>
          <p:cNvPicPr>
            <a:picLocks noChangeAspect="1"/>
          </p:cNvPicPr>
          <p:nvPr/>
        </p:nvPicPr>
        <p:blipFill>
          <a:blip r:embed="rId6"/>
          <a:stretch>
            <a:fillRect/>
          </a:stretch>
        </p:blipFill>
        <p:spPr>
          <a:xfrm>
            <a:off x="1449460" y="3948459"/>
            <a:ext cx="4476216" cy="2909541"/>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74EECB22-2B72-4ABE-19FF-A27E259E1DA5}"/>
              </a:ext>
            </a:extLst>
          </p:cNvPr>
          <p:cNvSpPr txBox="1"/>
          <p:nvPr/>
        </p:nvSpPr>
        <p:spPr>
          <a:xfrm>
            <a:off x="1380962" y="3291971"/>
            <a:ext cx="915635"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b="1"/>
              <a:t>1955</a:t>
            </a:r>
          </a:p>
        </p:txBody>
      </p:sp>
      <p:sp>
        <p:nvSpPr>
          <p:cNvPr id="16" name="TextBox 15">
            <a:extLst>
              <a:ext uri="{FF2B5EF4-FFF2-40B4-BE49-F238E27FC236}">
                <a16:creationId xmlns:a16="http://schemas.microsoft.com/office/drawing/2014/main" id="{202BBB32-737D-C79A-A54E-AB97239A787E}"/>
              </a:ext>
            </a:extLst>
          </p:cNvPr>
          <p:cNvSpPr txBox="1"/>
          <p:nvPr/>
        </p:nvSpPr>
        <p:spPr>
          <a:xfrm>
            <a:off x="5952971" y="3291971"/>
            <a:ext cx="915635"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b="1"/>
              <a:t>1972</a:t>
            </a:r>
          </a:p>
        </p:txBody>
      </p:sp>
      <p:sp>
        <p:nvSpPr>
          <p:cNvPr id="17" name="TextBox 16">
            <a:extLst>
              <a:ext uri="{FF2B5EF4-FFF2-40B4-BE49-F238E27FC236}">
                <a16:creationId xmlns:a16="http://schemas.microsoft.com/office/drawing/2014/main" id="{B3E5B359-37A1-F0A9-A3F2-31721044D198}"/>
              </a:ext>
            </a:extLst>
          </p:cNvPr>
          <p:cNvSpPr txBox="1"/>
          <p:nvPr/>
        </p:nvSpPr>
        <p:spPr>
          <a:xfrm>
            <a:off x="1380962" y="6282690"/>
            <a:ext cx="915635"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b="1"/>
              <a:t>2015</a:t>
            </a:r>
          </a:p>
        </p:txBody>
      </p:sp>
      <p:sp>
        <p:nvSpPr>
          <p:cNvPr id="18" name="TextBox 17">
            <a:extLst>
              <a:ext uri="{FF2B5EF4-FFF2-40B4-BE49-F238E27FC236}">
                <a16:creationId xmlns:a16="http://schemas.microsoft.com/office/drawing/2014/main" id="{4A15BFC6-8A53-CF64-C8C3-D31FD471F42F}"/>
              </a:ext>
            </a:extLst>
          </p:cNvPr>
          <p:cNvSpPr txBox="1"/>
          <p:nvPr/>
        </p:nvSpPr>
        <p:spPr>
          <a:xfrm>
            <a:off x="5952971" y="6282690"/>
            <a:ext cx="915635"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b="1"/>
              <a:t>2023</a:t>
            </a:r>
          </a:p>
        </p:txBody>
      </p:sp>
    </p:spTree>
    <p:extLst>
      <p:ext uri="{BB962C8B-B14F-4D97-AF65-F5344CB8AC3E}">
        <p14:creationId xmlns:p14="http://schemas.microsoft.com/office/powerpoint/2010/main" val="612579535"/>
      </p:ext>
    </p:extLst>
  </p:cSld>
  <p:clrMapOvr>
    <a:masterClrMapping/>
  </p:clrMapOvr>
</p:sld>
</file>

<file path=ppt/theme/theme1.xml><?xml version="1.0" encoding="utf-8"?>
<a:theme xmlns:a="http://schemas.openxmlformats.org/drawingml/2006/main" name="2_Custom Design">
  <a:themeElements>
    <a:clrScheme name="Geosyntec PPT Template Colors">
      <a:dk1>
        <a:srgbClr val="000000"/>
      </a:dk1>
      <a:lt1>
        <a:srgbClr val="FFFFFF"/>
      </a:lt1>
      <a:dk2>
        <a:srgbClr val="44546A"/>
      </a:dk2>
      <a:lt2>
        <a:srgbClr val="E7E6E6"/>
      </a:lt2>
      <a:accent1>
        <a:srgbClr val="003E7E"/>
      </a:accent1>
      <a:accent2>
        <a:srgbClr val="6CCA98"/>
      </a:accent2>
      <a:accent3>
        <a:srgbClr val="54C8E8"/>
      </a:accent3>
      <a:accent4>
        <a:srgbClr val="4E738A"/>
      </a:accent4>
      <a:accent5>
        <a:srgbClr val="323E48"/>
      </a:accent5>
      <a:accent6>
        <a:srgbClr val="FFFFFF"/>
      </a:accent6>
      <a:hlink>
        <a:srgbClr val="000000"/>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C00ADA2-2BCD-234F-A28D-DB2276314B63}" vid="{64B4EDB5-69FA-3647-8EB6-50B919BD4C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TaxCatchAll xmlns="abb86fae-64ed-441c-8108-d6bc39e5790a" xsi:nil="true"/>
    <DateandTime xmlns="361d31d6-053b-4a52-8b5b-68cee75fdec2" xsi:nil="true"/>
    <lcf76f155ced4ddcb4097134ff3c332f xmlns="361d31d6-053b-4a52-8b5b-68cee75fdec2">
      <Terms xmlns="http://schemas.microsoft.com/office/infopath/2007/PartnerControls"/>
    </lcf76f155ced4ddcb4097134ff3c332f>
    <_dlc_DocId xmlns="abb86fae-64ed-441c-8108-d6bc39e5790a">E6HK6A2ENVNF-558404810-662</_dlc_DocId>
    <_dlc_DocIdUrl xmlns="abb86fae-64ed-441c-8108-d6bc39e5790a">
      <Url>https://geosyntec.sharepoint.com/sites/CMSS/_layouts/15/DocIdRedir.aspx?ID=E6HK6A2ENVNF-558404810-662</Url>
      <Description>E6HK6A2ENVNF-558404810-662</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D8A121BD6336449B9405CA54575C5D" ma:contentTypeVersion="146" ma:contentTypeDescription="Create a new document." ma:contentTypeScope="" ma:versionID="899bee06b9ea9158c221f9349ade823a">
  <xsd:schema xmlns:xsd="http://www.w3.org/2001/XMLSchema" xmlns:xs="http://www.w3.org/2001/XMLSchema" xmlns:p="http://schemas.microsoft.com/office/2006/metadata/properties" xmlns:ns2="abb86fae-64ed-441c-8108-d6bc39e5790a" xmlns:ns3="361d31d6-053b-4a52-8b5b-68cee75fdec2" targetNamespace="http://schemas.microsoft.com/office/2006/metadata/properties" ma:root="true" ma:fieldsID="937108cf0def65a30a61d1d19a840a21" ns2:_="" ns3:_="">
    <xsd:import namespace="abb86fae-64ed-441c-8108-d6bc39e5790a"/>
    <xsd:import namespace="361d31d6-053b-4a52-8b5b-68cee75fdec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DateandTime"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b86fae-64ed-441c-8108-d6bc39e5790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3cbf776a-3f48-42dd-a2f3-e181d1fde711}" ma:internalName="TaxCatchAll" ma:showField="CatchAllData" ma:web="abb86fae-64ed-441c-8108-d6bc39e5790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61d31d6-053b-4a52-8b5b-68cee75fdec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DateandTime" ma:index="22" nillable="true" ma:displayName="Date and Time" ma:format="DateTime" ma:internalName="DateandTime">
      <xsd:simpleType>
        <xsd:restriction base="dms:DateTim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ff472b7-818c-4316-a1a1-fbf8e7dd48fd"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19E700-01C7-45EF-A722-ABBAA21A84F1}">
  <ds:schemaRefs>
    <ds:schemaRef ds:uri="http://schemas.microsoft.com/sharepoint/events"/>
  </ds:schemaRefs>
</ds:datastoreItem>
</file>

<file path=customXml/itemProps2.xml><?xml version="1.0" encoding="utf-8"?>
<ds:datastoreItem xmlns:ds="http://schemas.openxmlformats.org/officeDocument/2006/customXml" ds:itemID="{CD3723B8-A5BF-49B5-9B01-F407DD566925}">
  <ds:schemaRefs>
    <ds:schemaRef ds:uri="361d31d6-053b-4a52-8b5b-68cee75fdec2"/>
    <ds:schemaRef ds:uri="abb86fae-64ed-441c-8108-d6bc39e5790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BCCD841-E116-4879-AF1E-9D296F9A5162}">
  <ds:schemaRefs>
    <ds:schemaRef ds:uri="361d31d6-053b-4a52-8b5b-68cee75fdec2"/>
    <ds:schemaRef ds:uri="abb86fae-64ed-441c-8108-d6bc39e579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B9237A87-664B-47DD-A2CA-7C2AAB6682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Geosyntec Consultants PPT-Template1</Template>
  <TotalTime>783</TotalTime>
  <Words>1658</Words>
  <Application>Microsoft Office PowerPoint</Application>
  <PresentationFormat>Widescreen</PresentationFormat>
  <Paragraphs>112</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2_Custom Design</vt:lpstr>
      <vt:lpstr>Using Geographic Information Systems to Rapidly Identify and Quantify Past and Present Sources of Potential Environmental Contamination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Caron</dc:creator>
  <cp:lastModifiedBy>Mike Wild</cp:lastModifiedBy>
  <cp:revision>2</cp:revision>
  <dcterms:created xsi:type="dcterms:W3CDTF">2023-01-06T14:15:41Z</dcterms:created>
  <dcterms:modified xsi:type="dcterms:W3CDTF">2025-04-14T21:50:03Z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0x01010063D8A121BD6336449B9405CA54575C5D</vt:lpwstr>
  </property>
  <property fmtid="{D5CDD505-2E9C-101B-9397-08002B2CF9AE}" pid="3" name="_dlc_DocIdItemGuid">
    <vt:lpwstr>1628193a-48ab-45ec-ab45-a0646fbbe53f</vt:lpwstr>
  </property>
  <property fmtid="{D5CDD505-2E9C-101B-9397-08002B2CF9AE}" pid="4" name="MediaServiceImageTags">
    <vt:lpwstr/>
  </property>
</Properties>
</file>