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5"/>
  </p:sldMasterIdLst>
  <p:notesMasterIdLst>
    <p:notesMasterId r:id="rId24"/>
  </p:notesMasterIdLst>
  <p:handoutMasterIdLst>
    <p:handoutMasterId r:id="rId25"/>
  </p:handoutMasterIdLst>
  <p:sldIdLst>
    <p:sldId id="256" r:id="rId6"/>
    <p:sldId id="283" r:id="rId7"/>
    <p:sldId id="699" r:id="rId8"/>
    <p:sldId id="323" r:id="rId9"/>
    <p:sldId id="312" r:id="rId10"/>
    <p:sldId id="696" r:id="rId11"/>
    <p:sldId id="306" r:id="rId12"/>
    <p:sldId id="304" r:id="rId13"/>
    <p:sldId id="698" r:id="rId14"/>
    <p:sldId id="689" r:id="rId15"/>
    <p:sldId id="693" r:id="rId16"/>
    <p:sldId id="695" r:id="rId17"/>
    <p:sldId id="315" r:id="rId18"/>
    <p:sldId id="324" r:id="rId19"/>
    <p:sldId id="318" r:id="rId20"/>
    <p:sldId id="325" r:id="rId21"/>
    <p:sldId id="319" r:id="rId22"/>
    <p:sldId id="32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0EB8962-9322-4F4E-B564-D96805D790F7}">
          <p14:sldIdLst>
            <p14:sldId id="256"/>
            <p14:sldId id="283"/>
            <p14:sldId id="699"/>
            <p14:sldId id="323"/>
            <p14:sldId id="312"/>
            <p14:sldId id="696"/>
            <p14:sldId id="306"/>
            <p14:sldId id="304"/>
            <p14:sldId id="698"/>
            <p14:sldId id="689"/>
            <p14:sldId id="693"/>
            <p14:sldId id="695"/>
            <p14:sldId id="315"/>
            <p14:sldId id="324"/>
            <p14:sldId id="318"/>
            <p14:sldId id="325"/>
            <p14:sldId id="319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4806F5-F1DD-79F5-3D8D-85F6927CF9C2}" name="Author" initials="A" userId="Auth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AAF"/>
    <a:srgbClr val="BFE5F8"/>
    <a:srgbClr val="CC77A8"/>
    <a:srgbClr val="FF6FE6"/>
    <a:srgbClr val="82006C"/>
    <a:srgbClr val="40805E"/>
    <a:srgbClr val="C7C7C7"/>
    <a:srgbClr val="6CCA98"/>
    <a:srgbClr val="54C8E8"/>
    <a:srgbClr val="ECA6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B6BC1A-68BC-41A6-B45C-A83DD018062A}" v="44" dt="2025-04-09T21:29:16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42" autoAdjust="0"/>
  </p:normalViewPr>
  <p:slideViewPr>
    <p:cSldViewPr snapToGrid="0">
      <p:cViewPr varScale="1">
        <p:scale>
          <a:sx n="78" d="100"/>
          <a:sy n="78" d="100"/>
        </p:scale>
        <p:origin x="85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ie Chen" userId="de6bea0a-a162-4547-a219-bffcba514666" providerId="ADAL" clId="{55B6BC1A-68BC-41A6-B45C-A83DD018062A}"/>
    <pc:docChg chg="undo custSel addSld delSld modSld modMainMaster modSection">
      <pc:chgData name="Emmie Chen" userId="de6bea0a-a162-4547-a219-bffcba514666" providerId="ADAL" clId="{55B6BC1A-68BC-41A6-B45C-A83DD018062A}" dt="2025-04-08T21:31:58.232" v="712" actId="1038"/>
      <pc:docMkLst>
        <pc:docMk/>
      </pc:docMkLst>
      <pc:sldChg chg="modSp mod">
        <pc:chgData name="Emmie Chen" userId="de6bea0a-a162-4547-a219-bffcba514666" providerId="ADAL" clId="{55B6BC1A-68BC-41A6-B45C-A83DD018062A}" dt="2025-04-01T17:53:24.254" v="70" actId="948"/>
        <pc:sldMkLst>
          <pc:docMk/>
          <pc:sldMk cId="432234004" sldId="256"/>
        </pc:sldMkLst>
        <pc:spChg chg="mod">
          <ac:chgData name="Emmie Chen" userId="de6bea0a-a162-4547-a219-bffcba514666" providerId="ADAL" clId="{55B6BC1A-68BC-41A6-B45C-A83DD018062A}" dt="2025-04-01T17:53:24.254" v="70" actId="948"/>
          <ac:spMkLst>
            <pc:docMk/>
            <pc:sldMk cId="432234004" sldId="256"/>
            <ac:spMk id="5" creationId="{C5AEF5D2-9CAB-9EE7-009C-5CBE6DD31955}"/>
          </ac:spMkLst>
        </pc:spChg>
      </pc:sldChg>
      <pc:sldChg chg="addSp delSp modSp del mod">
        <pc:chgData name="Emmie Chen" userId="de6bea0a-a162-4547-a219-bffcba514666" providerId="ADAL" clId="{55B6BC1A-68BC-41A6-B45C-A83DD018062A}" dt="2025-04-01T19:28:03.548" v="428" actId="47"/>
        <pc:sldMkLst>
          <pc:docMk/>
          <pc:sldMk cId="793562308" sldId="282"/>
        </pc:sldMkLst>
      </pc:sldChg>
      <pc:sldChg chg="addSp delSp modSp mod">
        <pc:chgData name="Emmie Chen" userId="de6bea0a-a162-4547-a219-bffcba514666" providerId="ADAL" clId="{55B6BC1A-68BC-41A6-B45C-A83DD018062A}" dt="2025-04-01T18:24:24.710" v="373" actId="2711"/>
        <pc:sldMkLst>
          <pc:docMk/>
          <pc:sldMk cId="3675463267" sldId="283"/>
        </pc:sldMkLst>
        <pc:spChg chg="add mod">
          <ac:chgData name="Emmie Chen" userId="de6bea0a-a162-4547-a219-bffcba514666" providerId="ADAL" clId="{55B6BC1A-68BC-41A6-B45C-A83DD018062A}" dt="2025-04-01T18:21:53.993" v="358"/>
          <ac:spMkLst>
            <pc:docMk/>
            <pc:sldMk cId="3675463267" sldId="283"/>
            <ac:spMk id="7" creationId="{8E2FBDD9-8434-194D-912A-EFD625B476C3}"/>
          </ac:spMkLst>
        </pc:spChg>
        <pc:spChg chg="add mod">
          <ac:chgData name="Emmie Chen" userId="de6bea0a-a162-4547-a219-bffcba514666" providerId="ADAL" clId="{55B6BC1A-68BC-41A6-B45C-A83DD018062A}" dt="2025-04-01T18:23:52.162" v="366" actId="2711"/>
          <ac:spMkLst>
            <pc:docMk/>
            <pc:sldMk cId="3675463267" sldId="283"/>
            <ac:spMk id="8" creationId="{49E1C5D6-173B-C78E-EB4D-E6D9B1A68B3A}"/>
          </ac:spMkLst>
        </pc:spChg>
        <pc:spChg chg="add mod">
          <ac:chgData name="Emmie Chen" userId="de6bea0a-a162-4547-a219-bffcba514666" providerId="ADAL" clId="{55B6BC1A-68BC-41A6-B45C-A83DD018062A}" dt="2025-04-01T18:23:57.090" v="367" actId="2711"/>
          <ac:spMkLst>
            <pc:docMk/>
            <pc:sldMk cId="3675463267" sldId="283"/>
            <ac:spMk id="10" creationId="{83CD7464-A659-449C-499A-110BE749CB50}"/>
          </ac:spMkLst>
        </pc:spChg>
        <pc:spChg chg="mod">
          <ac:chgData name="Emmie Chen" userId="de6bea0a-a162-4547-a219-bffcba514666" providerId="ADAL" clId="{55B6BC1A-68BC-41A6-B45C-A83DD018062A}" dt="2025-04-01T18:24:02.045" v="368" actId="2711"/>
          <ac:spMkLst>
            <pc:docMk/>
            <pc:sldMk cId="3675463267" sldId="283"/>
            <ac:spMk id="12" creationId="{97503675-88C5-847D-A210-1F4998715B9B}"/>
          </ac:spMkLst>
        </pc:spChg>
        <pc:spChg chg="mod">
          <ac:chgData name="Emmie Chen" userId="de6bea0a-a162-4547-a219-bffcba514666" providerId="ADAL" clId="{55B6BC1A-68BC-41A6-B45C-A83DD018062A}" dt="2025-04-01T18:24:06.574" v="369" actId="2711"/>
          <ac:spMkLst>
            <pc:docMk/>
            <pc:sldMk cId="3675463267" sldId="283"/>
            <ac:spMk id="13" creationId="{A6121020-1C69-1B4A-4DF1-A75AEFD50AAA}"/>
          </ac:spMkLst>
        </pc:spChg>
        <pc:spChg chg="add mod">
          <ac:chgData name="Emmie Chen" userId="de6bea0a-a162-4547-a219-bffcba514666" providerId="ADAL" clId="{55B6BC1A-68BC-41A6-B45C-A83DD018062A}" dt="2025-04-01T18:24:24.710" v="373" actId="2711"/>
          <ac:spMkLst>
            <pc:docMk/>
            <pc:sldMk cId="3675463267" sldId="283"/>
            <ac:spMk id="14" creationId="{6A42E581-B316-402B-F556-047B26618DBE}"/>
          </ac:spMkLst>
        </pc:spChg>
        <pc:spChg chg="add mod">
          <ac:chgData name="Emmie Chen" userId="de6bea0a-a162-4547-a219-bffcba514666" providerId="ADAL" clId="{55B6BC1A-68BC-41A6-B45C-A83DD018062A}" dt="2025-04-01T18:24:10.894" v="370" actId="2711"/>
          <ac:spMkLst>
            <pc:docMk/>
            <pc:sldMk cId="3675463267" sldId="283"/>
            <ac:spMk id="15" creationId="{11408C4F-75BF-0A8B-2754-E4779260EF85}"/>
          </ac:spMkLst>
        </pc:spChg>
        <pc:spChg chg="mod">
          <ac:chgData name="Emmie Chen" userId="de6bea0a-a162-4547-a219-bffcba514666" providerId="ADAL" clId="{55B6BC1A-68BC-41A6-B45C-A83DD018062A}" dt="2025-04-01T18:24:14.628" v="371" actId="2711"/>
          <ac:spMkLst>
            <pc:docMk/>
            <pc:sldMk cId="3675463267" sldId="283"/>
            <ac:spMk id="16" creationId="{9ACCFC5D-249A-F50D-A27D-E1FA1C8FEE51}"/>
          </ac:spMkLst>
        </pc:spChg>
        <pc:spChg chg="mod">
          <ac:chgData name="Emmie Chen" userId="de6bea0a-a162-4547-a219-bffcba514666" providerId="ADAL" clId="{55B6BC1A-68BC-41A6-B45C-A83DD018062A}" dt="2025-04-01T18:21:53.993" v="358"/>
          <ac:spMkLst>
            <pc:docMk/>
            <pc:sldMk cId="3675463267" sldId="283"/>
            <ac:spMk id="20" creationId="{1F273446-9D8C-C169-54B0-692EDFF6F351}"/>
          </ac:spMkLst>
        </pc:spChg>
        <pc:spChg chg="mod">
          <ac:chgData name="Emmie Chen" userId="de6bea0a-a162-4547-a219-bffcba514666" providerId="ADAL" clId="{55B6BC1A-68BC-41A6-B45C-A83DD018062A}" dt="2025-04-01T18:21:53.993" v="358"/>
          <ac:spMkLst>
            <pc:docMk/>
            <pc:sldMk cId="3675463267" sldId="283"/>
            <ac:spMk id="21" creationId="{355BA9BD-E9D9-3864-6E08-2F128DE33DE6}"/>
          </ac:spMkLst>
        </pc:spChg>
        <pc:spChg chg="mod">
          <ac:chgData name="Emmie Chen" userId="de6bea0a-a162-4547-a219-bffcba514666" providerId="ADAL" clId="{55B6BC1A-68BC-41A6-B45C-A83DD018062A}" dt="2025-04-01T18:21:53.993" v="358"/>
          <ac:spMkLst>
            <pc:docMk/>
            <pc:sldMk cId="3675463267" sldId="283"/>
            <ac:spMk id="22" creationId="{595C0301-A639-ECC8-B434-B27F6298D528}"/>
          </ac:spMkLst>
        </pc:spChg>
        <pc:spChg chg="mod">
          <ac:chgData name="Emmie Chen" userId="de6bea0a-a162-4547-a219-bffcba514666" providerId="ADAL" clId="{55B6BC1A-68BC-41A6-B45C-A83DD018062A}" dt="2025-04-01T18:21:53.993" v="358"/>
          <ac:spMkLst>
            <pc:docMk/>
            <pc:sldMk cId="3675463267" sldId="283"/>
            <ac:spMk id="24" creationId="{AA0E5DAB-A8E7-9603-BC42-EFDD27E107A9}"/>
          </ac:spMkLst>
        </pc:spChg>
        <pc:spChg chg="add mod">
          <ac:chgData name="Emmie Chen" userId="de6bea0a-a162-4547-a219-bffcba514666" providerId="ADAL" clId="{55B6BC1A-68BC-41A6-B45C-A83DD018062A}" dt="2025-04-01T18:24:19.521" v="372" actId="2711"/>
          <ac:spMkLst>
            <pc:docMk/>
            <pc:sldMk cId="3675463267" sldId="283"/>
            <ac:spMk id="28" creationId="{AB488A53-7C95-788C-D827-931EDC9DD486}"/>
          </ac:spMkLst>
        </pc:spChg>
      </pc:sldChg>
      <pc:sldChg chg="del">
        <pc:chgData name="Emmie Chen" userId="de6bea0a-a162-4547-a219-bffcba514666" providerId="ADAL" clId="{55B6BC1A-68BC-41A6-B45C-A83DD018062A}" dt="2025-04-01T18:22:55.159" v="363" actId="47"/>
        <pc:sldMkLst>
          <pc:docMk/>
          <pc:sldMk cId="2307476608" sldId="285"/>
        </pc:sldMkLst>
      </pc:sldChg>
      <pc:sldChg chg="del">
        <pc:chgData name="Emmie Chen" userId="de6bea0a-a162-4547-a219-bffcba514666" providerId="ADAL" clId="{55B6BC1A-68BC-41A6-B45C-A83DD018062A}" dt="2025-04-01T18:07:22.082" v="207" actId="47"/>
        <pc:sldMkLst>
          <pc:docMk/>
          <pc:sldMk cId="3092525080" sldId="286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2818084768" sldId="287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4167784139" sldId="288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297738403" sldId="289"/>
        </pc:sldMkLst>
      </pc:sldChg>
      <pc:sldChg chg="delSp modSp add del mod">
        <pc:chgData name="Emmie Chen" userId="de6bea0a-a162-4547-a219-bffcba514666" providerId="ADAL" clId="{55B6BC1A-68BC-41A6-B45C-A83DD018062A}" dt="2025-04-01T20:09:16.733" v="481" actId="47"/>
        <pc:sldMkLst>
          <pc:docMk/>
          <pc:sldMk cId="1886078313" sldId="290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2723581633" sldId="290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4229426697" sldId="291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1952115520" sldId="292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3148035225" sldId="293"/>
        </pc:sldMkLst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3674487082" sldId="295"/>
        </pc:sldMkLst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2642511638" sldId="296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3058558459" sldId="298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260130248" sldId="299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2846943750" sldId="300"/>
        </pc:sldMkLst>
      </pc:sldChg>
      <pc:sldChg chg="del">
        <pc:chgData name="Emmie Chen" userId="de6bea0a-a162-4547-a219-bffcba514666" providerId="ADAL" clId="{55B6BC1A-68BC-41A6-B45C-A83DD018062A}" dt="2025-04-01T18:11:12.911" v="208" actId="47"/>
        <pc:sldMkLst>
          <pc:docMk/>
          <pc:sldMk cId="3391236290" sldId="301"/>
        </pc:sldMkLst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3064937088" sldId="302"/>
        </pc:sldMkLst>
      </pc:sldChg>
      <pc:sldChg chg="addSp delSp modSp mod">
        <pc:chgData name="Emmie Chen" userId="de6bea0a-a162-4547-a219-bffcba514666" providerId="ADAL" clId="{55B6BC1A-68BC-41A6-B45C-A83DD018062A}" dt="2025-04-03T18:23:45.613" v="543" actId="1076"/>
        <pc:sldMkLst>
          <pc:docMk/>
          <pc:sldMk cId="3699845492" sldId="304"/>
        </pc:sldMkLst>
        <pc:spChg chg="mod">
          <ac:chgData name="Emmie Chen" userId="de6bea0a-a162-4547-a219-bffcba514666" providerId="ADAL" clId="{55B6BC1A-68BC-41A6-B45C-A83DD018062A}" dt="2025-04-03T18:23:42.320" v="542" actId="1076"/>
          <ac:spMkLst>
            <pc:docMk/>
            <pc:sldMk cId="3699845492" sldId="304"/>
            <ac:spMk id="8" creationId="{38A14BDC-C67B-48AE-BA1F-D419BA7DB1A3}"/>
          </ac:spMkLst>
        </pc:spChg>
        <pc:spChg chg="mod topLvl">
          <ac:chgData name="Emmie Chen" userId="de6bea0a-a162-4547-a219-bffcba514666" providerId="ADAL" clId="{55B6BC1A-68BC-41A6-B45C-A83DD018062A}" dt="2025-04-03T18:23:09.306" v="529" actId="164"/>
          <ac:spMkLst>
            <pc:docMk/>
            <pc:sldMk cId="3699845492" sldId="304"/>
            <ac:spMk id="13" creationId="{48AA7369-0878-47E4-8DE5-655881DA93E7}"/>
          </ac:spMkLst>
        </pc:spChg>
        <pc:spChg chg="mod topLvl">
          <ac:chgData name="Emmie Chen" userId="de6bea0a-a162-4547-a219-bffcba514666" providerId="ADAL" clId="{55B6BC1A-68BC-41A6-B45C-A83DD018062A}" dt="2025-04-03T18:23:09.306" v="529" actId="164"/>
          <ac:spMkLst>
            <pc:docMk/>
            <pc:sldMk cId="3699845492" sldId="304"/>
            <ac:spMk id="14" creationId="{1946CA94-22F7-41C0-8C49-238F76A249C2}"/>
          </ac:spMkLst>
        </pc:spChg>
        <pc:spChg chg="mod topLvl">
          <ac:chgData name="Emmie Chen" userId="de6bea0a-a162-4547-a219-bffcba514666" providerId="ADAL" clId="{55B6BC1A-68BC-41A6-B45C-A83DD018062A}" dt="2025-04-03T18:23:09.306" v="529" actId="164"/>
          <ac:spMkLst>
            <pc:docMk/>
            <pc:sldMk cId="3699845492" sldId="304"/>
            <ac:spMk id="15" creationId="{8673FA19-6F22-453D-9488-E0095E4D47C2}"/>
          </ac:spMkLst>
        </pc:spChg>
        <pc:spChg chg="mod topLvl">
          <ac:chgData name="Emmie Chen" userId="de6bea0a-a162-4547-a219-bffcba514666" providerId="ADAL" clId="{55B6BC1A-68BC-41A6-B45C-A83DD018062A}" dt="2025-04-03T18:23:09.306" v="529" actId="164"/>
          <ac:spMkLst>
            <pc:docMk/>
            <pc:sldMk cId="3699845492" sldId="304"/>
            <ac:spMk id="16" creationId="{50A888EF-8745-4FB6-B6D8-F253B22A4EC8}"/>
          </ac:spMkLst>
        </pc:spChg>
        <pc:grpChg chg="add mod">
          <ac:chgData name="Emmie Chen" userId="de6bea0a-a162-4547-a219-bffcba514666" providerId="ADAL" clId="{55B6BC1A-68BC-41A6-B45C-A83DD018062A}" dt="2025-04-03T18:23:38.198" v="540" actId="1035"/>
          <ac:grpSpMkLst>
            <pc:docMk/>
            <pc:sldMk cId="3699845492" sldId="304"/>
            <ac:grpSpMk id="2" creationId="{201A58B8-9940-7D75-12F4-AB812F737C2F}"/>
          </ac:grpSpMkLst>
        </pc:grpChg>
        <pc:grpChg chg="mod">
          <ac:chgData name="Emmie Chen" userId="de6bea0a-a162-4547-a219-bffcba514666" providerId="ADAL" clId="{55B6BC1A-68BC-41A6-B45C-A83DD018062A}" dt="2025-04-03T18:23:45.613" v="543" actId="1076"/>
          <ac:grpSpMkLst>
            <pc:docMk/>
            <pc:sldMk cId="3699845492" sldId="304"/>
            <ac:grpSpMk id="9" creationId="{31E8B4D0-D084-4554-A4DA-14D33B916FDB}"/>
          </ac:grpSpMkLst>
        </pc:grpChg>
        <pc:picChg chg="mod topLvl modCrop">
          <ac:chgData name="Emmie Chen" userId="de6bea0a-a162-4547-a219-bffcba514666" providerId="ADAL" clId="{55B6BC1A-68BC-41A6-B45C-A83DD018062A}" dt="2025-04-03T18:23:09.306" v="529" actId="164"/>
          <ac:picMkLst>
            <pc:docMk/>
            <pc:sldMk cId="3699845492" sldId="304"/>
            <ac:picMk id="5" creationId="{256F3AB0-EC7F-4E0E-94EC-480B14741F8E}"/>
          </ac:picMkLst>
        </pc:picChg>
      </pc:sldChg>
      <pc:sldChg chg="del">
        <pc:chgData name="Emmie Chen" userId="de6bea0a-a162-4547-a219-bffcba514666" providerId="ADAL" clId="{55B6BC1A-68BC-41A6-B45C-A83DD018062A}" dt="2025-04-01T18:15:15.834" v="349" actId="47"/>
        <pc:sldMkLst>
          <pc:docMk/>
          <pc:sldMk cId="1007199761" sldId="305"/>
        </pc:sldMkLst>
      </pc:sldChg>
      <pc:sldChg chg="addSp delSp modSp mod">
        <pc:chgData name="Emmie Chen" userId="de6bea0a-a162-4547-a219-bffcba514666" providerId="ADAL" clId="{55B6BC1A-68BC-41A6-B45C-A83DD018062A}" dt="2025-04-08T21:31:58.232" v="712" actId="1038"/>
        <pc:sldMkLst>
          <pc:docMk/>
          <pc:sldMk cId="2363117255" sldId="306"/>
        </pc:sldMkLst>
        <pc:spChg chg="add del mod">
          <ac:chgData name="Emmie Chen" userId="de6bea0a-a162-4547-a219-bffcba514666" providerId="ADAL" clId="{55B6BC1A-68BC-41A6-B45C-A83DD018062A}" dt="2025-04-08T21:05:06.303" v="668" actId="478"/>
          <ac:spMkLst>
            <pc:docMk/>
            <pc:sldMk cId="2363117255" sldId="306"/>
            <ac:spMk id="2" creationId="{A2BEDCDC-7B99-4290-A170-492247AB7050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5" creationId="{E012667B-DCF2-4629-A7BC-98DCCA2DC6A1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6" creationId="{1F00035C-C32C-44C1-BEF7-1B5164994D78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7" creationId="{0CDBCB16-43F3-4E7C-958E-373E369BA78C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9" creationId="{D4965137-31BE-49AD-A3C2-8694BF86A024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10" creationId="{4AD9A8E1-862D-4F5E-800C-E4FD25152B2F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11" creationId="{21944086-1F09-47A4-A51E-BDAAC39AB319}"/>
          </ac:spMkLst>
        </pc:spChg>
        <pc:spChg chg="del">
          <ac:chgData name="Emmie Chen" userId="de6bea0a-a162-4547-a219-bffcba514666" providerId="ADAL" clId="{55B6BC1A-68BC-41A6-B45C-A83DD018062A}" dt="2025-04-08T20:57:51.148" v="547" actId="478"/>
          <ac:spMkLst>
            <pc:docMk/>
            <pc:sldMk cId="2363117255" sldId="306"/>
            <ac:spMk id="13" creationId="{64A75B4D-5125-4A3B-8437-3AB502198414}"/>
          </ac:spMkLst>
        </pc:spChg>
        <pc:spChg chg="del">
          <ac:chgData name="Emmie Chen" userId="de6bea0a-a162-4547-a219-bffcba514666" providerId="ADAL" clId="{55B6BC1A-68BC-41A6-B45C-A83DD018062A}" dt="2025-04-08T20:57:49.072" v="546" actId="478"/>
          <ac:spMkLst>
            <pc:docMk/>
            <pc:sldMk cId="2363117255" sldId="306"/>
            <ac:spMk id="14" creationId="{1D2C21B6-5542-48E6-BD2C-05543317B175}"/>
          </ac:spMkLst>
        </pc:spChg>
        <pc:spChg chg="del">
          <ac:chgData name="Emmie Chen" userId="de6bea0a-a162-4547-a219-bffcba514666" providerId="ADAL" clId="{55B6BC1A-68BC-41A6-B45C-A83DD018062A}" dt="2025-04-08T20:57:49.072" v="546" actId="478"/>
          <ac:spMkLst>
            <pc:docMk/>
            <pc:sldMk cId="2363117255" sldId="306"/>
            <ac:spMk id="15" creationId="{96057740-0C53-4032-BBE4-98B71C5D1881}"/>
          </ac:spMkLst>
        </pc:spChg>
        <pc:spChg chg="add mod">
          <ac:chgData name="Emmie Chen" userId="de6bea0a-a162-4547-a219-bffcba514666" providerId="ADAL" clId="{55B6BC1A-68BC-41A6-B45C-A83DD018062A}" dt="2025-04-08T21:05:11.377" v="678" actId="1076"/>
          <ac:spMkLst>
            <pc:docMk/>
            <pc:sldMk cId="2363117255" sldId="306"/>
            <ac:spMk id="20" creationId="{1638524B-B7D2-9734-48D6-DD9F55A31CE0}"/>
          </ac:spMkLst>
        </pc:spChg>
        <pc:spChg chg="add del mod">
          <ac:chgData name="Emmie Chen" userId="de6bea0a-a162-4547-a219-bffcba514666" providerId="ADAL" clId="{55B6BC1A-68BC-41A6-B45C-A83DD018062A}" dt="2025-04-08T21:31:53.834" v="689" actId="1076"/>
          <ac:spMkLst>
            <pc:docMk/>
            <pc:sldMk cId="2363117255" sldId="306"/>
            <ac:spMk id="21" creationId="{F7B8D84B-3A25-4262-AF01-3EDA66C64586}"/>
          </ac:spMkLst>
        </pc:spChg>
        <pc:spChg chg="add del mod">
          <ac:chgData name="Emmie Chen" userId="de6bea0a-a162-4547-a219-bffcba514666" providerId="ADAL" clId="{55B6BC1A-68BC-41A6-B45C-A83DD018062A}" dt="2025-04-08T21:31:53.834" v="689" actId="1076"/>
          <ac:spMkLst>
            <pc:docMk/>
            <pc:sldMk cId="2363117255" sldId="306"/>
            <ac:spMk id="23" creationId="{48486926-8FB4-4D00-87D4-37B55493B7A7}"/>
          </ac:spMkLst>
        </pc:spChg>
        <pc:spChg chg="del">
          <ac:chgData name="Emmie Chen" userId="de6bea0a-a162-4547-a219-bffcba514666" providerId="ADAL" clId="{55B6BC1A-68BC-41A6-B45C-A83DD018062A}" dt="2025-04-08T20:57:46.457" v="545" actId="478"/>
          <ac:spMkLst>
            <pc:docMk/>
            <pc:sldMk cId="2363117255" sldId="306"/>
            <ac:spMk id="24" creationId="{641E4739-0120-4C97-95EA-AF616D6496E1}"/>
          </ac:spMkLst>
        </pc:spChg>
        <pc:spChg chg="add del mod">
          <ac:chgData name="Emmie Chen" userId="de6bea0a-a162-4547-a219-bffcba514666" providerId="ADAL" clId="{55B6BC1A-68BC-41A6-B45C-A83DD018062A}" dt="2025-04-08T21:05:10.300" v="677" actId="1076"/>
          <ac:spMkLst>
            <pc:docMk/>
            <pc:sldMk cId="2363117255" sldId="306"/>
            <ac:spMk id="25" creationId="{A8191068-23C7-4234-8C4C-A2B017A6F7B5}"/>
          </ac:spMkLst>
        </pc:spChg>
        <pc:picChg chg="del">
          <ac:chgData name="Emmie Chen" userId="de6bea0a-a162-4547-a219-bffcba514666" providerId="ADAL" clId="{55B6BC1A-68BC-41A6-B45C-A83DD018062A}" dt="2025-04-08T20:57:46.457" v="545" actId="478"/>
          <ac:picMkLst>
            <pc:docMk/>
            <pc:sldMk cId="2363117255" sldId="306"/>
            <ac:picMk id="4" creationId="{CED2C382-7935-4492-8E4F-F186593F158A}"/>
          </ac:picMkLst>
        </pc:picChg>
        <pc:picChg chg="del">
          <ac:chgData name="Emmie Chen" userId="de6bea0a-a162-4547-a219-bffcba514666" providerId="ADAL" clId="{55B6BC1A-68BC-41A6-B45C-A83DD018062A}" dt="2025-04-08T20:57:46.457" v="545" actId="478"/>
          <ac:picMkLst>
            <pc:docMk/>
            <pc:sldMk cId="2363117255" sldId="306"/>
            <ac:picMk id="8" creationId="{6F8BD99C-DE4D-4E46-BB1C-0656BF4328A9}"/>
          </ac:picMkLst>
        </pc:picChg>
        <pc:picChg chg="del">
          <ac:chgData name="Emmie Chen" userId="de6bea0a-a162-4547-a219-bffcba514666" providerId="ADAL" clId="{55B6BC1A-68BC-41A6-B45C-A83DD018062A}" dt="2025-04-08T20:57:49.072" v="546" actId="478"/>
          <ac:picMkLst>
            <pc:docMk/>
            <pc:sldMk cId="2363117255" sldId="306"/>
            <ac:picMk id="12" creationId="{9345D51C-568B-4F53-8CFD-75079F267757}"/>
          </ac:picMkLst>
        </pc:picChg>
        <pc:picChg chg="del">
          <ac:chgData name="Emmie Chen" userId="de6bea0a-a162-4547-a219-bffcba514666" providerId="ADAL" clId="{55B6BC1A-68BC-41A6-B45C-A83DD018062A}" dt="2025-04-08T20:57:46.457" v="545" actId="478"/>
          <ac:picMkLst>
            <pc:docMk/>
            <pc:sldMk cId="2363117255" sldId="306"/>
            <ac:picMk id="17" creationId="{F9B27793-F8FF-48F9-B07D-F9CC2B757B32}"/>
          </ac:picMkLst>
        </pc:picChg>
        <pc:picChg chg="add mod ord modCrop">
          <ac:chgData name="Emmie Chen" userId="de6bea0a-a162-4547-a219-bffcba514666" providerId="ADAL" clId="{55B6BC1A-68BC-41A6-B45C-A83DD018062A}" dt="2025-04-08T21:31:58.232" v="712" actId="1038"/>
          <ac:picMkLst>
            <pc:docMk/>
            <pc:sldMk cId="2363117255" sldId="306"/>
            <ac:picMk id="18" creationId="{B6D0D795-EC6B-1096-1312-B3C0CD621A45}"/>
          </ac:picMkLst>
        </pc:picChg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1425065712" sldId="308"/>
        </pc:sldMkLst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4010112043" sldId="309"/>
        </pc:sldMkLst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3231321903" sldId="310"/>
        </pc:sldMkLst>
      </pc:sldChg>
      <pc:sldChg chg="modSp mod">
        <pc:chgData name="Emmie Chen" userId="de6bea0a-a162-4547-a219-bffcba514666" providerId="ADAL" clId="{55B6BC1A-68BC-41A6-B45C-A83DD018062A}" dt="2025-04-01T19:31:34.543" v="448" actId="14100"/>
        <pc:sldMkLst>
          <pc:docMk/>
          <pc:sldMk cId="908400362" sldId="312"/>
        </pc:sldMkLst>
        <pc:spChg chg="mod">
          <ac:chgData name="Emmie Chen" userId="de6bea0a-a162-4547-a219-bffcba514666" providerId="ADAL" clId="{55B6BC1A-68BC-41A6-B45C-A83DD018062A}" dt="2025-04-01T19:31:34.543" v="448" actId="14100"/>
          <ac:spMkLst>
            <pc:docMk/>
            <pc:sldMk cId="908400362" sldId="312"/>
            <ac:spMk id="2" creationId="{A7607217-761E-44DB-AF85-CAEE05C3892D}"/>
          </ac:spMkLst>
        </pc:spChg>
      </pc:sldChg>
      <pc:sldChg chg="modSp">
        <pc:chgData name="Emmie Chen" userId="de6bea0a-a162-4547-a219-bffcba514666" providerId="ADAL" clId="{55B6BC1A-68BC-41A6-B45C-A83DD018062A}" dt="2025-04-01T18:13:44.004" v="348" actId="20577"/>
        <pc:sldMkLst>
          <pc:docMk/>
          <pc:sldMk cId="3533448478" sldId="319"/>
        </pc:sldMkLst>
        <pc:graphicFrameChg chg="mod">
          <ac:chgData name="Emmie Chen" userId="de6bea0a-a162-4547-a219-bffcba514666" providerId="ADAL" clId="{55B6BC1A-68BC-41A6-B45C-A83DD018062A}" dt="2025-04-01T18:13:44.004" v="348" actId="20577"/>
          <ac:graphicFrameMkLst>
            <pc:docMk/>
            <pc:sldMk cId="3533448478" sldId="319"/>
            <ac:graphicFrameMk id="20" creationId="{9A0CD878-8C1B-8985-C18C-FDD971096029}"/>
          </ac:graphicFrameMkLst>
        </pc:graphicFrameChg>
      </pc:sldChg>
      <pc:sldChg chg="modSp mod">
        <pc:chgData name="Emmie Chen" userId="de6bea0a-a162-4547-a219-bffcba514666" providerId="ADAL" clId="{55B6BC1A-68BC-41A6-B45C-A83DD018062A}" dt="2025-04-01T18:12:53.532" v="331" actId="1036"/>
        <pc:sldMkLst>
          <pc:docMk/>
          <pc:sldMk cId="412538401" sldId="321"/>
        </pc:sldMkLst>
        <pc:spChg chg="mod">
          <ac:chgData name="Emmie Chen" userId="de6bea0a-a162-4547-a219-bffcba514666" providerId="ADAL" clId="{55B6BC1A-68BC-41A6-B45C-A83DD018062A}" dt="2025-04-01T18:12:53.532" v="331" actId="1036"/>
          <ac:spMkLst>
            <pc:docMk/>
            <pc:sldMk cId="412538401" sldId="321"/>
            <ac:spMk id="4" creationId="{E784108F-E4BC-4A74-9B91-F21184623EE1}"/>
          </ac:spMkLst>
        </pc:spChg>
      </pc:sldChg>
      <pc:sldChg chg="delSp modSp mod">
        <pc:chgData name="Emmie Chen" userId="de6bea0a-a162-4547-a219-bffcba514666" providerId="ADAL" clId="{55B6BC1A-68BC-41A6-B45C-A83DD018062A}" dt="2025-04-01T19:31:19.539" v="446" actId="1037"/>
        <pc:sldMkLst>
          <pc:docMk/>
          <pc:sldMk cId="3440121893" sldId="323"/>
        </pc:sldMkLst>
        <pc:spChg chg="mod">
          <ac:chgData name="Emmie Chen" userId="de6bea0a-a162-4547-a219-bffcba514666" providerId="ADAL" clId="{55B6BC1A-68BC-41A6-B45C-A83DD018062A}" dt="2025-04-01T18:11:43.262" v="276" actId="1036"/>
          <ac:spMkLst>
            <pc:docMk/>
            <pc:sldMk cId="3440121893" sldId="323"/>
            <ac:spMk id="17" creationId="{04D0E15F-E04F-4C33-9E7F-CA38A877C7AD}"/>
          </ac:spMkLst>
        </pc:spChg>
        <pc:spChg chg="mod">
          <ac:chgData name="Emmie Chen" userId="de6bea0a-a162-4547-a219-bffcba514666" providerId="ADAL" clId="{55B6BC1A-68BC-41A6-B45C-A83DD018062A}" dt="2025-04-01T18:11:43.262" v="276" actId="1036"/>
          <ac:spMkLst>
            <pc:docMk/>
            <pc:sldMk cId="3440121893" sldId="323"/>
            <ac:spMk id="18" creationId="{020007C1-9143-4C91-8F1E-9EC3DAC34DD2}"/>
          </ac:spMkLst>
        </pc:spChg>
        <pc:spChg chg="mod">
          <ac:chgData name="Emmie Chen" userId="de6bea0a-a162-4547-a219-bffcba514666" providerId="ADAL" clId="{55B6BC1A-68BC-41A6-B45C-A83DD018062A}" dt="2025-04-01T19:31:19.539" v="446" actId="1037"/>
          <ac:spMkLst>
            <pc:docMk/>
            <pc:sldMk cId="3440121893" sldId="323"/>
            <ac:spMk id="21" creationId="{316A554C-E437-4372-95CC-655871AC1AA4}"/>
          </ac:spMkLst>
        </pc:spChg>
        <pc:spChg chg="mod">
          <ac:chgData name="Emmie Chen" userId="de6bea0a-a162-4547-a219-bffcba514666" providerId="ADAL" clId="{55B6BC1A-68BC-41A6-B45C-A83DD018062A}" dt="2025-04-01T19:31:19.539" v="446" actId="1037"/>
          <ac:spMkLst>
            <pc:docMk/>
            <pc:sldMk cId="3440121893" sldId="323"/>
            <ac:spMk id="23" creationId="{303BAC69-7603-4265-8FC6-4EA190123657}"/>
          </ac:spMkLst>
        </pc:spChg>
        <pc:picChg chg="mod">
          <ac:chgData name="Emmie Chen" userId="de6bea0a-a162-4547-a219-bffcba514666" providerId="ADAL" clId="{55B6BC1A-68BC-41A6-B45C-A83DD018062A}" dt="2025-04-01T18:11:43.262" v="276" actId="1036"/>
          <ac:picMkLst>
            <pc:docMk/>
            <pc:sldMk cId="3440121893" sldId="323"/>
            <ac:picMk id="25" creationId="{0D31A201-847E-4982-ADCE-BCB9B9B05A7F}"/>
          </ac:picMkLst>
        </pc:picChg>
        <pc:picChg chg="mod">
          <ac:chgData name="Emmie Chen" userId="de6bea0a-a162-4547-a219-bffcba514666" providerId="ADAL" clId="{55B6BC1A-68BC-41A6-B45C-A83DD018062A}" dt="2025-04-01T18:11:43.262" v="276" actId="1036"/>
          <ac:picMkLst>
            <pc:docMk/>
            <pc:sldMk cId="3440121893" sldId="323"/>
            <ac:picMk id="26" creationId="{25AF6E55-00EF-4AFA-BDB6-3E6B1678828A}"/>
          </ac:picMkLst>
        </pc:picChg>
      </pc:sldChg>
      <pc:sldChg chg="modSp mod">
        <pc:chgData name="Emmie Chen" userId="de6bea0a-a162-4547-a219-bffcba514666" providerId="ADAL" clId="{55B6BC1A-68BC-41A6-B45C-A83DD018062A}" dt="2025-04-01T20:02:17.185" v="466" actId="20577"/>
        <pc:sldMkLst>
          <pc:docMk/>
          <pc:sldMk cId="2588148479" sldId="325"/>
        </pc:sldMkLst>
        <pc:spChg chg="mod">
          <ac:chgData name="Emmie Chen" userId="de6bea0a-a162-4547-a219-bffcba514666" providerId="ADAL" clId="{55B6BC1A-68BC-41A6-B45C-A83DD018062A}" dt="2025-04-01T20:02:17.185" v="466" actId="20577"/>
          <ac:spMkLst>
            <pc:docMk/>
            <pc:sldMk cId="2588148479" sldId="325"/>
            <ac:spMk id="3" creationId="{589581F3-9D02-4045-AE5E-976615EDD9B5}"/>
          </ac:spMkLst>
        </pc:spChg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3179768474" sldId="326"/>
        </pc:sldMkLst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1332877378" sldId="327"/>
        </pc:sldMkLst>
      </pc:sldChg>
      <pc:sldChg chg="add del">
        <pc:chgData name="Emmie Chen" userId="de6bea0a-a162-4547-a219-bffcba514666" providerId="ADAL" clId="{55B6BC1A-68BC-41A6-B45C-A83DD018062A}" dt="2025-04-01T18:22:00.042" v="359" actId="47"/>
        <pc:sldMkLst>
          <pc:docMk/>
          <pc:sldMk cId="1504080028" sldId="393"/>
        </pc:sldMkLst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1585351993" sldId="686"/>
        </pc:sldMkLst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1582411079" sldId="687"/>
        </pc:sldMkLst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296258970" sldId="688"/>
        </pc:sldMkLst>
      </pc:sldChg>
      <pc:sldChg chg="modSp mod">
        <pc:chgData name="Emmie Chen" userId="de6bea0a-a162-4547-a219-bffcba514666" providerId="ADAL" clId="{55B6BC1A-68BC-41A6-B45C-A83DD018062A}" dt="2025-04-01T20:02:24.219" v="475" actId="20577"/>
        <pc:sldMkLst>
          <pc:docMk/>
          <pc:sldMk cId="2138778898" sldId="689"/>
        </pc:sldMkLst>
        <pc:spChg chg="mod">
          <ac:chgData name="Emmie Chen" userId="de6bea0a-a162-4547-a219-bffcba514666" providerId="ADAL" clId="{55B6BC1A-68BC-41A6-B45C-A83DD018062A}" dt="2025-04-01T20:01:04.136" v="453" actId="14100"/>
          <ac:spMkLst>
            <pc:docMk/>
            <pc:sldMk cId="2138778898" sldId="689"/>
            <ac:spMk id="2" creationId="{0839EF03-3E35-41B9-8220-91FAB9B9190B}"/>
          </ac:spMkLst>
        </pc:spChg>
        <pc:spChg chg="mod">
          <ac:chgData name="Emmie Chen" userId="de6bea0a-a162-4547-a219-bffcba514666" providerId="ADAL" clId="{55B6BC1A-68BC-41A6-B45C-A83DD018062A}" dt="2025-04-01T20:02:24.219" v="475" actId="20577"/>
          <ac:spMkLst>
            <pc:docMk/>
            <pc:sldMk cId="2138778898" sldId="689"/>
            <ac:spMk id="3" creationId="{49D3BEB0-4C05-4C25-988B-033D8117D950}"/>
          </ac:spMkLst>
        </pc:spChg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1791654218" sldId="691"/>
        </pc:sldMkLst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353638103" sldId="692"/>
        </pc:sldMkLst>
      </pc:sldChg>
      <pc:sldChg chg="modSp mod">
        <pc:chgData name="Emmie Chen" userId="de6bea0a-a162-4547-a219-bffcba514666" providerId="ADAL" clId="{55B6BC1A-68BC-41A6-B45C-A83DD018062A}" dt="2025-04-01T19:32:23.040" v="450" actId="14100"/>
        <pc:sldMkLst>
          <pc:docMk/>
          <pc:sldMk cId="749010386" sldId="693"/>
        </pc:sldMkLst>
        <pc:spChg chg="mod">
          <ac:chgData name="Emmie Chen" userId="de6bea0a-a162-4547-a219-bffcba514666" providerId="ADAL" clId="{55B6BC1A-68BC-41A6-B45C-A83DD018062A}" dt="2025-04-01T19:32:23.040" v="450" actId="14100"/>
          <ac:spMkLst>
            <pc:docMk/>
            <pc:sldMk cId="749010386" sldId="693"/>
            <ac:spMk id="2" creationId="{46952C72-E9AE-412E-8FEF-84AA6A4C796A}"/>
          </ac:spMkLst>
        </pc:spChg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1578122562" sldId="694"/>
        </pc:sldMkLst>
      </pc:sldChg>
      <pc:sldChg chg="modSp mod">
        <pc:chgData name="Emmie Chen" userId="de6bea0a-a162-4547-a219-bffcba514666" providerId="ADAL" clId="{55B6BC1A-68BC-41A6-B45C-A83DD018062A}" dt="2025-04-01T18:28:02.094" v="427" actId="20577"/>
        <pc:sldMkLst>
          <pc:docMk/>
          <pc:sldMk cId="1458085250" sldId="695"/>
        </pc:sldMkLst>
        <pc:spChg chg="mod">
          <ac:chgData name="Emmie Chen" userId="de6bea0a-a162-4547-a219-bffcba514666" providerId="ADAL" clId="{55B6BC1A-68BC-41A6-B45C-A83DD018062A}" dt="2025-04-01T18:28:02.094" v="427" actId="20577"/>
          <ac:spMkLst>
            <pc:docMk/>
            <pc:sldMk cId="1458085250" sldId="695"/>
            <ac:spMk id="3" creationId="{DF051CBB-88E9-408D-8872-F0A698FB4FD2}"/>
          </ac:spMkLst>
        </pc:spChg>
      </pc:sldChg>
      <pc:sldChg chg="addSp delSp modSp mod">
        <pc:chgData name="Emmie Chen" userId="de6bea0a-a162-4547-a219-bffcba514666" providerId="ADAL" clId="{55B6BC1A-68BC-41A6-B45C-A83DD018062A}" dt="2025-04-03T18:12:07.564" v="522" actId="14100"/>
        <pc:sldMkLst>
          <pc:docMk/>
          <pc:sldMk cId="2783355014" sldId="696"/>
        </pc:sldMkLst>
        <pc:spChg chg="mod">
          <ac:chgData name="Emmie Chen" userId="de6bea0a-a162-4547-a219-bffcba514666" providerId="ADAL" clId="{55B6BC1A-68BC-41A6-B45C-A83DD018062A}" dt="2025-04-01T18:25:54.717" v="375" actId="20577"/>
          <ac:spMkLst>
            <pc:docMk/>
            <pc:sldMk cId="2783355014" sldId="696"/>
            <ac:spMk id="3" creationId="{DF051CBB-88E9-408D-8872-F0A698FB4FD2}"/>
          </ac:spMkLst>
        </pc:spChg>
        <pc:spChg chg="add mod">
          <ac:chgData name="Emmie Chen" userId="de6bea0a-a162-4547-a219-bffcba514666" providerId="ADAL" clId="{55B6BC1A-68BC-41A6-B45C-A83DD018062A}" dt="2025-04-03T18:11:52.333" v="500" actId="1076"/>
          <ac:spMkLst>
            <pc:docMk/>
            <pc:sldMk cId="2783355014" sldId="696"/>
            <ac:spMk id="4" creationId="{0246A073-3E4D-6BF6-CBC1-267E2EB0078B}"/>
          </ac:spMkLst>
        </pc:spChg>
        <pc:spChg chg="mod">
          <ac:chgData name="Emmie Chen" userId="de6bea0a-a162-4547-a219-bffcba514666" providerId="ADAL" clId="{55B6BC1A-68BC-41A6-B45C-A83DD018062A}" dt="2025-04-03T18:12:07.564" v="522" actId="14100"/>
          <ac:spMkLst>
            <pc:docMk/>
            <pc:sldMk cId="2783355014" sldId="696"/>
            <ac:spMk id="7" creationId="{71F805EC-E325-41D3-B31D-423123AB2E14}"/>
          </ac:spMkLst>
        </pc:spChg>
        <pc:picChg chg="add mod">
          <ac:chgData name="Emmie Chen" userId="de6bea0a-a162-4547-a219-bffcba514666" providerId="ADAL" clId="{55B6BC1A-68BC-41A6-B45C-A83DD018062A}" dt="2025-04-03T18:11:52.333" v="500" actId="1076"/>
          <ac:picMkLst>
            <pc:docMk/>
            <pc:sldMk cId="2783355014" sldId="696"/>
            <ac:picMk id="2" creationId="{1286ED85-1342-6638-85DB-C19E2FDDEC1F}"/>
          </ac:picMkLst>
        </pc:picChg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3084278422" sldId="697"/>
        </pc:sldMkLst>
      </pc:sldChg>
      <pc:sldChg chg="delSp modSp mod">
        <pc:chgData name="Emmie Chen" userId="de6bea0a-a162-4547-a219-bffcba514666" providerId="ADAL" clId="{55B6BC1A-68BC-41A6-B45C-A83DD018062A}" dt="2025-04-03T18:23:57.554" v="544" actId="14100"/>
        <pc:sldMkLst>
          <pc:docMk/>
          <pc:sldMk cId="1738787213" sldId="698"/>
        </pc:sldMkLst>
        <pc:spChg chg="mod">
          <ac:chgData name="Emmie Chen" userId="de6bea0a-a162-4547-a219-bffcba514666" providerId="ADAL" clId="{55B6BC1A-68BC-41A6-B45C-A83DD018062A}" dt="2025-04-03T18:23:57.554" v="544" actId="14100"/>
          <ac:spMkLst>
            <pc:docMk/>
            <pc:sldMk cId="1738787213" sldId="698"/>
            <ac:spMk id="46" creationId="{A8E09C75-76CD-480A-87F9-F4937BDBD4DE}"/>
          </ac:spMkLst>
        </pc:spChg>
      </pc:sldChg>
      <pc:sldChg chg="addSp delSp modSp add mod">
        <pc:chgData name="Emmie Chen" userId="de6bea0a-a162-4547-a219-bffcba514666" providerId="ADAL" clId="{55B6BC1A-68BC-41A6-B45C-A83DD018062A}" dt="2025-04-01T20:09:13.840" v="480" actId="14100"/>
        <pc:sldMkLst>
          <pc:docMk/>
          <pc:sldMk cId="1126986350" sldId="699"/>
        </pc:sldMkLst>
        <pc:spChg chg="mod">
          <ac:chgData name="Emmie Chen" userId="de6bea0a-a162-4547-a219-bffcba514666" providerId="ADAL" clId="{55B6BC1A-68BC-41A6-B45C-A83DD018062A}" dt="2025-04-01T20:09:13.840" v="480" actId="14100"/>
          <ac:spMkLst>
            <pc:docMk/>
            <pc:sldMk cId="1126986350" sldId="699"/>
            <ac:spMk id="4" creationId="{99D444FB-945A-2D90-6D60-DB1B4F38FB26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6" creationId="{434FE01A-7871-0407-5B8E-0B9DD77E2063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36" creationId="{8AD08F1E-3416-5F14-3161-89B49BAE7C1E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40" creationId="{6E643743-9944-1B3F-C4CE-D8824A4A879C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52" creationId="{C655F6DF-8EB9-1F60-D032-C572C5DC4477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53" creationId="{94EB836D-2B0B-9C1F-2EC1-0214585B84C6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65" creationId="{A413F9B9-9B10-CB4B-9039-6DE4C84C7FAD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67" creationId="{14221820-9512-8A4D-5A6B-F66CDFF56038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71" creationId="{B9BF1E78-5A48-9593-C9F5-42616E1033EB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74" creationId="{B686D1F3-FA24-71FF-4271-3F914A818E5B}"/>
          </ac:spMkLst>
        </pc:spChg>
        <pc:spChg chg="mod">
          <ac:chgData name="Emmie Chen" userId="de6bea0a-a162-4547-a219-bffcba514666" providerId="ADAL" clId="{55B6BC1A-68BC-41A6-B45C-A83DD018062A}" dt="2025-04-01T20:09:03.786" v="478"/>
          <ac:spMkLst>
            <pc:docMk/>
            <pc:sldMk cId="1126986350" sldId="699"/>
            <ac:spMk id="75" creationId="{1FF7BD99-159E-D7BF-09CF-4830BEDD78E9}"/>
          </ac:spMkLst>
        </pc:spChg>
      </pc:sldChg>
      <pc:sldChg chg="del">
        <pc:chgData name="Emmie Chen" userId="de6bea0a-a162-4547-a219-bffcba514666" providerId="ADAL" clId="{55B6BC1A-68BC-41A6-B45C-A83DD018062A}" dt="2025-04-01T18:11:58.118" v="281" actId="47"/>
        <pc:sldMkLst>
          <pc:docMk/>
          <pc:sldMk cId="1629727599" sldId="699"/>
        </pc:sldMkLst>
      </pc:sldChg>
      <pc:sldChg chg="del">
        <pc:chgData name="Emmie Chen" userId="de6bea0a-a162-4547-a219-bffcba514666" providerId="ADAL" clId="{55B6BC1A-68BC-41A6-B45C-A83DD018062A}" dt="2025-04-01T18:12:10.892" v="284" actId="47"/>
        <pc:sldMkLst>
          <pc:docMk/>
          <pc:sldMk cId="122266607" sldId="700"/>
        </pc:sldMkLst>
      </pc:sldChg>
      <pc:sldChg chg="del">
        <pc:chgData name="Emmie Chen" userId="de6bea0a-a162-4547-a219-bffcba514666" providerId="ADAL" clId="{55B6BC1A-68BC-41A6-B45C-A83DD018062A}" dt="2025-04-01T18:15:22.415" v="350" actId="47"/>
        <pc:sldMkLst>
          <pc:docMk/>
          <pc:sldMk cId="178141523" sldId="701"/>
        </pc:sldMkLst>
      </pc:sldChg>
      <pc:sldMasterChg chg="delSldLayout modSldLayout">
        <pc:chgData name="Emmie Chen" userId="de6bea0a-a162-4547-a219-bffcba514666" providerId="ADAL" clId="{55B6BC1A-68BC-41A6-B45C-A83DD018062A}" dt="2025-04-01T20:09:16.733" v="481" actId="47"/>
        <pc:sldMasterMkLst>
          <pc:docMk/>
          <pc:sldMasterMk cId="625159191" sldId="2147483696"/>
        </pc:sldMasterMkLst>
        <pc:sldLayoutChg chg="delSp mod">
          <pc:chgData name="Emmie Chen" userId="de6bea0a-a162-4547-a219-bffcba514666" providerId="ADAL" clId="{55B6BC1A-68BC-41A6-B45C-A83DD018062A}" dt="2025-04-01T17:50:20.903" v="0" actId="478"/>
          <pc:sldLayoutMkLst>
            <pc:docMk/>
            <pc:sldMasterMk cId="625159191" sldId="2147483696"/>
            <pc:sldLayoutMk cId="2634466089" sldId="2147483698"/>
          </pc:sldLayoutMkLst>
        </pc:sldLayoutChg>
        <pc:sldLayoutChg chg="delSp mod">
          <pc:chgData name="Emmie Chen" userId="de6bea0a-a162-4547-a219-bffcba514666" providerId="ADAL" clId="{55B6BC1A-68BC-41A6-B45C-A83DD018062A}" dt="2025-04-01T17:50:38.135" v="1" actId="478"/>
          <pc:sldLayoutMkLst>
            <pc:docMk/>
            <pc:sldMasterMk cId="625159191" sldId="2147483696"/>
            <pc:sldLayoutMk cId="2482213183" sldId="2147483699"/>
          </pc:sldLayoutMkLst>
        </pc:sldLayoutChg>
        <pc:sldLayoutChg chg="delSp mod">
          <pc:chgData name="Emmie Chen" userId="de6bea0a-a162-4547-a219-bffcba514666" providerId="ADAL" clId="{55B6BC1A-68BC-41A6-B45C-A83DD018062A}" dt="2025-04-01T17:51:02.417" v="3" actId="478"/>
          <pc:sldLayoutMkLst>
            <pc:docMk/>
            <pc:sldMasterMk cId="625159191" sldId="2147483696"/>
            <pc:sldLayoutMk cId="3922942927" sldId="2147483701"/>
          </pc:sldLayoutMkLst>
        </pc:sldLayoutChg>
        <pc:sldLayoutChg chg="delSp mod">
          <pc:chgData name="Emmie Chen" userId="de6bea0a-a162-4547-a219-bffcba514666" providerId="ADAL" clId="{55B6BC1A-68BC-41A6-B45C-A83DD018062A}" dt="2025-04-01T17:50:56.061" v="2" actId="478"/>
          <pc:sldLayoutMkLst>
            <pc:docMk/>
            <pc:sldMasterMk cId="625159191" sldId="2147483696"/>
            <pc:sldLayoutMk cId="1867654812" sldId="2147483702"/>
          </pc:sldLayoutMkLst>
        </pc:sldLayoutChg>
        <pc:sldLayoutChg chg="delSp mod">
          <pc:chgData name="Emmie Chen" userId="de6bea0a-a162-4547-a219-bffcba514666" providerId="ADAL" clId="{55B6BC1A-68BC-41A6-B45C-A83DD018062A}" dt="2025-04-01T17:51:15.820" v="6" actId="478"/>
          <pc:sldLayoutMkLst>
            <pc:docMk/>
            <pc:sldMasterMk cId="625159191" sldId="2147483696"/>
            <pc:sldLayoutMk cId="2524063873" sldId="2147483711"/>
          </pc:sldLayoutMkLst>
        </pc:sldLayoutChg>
        <pc:sldLayoutChg chg="delSp mod">
          <pc:chgData name="Emmie Chen" userId="de6bea0a-a162-4547-a219-bffcba514666" providerId="ADAL" clId="{55B6BC1A-68BC-41A6-B45C-A83DD018062A}" dt="2025-04-01T17:51:12.270" v="5" actId="478"/>
          <pc:sldLayoutMkLst>
            <pc:docMk/>
            <pc:sldMasterMk cId="625159191" sldId="2147483696"/>
            <pc:sldLayoutMk cId="1680287308" sldId="2147483714"/>
          </pc:sldLayoutMkLst>
        </pc:sldLayoutChg>
        <pc:sldLayoutChg chg="delSp mod">
          <pc:chgData name="Emmie Chen" userId="de6bea0a-a162-4547-a219-bffcba514666" providerId="ADAL" clId="{55B6BC1A-68BC-41A6-B45C-A83DD018062A}" dt="2025-04-01T17:51:08.555" v="4" actId="478"/>
          <pc:sldLayoutMkLst>
            <pc:docMk/>
            <pc:sldMasterMk cId="625159191" sldId="2147483696"/>
            <pc:sldLayoutMk cId="4078113369" sldId="2147483715"/>
          </pc:sldLayoutMkLst>
        </pc:sldLayoutChg>
        <pc:sldLayoutChg chg="del">
          <pc:chgData name="Emmie Chen" userId="de6bea0a-a162-4547-a219-bffcba514666" providerId="ADAL" clId="{55B6BC1A-68BC-41A6-B45C-A83DD018062A}" dt="2025-04-01T20:09:16.733" v="481" actId="47"/>
          <pc:sldLayoutMkLst>
            <pc:docMk/>
            <pc:sldMasterMk cId="625159191" sldId="2147483696"/>
            <pc:sldLayoutMk cId="718469527" sldId="2147483717"/>
          </pc:sldLayoutMkLst>
        </pc:sldLayoutChg>
        <pc:sldLayoutChg chg="del">
          <pc:chgData name="Emmie Chen" userId="de6bea0a-a162-4547-a219-bffcba514666" providerId="ADAL" clId="{55B6BC1A-68BC-41A6-B45C-A83DD018062A}" dt="2025-04-01T18:22:00.042" v="359" actId="47"/>
          <pc:sldLayoutMkLst>
            <pc:docMk/>
            <pc:sldMasterMk cId="625159191" sldId="2147483696"/>
            <pc:sldLayoutMk cId="1294440139" sldId="2147483717"/>
          </pc:sldLayoutMkLst>
        </pc:sldLayoutChg>
        <pc:sldLayoutChg chg="del">
          <pc:chgData name="Emmie Chen" userId="de6bea0a-a162-4547-a219-bffcba514666" providerId="ADAL" clId="{55B6BC1A-68BC-41A6-B45C-A83DD018062A}" dt="2025-04-01T18:11:58.118" v="281" actId="47"/>
          <pc:sldLayoutMkLst>
            <pc:docMk/>
            <pc:sldMasterMk cId="625159191" sldId="2147483696"/>
            <pc:sldLayoutMk cId="1581641086" sldId="2147483717"/>
          </pc:sldLayoutMkLst>
        </pc:sldLayoutChg>
      </pc:sldMasterChg>
    </pc:docChg>
  </pc:docChgLst>
  <pc:docChgLst>
    <pc:chgData name="Emmie Chen" userId="de6bea0a-a162-4547-a219-bffcba514666" providerId="ADAL" clId="{B1D4854B-A92F-4004-978C-EA772B82D884}"/>
    <pc:docChg chg="custSel modSld modMainMaster modSection">
      <pc:chgData name="Emmie Chen" userId="de6bea0a-a162-4547-a219-bffcba514666" providerId="ADAL" clId="{B1D4854B-A92F-4004-978C-EA772B82D884}" dt="2023-05-02T13:18:18.241" v="386" actId="1035"/>
      <pc:docMkLst>
        <pc:docMk/>
      </pc:docMkLst>
      <pc:sldChg chg="modSp mod modNotesTx">
        <pc:chgData name="Emmie Chen" userId="de6bea0a-a162-4547-a219-bffcba514666" providerId="ADAL" clId="{B1D4854B-A92F-4004-978C-EA772B82D884}" dt="2023-05-02T13:03:18.565" v="28" actId="20577"/>
        <pc:sldMkLst>
          <pc:docMk/>
          <pc:sldMk cId="432234004" sldId="256"/>
        </pc:sldMkLst>
      </pc:sldChg>
      <pc:sldChg chg="modSp mod modNotesTx">
        <pc:chgData name="Emmie Chen" userId="de6bea0a-a162-4547-a219-bffcba514666" providerId="ADAL" clId="{B1D4854B-A92F-4004-978C-EA772B82D884}" dt="2023-05-02T13:03:19.979" v="29" actId="20577"/>
        <pc:sldMkLst>
          <pc:docMk/>
          <pc:sldMk cId="793562308" sldId="282"/>
        </pc:sldMkLst>
      </pc:sldChg>
      <pc:sldChg chg="modNotesTx">
        <pc:chgData name="Emmie Chen" userId="de6bea0a-a162-4547-a219-bffcba514666" providerId="ADAL" clId="{B1D4854B-A92F-4004-978C-EA772B82D884}" dt="2023-05-02T13:03:21.428" v="30" actId="20577"/>
        <pc:sldMkLst>
          <pc:docMk/>
          <pc:sldMk cId="3675463267" sldId="283"/>
        </pc:sldMkLst>
      </pc:sldChg>
      <pc:sldChg chg="modNotesTx">
        <pc:chgData name="Emmie Chen" userId="de6bea0a-a162-4547-a219-bffcba514666" providerId="ADAL" clId="{B1D4854B-A92F-4004-978C-EA772B82D884}" dt="2023-05-02T13:03:30.859" v="32" actId="6549"/>
        <pc:sldMkLst>
          <pc:docMk/>
          <pc:sldMk cId="2307476608" sldId="285"/>
        </pc:sldMkLst>
      </pc:sldChg>
      <pc:sldChg chg="modNotesTx">
        <pc:chgData name="Emmie Chen" userId="de6bea0a-a162-4547-a219-bffcba514666" providerId="ADAL" clId="{B1D4854B-A92F-4004-978C-EA772B82D884}" dt="2023-05-02T13:03:23.379" v="31" actId="20577"/>
        <pc:sldMkLst>
          <pc:docMk/>
          <pc:sldMk cId="3092525080" sldId="286"/>
        </pc:sldMkLst>
      </pc:sldChg>
      <pc:sldChg chg="modNotesTx">
        <pc:chgData name="Emmie Chen" userId="de6bea0a-a162-4547-a219-bffcba514666" providerId="ADAL" clId="{B1D4854B-A92F-4004-978C-EA772B82D884}" dt="2023-05-02T13:03:34.702" v="33" actId="6549"/>
        <pc:sldMkLst>
          <pc:docMk/>
          <pc:sldMk cId="2818084768" sldId="287"/>
        </pc:sldMkLst>
      </pc:sldChg>
      <pc:sldChg chg="modNotesTx">
        <pc:chgData name="Emmie Chen" userId="de6bea0a-a162-4547-a219-bffcba514666" providerId="ADAL" clId="{B1D4854B-A92F-4004-978C-EA772B82D884}" dt="2023-05-02T13:03:48.287" v="36" actId="6549"/>
        <pc:sldMkLst>
          <pc:docMk/>
          <pc:sldMk cId="4167784139" sldId="288"/>
        </pc:sldMkLst>
      </pc:sldChg>
      <pc:sldChg chg="modNotesTx">
        <pc:chgData name="Emmie Chen" userId="de6bea0a-a162-4547-a219-bffcba514666" providerId="ADAL" clId="{B1D4854B-A92F-4004-978C-EA772B82D884}" dt="2023-05-02T13:04:10.775" v="40" actId="6549"/>
        <pc:sldMkLst>
          <pc:docMk/>
          <pc:sldMk cId="297738403" sldId="289"/>
        </pc:sldMkLst>
      </pc:sldChg>
      <pc:sldChg chg="modNotesTx">
        <pc:chgData name="Emmie Chen" userId="de6bea0a-a162-4547-a219-bffcba514666" providerId="ADAL" clId="{B1D4854B-A92F-4004-978C-EA772B82D884}" dt="2023-05-02T13:03:51.147" v="37" actId="6549"/>
        <pc:sldMkLst>
          <pc:docMk/>
          <pc:sldMk cId="2723581633" sldId="290"/>
        </pc:sldMkLst>
      </pc:sldChg>
      <pc:sldChg chg="modNotesTx">
        <pc:chgData name="Emmie Chen" userId="de6bea0a-a162-4547-a219-bffcba514666" providerId="ADAL" clId="{B1D4854B-A92F-4004-978C-EA772B82D884}" dt="2023-05-02T13:04:22.150" v="42" actId="6549"/>
        <pc:sldMkLst>
          <pc:docMk/>
          <pc:sldMk cId="4229426697" sldId="291"/>
        </pc:sldMkLst>
      </pc:sldChg>
      <pc:sldChg chg="modNotesTx">
        <pc:chgData name="Emmie Chen" userId="de6bea0a-a162-4547-a219-bffcba514666" providerId="ADAL" clId="{B1D4854B-A92F-4004-978C-EA772B82D884}" dt="2023-05-02T13:04:25.354" v="43" actId="6549"/>
        <pc:sldMkLst>
          <pc:docMk/>
          <pc:sldMk cId="1952115520" sldId="292"/>
        </pc:sldMkLst>
      </pc:sldChg>
      <pc:sldChg chg="modNotesTx">
        <pc:chgData name="Emmie Chen" userId="de6bea0a-a162-4547-a219-bffcba514666" providerId="ADAL" clId="{B1D4854B-A92F-4004-978C-EA772B82D884}" dt="2023-05-02T13:05:01.518" v="46" actId="6549"/>
        <pc:sldMkLst>
          <pc:docMk/>
          <pc:sldMk cId="3148035225" sldId="293"/>
        </pc:sldMkLst>
      </pc:sldChg>
      <pc:sldChg chg="modNotesTx">
        <pc:chgData name="Emmie Chen" userId="de6bea0a-a162-4547-a219-bffcba514666" providerId="ADAL" clId="{B1D4854B-A92F-4004-978C-EA772B82D884}" dt="2023-05-02T13:06:29.683" v="68" actId="20577"/>
        <pc:sldMkLst>
          <pc:docMk/>
          <pc:sldMk cId="3674487082" sldId="295"/>
        </pc:sldMkLst>
      </pc:sldChg>
      <pc:sldChg chg="modNotesTx">
        <pc:chgData name="Emmie Chen" userId="de6bea0a-a162-4547-a219-bffcba514666" providerId="ADAL" clId="{B1D4854B-A92F-4004-978C-EA772B82D884}" dt="2023-05-02T13:06:20.579" v="64" actId="20577"/>
        <pc:sldMkLst>
          <pc:docMk/>
          <pc:sldMk cId="2642511638" sldId="296"/>
        </pc:sldMkLst>
      </pc:sldChg>
      <pc:sldChg chg="modNotesTx">
        <pc:chgData name="Emmie Chen" userId="de6bea0a-a162-4547-a219-bffcba514666" providerId="ADAL" clId="{B1D4854B-A92F-4004-978C-EA772B82D884}" dt="2023-05-02T13:04:18.073" v="41" actId="6549"/>
        <pc:sldMkLst>
          <pc:docMk/>
          <pc:sldMk cId="3058558459" sldId="298"/>
        </pc:sldMkLst>
      </pc:sldChg>
      <pc:sldChg chg="modNotesTx">
        <pc:chgData name="Emmie Chen" userId="de6bea0a-a162-4547-a219-bffcba514666" providerId="ADAL" clId="{B1D4854B-A92F-4004-978C-EA772B82D884}" dt="2023-05-02T13:03:45.632" v="35" actId="6549"/>
        <pc:sldMkLst>
          <pc:docMk/>
          <pc:sldMk cId="260130248" sldId="299"/>
        </pc:sldMkLst>
      </pc:sldChg>
      <pc:sldChg chg="modNotesTx">
        <pc:chgData name="Emmie Chen" userId="de6bea0a-a162-4547-a219-bffcba514666" providerId="ADAL" clId="{B1D4854B-A92F-4004-978C-EA772B82D884}" dt="2023-05-02T13:03:41.939" v="34" actId="6549"/>
        <pc:sldMkLst>
          <pc:docMk/>
          <pc:sldMk cId="2846943750" sldId="300"/>
        </pc:sldMkLst>
      </pc:sldChg>
      <pc:sldChg chg="modNotesTx">
        <pc:chgData name="Emmie Chen" userId="de6bea0a-a162-4547-a219-bffcba514666" providerId="ADAL" clId="{B1D4854B-A92F-4004-978C-EA772B82D884}" dt="2023-05-02T13:04:03.979" v="38" actId="20577"/>
        <pc:sldMkLst>
          <pc:docMk/>
          <pc:sldMk cId="3391236290" sldId="301"/>
        </pc:sldMkLst>
      </pc:sldChg>
      <pc:sldChg chg="modNotesTx">
        <pc:chgData name="Emmie Chen" userId="de6bea0a-a162-4547-a219-bffcba514666" providerId="ADAL" clId="{B1D4854B-A92F-4004-978C-EA772B82D884}" dt="2023-05-02T13:06:28.315" v="67" actId="20577"/>
        <pc:sldMkLst>
          <pc:docMk/>
          <pc:sldMk cId="3064937088" sldId="302"/>
        </pc:sldMkLst>
      </pc:sldChg>
      <pc:sldChg chg="modNotesTx">
        <pc:chgData name="Emmie Chen" userId="de6bea0a-a162-4547-a219-bffcba514666" providerId="ADAL" clId="{B1D4854B-A92F-4004-978C-EA772B82D884}" dt="2023-05-02T13:06:08.392" v="60" actId="20577"/>
        <pc:sldMkLst>
          <pc:docMk/>
          <pc:sldMk cId="3699845492" sldId="304"/>
        </pc:sldMkLst>
      </pc:sldChg>
      <pc:sldChg chg="modNotesTx">
        <pc:chgData name="Emmie Chen" userId="de6bea0a-a162-4547-a219-bffcba514666" providerId="ADAL" clId="{B1D4854B-A92F-4004-978C-EA772B82D884}" dt="2023-05-02T13:05:44.740" v="58" actId="20577"/>
        <pc:sldMkLst>
          <pc:docMk/>
          <pc:sldMk cId="1007199761" sldId="305"/>
        </pc:sldMkLst>
      </pc:sldChg>
      <pc:sldChg chg="modNotesTx">
        <pc:chgData name="Emmie Chen" userId="de6bea0a-a162-4547-a219-bffcba514666" providerId="ADAL" clId="{B1D4854B-A92F-4004-978C-EA772B82D884}" dt="2023-05-02T13:06:04.596" v="59" actId="20577"/>
        <pc:sldMkLst>
          <pc:docMk/>
          <pc:sldMk cId="2363117255" sldId="306"/>
        </pc:sldMkLst>
      </pc:sldChg>
      <pc:sldChg chg="modNotesTx">
        <pc:chgData name="Emmie Chen" userId="de6bea0a-a162-4547-a219-bffcba514666" providerId="ADAL" clId="{B1D4854B-A92F-4004-978C-EA772B82D884}" dt="2023-05-02T13:05:25.005" v="53" actId="20577"/>
        <pc:sldMkLst>
          <pc:docMk/>
          <pc:sldMk cId="1425065712" sldId="308"/>
        </pc:sldMkLst>
      </pc:sldChg>
      <pc:sldChg chg="modNotesTx">
        <pc:chgData name="Emmie Chen" userId="de6bea0a-a162-4547-a219-bffcba514666" providerId="ADAL" clId="{B1D4854B-A92F-4004-978C-EA772B82D884}" dt="2023-05-02T13:05:19.835" v="51" actId="6549"/>
        <pc:sldMkLst>
          <pc:docMk/>
          <pc:sldMk cId="4010112043" sldId="309"/>
        </pc:sldMkLst>
      </pc:sldChg>
      <pc:sldChg chg="modNotesTx">
        <pc:chgData name="Emmie Chen" userId="de6bea0a-a162-4547-a219-bffcba514666" providerId="ADAL" clId="{B1D4854B-A92F-4004-978C-EA772B82D884}" dt="2023-05-02T13:05:30.527" v="55" actId="20577"/>
        <pc:sldMkLst>
          <pc:docMk/>
          <pc:sldMk cId="3231321903" sldId="310"/>
        </pc:sldMkLst>
      </pc:sldChg>
      <pc:sldChg chg="modNotesTx">
        <pc:chgData name="Emmie Chen" userId="de6bea0a-a162-4547-a219-bffcba514666" providerId="ADAL" clId="{B1D4854B-A92F-4004-978C-EA772B82D884}" dt="2023-05-02T13:05:39.651" v="56" actId="20577"/>
        <pc:sldMkLst>
          <pc:docMk/>
          <pc:sldMk cId="908400362" sldId="312"/>
        </pc:sldMkLst>
      </pc:sldChg>
      <pc:sldChg chg="modNotesTx">
        <pc:chgData name="Emmie Chen" userId="de6bea0a-a162-4547-a219-bffcba514666" providerId="ADAL" clId="{B1D4854B-A92F-4004-978C-EA772B82D884}" dt="2023-05-02T13:06:41.379" v="73" actId="20577"/>
        <pc:sldMkLst>
          <pc:docMk/>
          <pc:sldMk cId="1838794174" sldId="315"/>
        </pc:sldMkLst>
      </pc:sldChg>
      <pc:sldChg chg="modNotesTx">
        <pc:chgData name="Emmie Chen" userId="de6bea0a-a162-4547-a219-bffcba514666" providerId="ADAL" clId="{B1D4854B-A92F-4004-978C-EA772B82D884}" dt="2023-05-02T13:06:46.739" v="76" actId="20577"/>
        <pc:sldMkLst>
          <pc:docMk/>
          <pc:sldMk cId="2670842528" sldId="318"/>
        </pc:sldMkLst>
      </pc:sldChg>
      <pc:sldChg chg="modNotesTx">
        <pc:chgData name="Emmie Chen" userId="de6bea0a-a162-4547-a219-bffcba514666" providerId="ADAL" clId="{B1D4854B-A92F-4004-978C-EA772B82D884}" dt="2023-05-02T13:06:53.081" v="78" actId="20577"/>
        <pc:sldMkLst>
          <pc:docMk/>
          <pc:sldMk cId="3533448478" sldId="319"/>
        </pc:sldMkLst>
      </pc:sldChg>
      <pc:sldChg chg="addSp modSp mod modNotesTx">
        <pc:chgData name="Emmie Chen" userId="de6bea0a-a162-4547-a219-bffcba514666" providerId="ADAL" clId="{B1D4854B-A92F-4004-978C-EA772B82D884}" dt="2023-05-02T13:18:18.241" v="386" actId="1035"/>
        <pc:sldMkLst>
          <pc:docMk/>
          <pc:sldMk cId="412538401" sldId="321"/>
        </pc:sldMkLst>
      </pc:sldChg>
      <pc:sldChg chg="modNotesTx">
        <pc:chgData name="Emmie Chen" userId="de6bea0a-a162-4547-a219-bffcba514666" providerId="ADAL" clId="{B1D4854B-A92F-4004-978C-EA772B82D884}" dt="2023-05-02T13:04:42.830" v="44" actId="6549"/>
        <pc:sldMkLst>
          <pc:docMk/>
          <pc:sldMk cId="3440121893" sldId="323"/>
        </pc:sldMkLst>
      </pc:sldChg>
      <pc:sldChg chg="modNotesTx">
        <pc:chgData name="Emmie Chen" userId="de6bea0a-a162-4547-a219-bffcba514666" providerId="ADAL" clId="{B1D4854B-A92F-4004-978C-EA772B82D884}" dt="2023-05-02T13:06:45.255" v="75" actId="20577"/>
        <pc:sldMkLst>
          <pc:docMk/>
          <pc:sldMk cId="2940860843" sldId="324"/>
        </pc:sldMkLst>
      </pc:sldChg>
      <pc:sldChg chg="modNotesTx">
        <pc:chgData name="Emmie Chen" userId="de6bea0a-a162-4547-a219-bffcba514666" providerId="ADAL" clId="{B1D4854B-A92F-4004-978C-EA772B82D884}" dt="2023-05-02T13:06:50.259" v="77" actId="20577"/>
        <pc:sldMkLst>
          <pc:docMk/>
          <pc:sldMk cId="2588148479" sldId="325"/>
        </pc:sldMkLst>
      </pc:sldChg>
      <pc:sldChg chg="modNotesTx">
        <pc:chgData name="Emmie Chen" userId="de6bea0a-a162-4547-a219-bffcba514666" providerId="ADAL" clId="{B1D4854B-A92F-4004-978C-EA772B82D884}" dt="2023-05-02T13:06:22.347" v="65" actId="20577"/>
        <pc:sldMkLst>
          <pc:docMk/>
          <pc:sldMk cId="3179768474" sldId="326"/>
        </pc:sldMkLst>
      </pc:sldChg>
      <pc:sldChg chg="modNotesTx">
        <pc:chgData name="Emmie Chen" userId="de6bea0a-a162-4547-a219-bffcba514666" providerId="ADAL" clId="{B1D4854B-A92F-4004-978C-EA772B82D884}" dt="2023-05-02T13:06:34.739" v="69" actId="20577"/>
        <pc:sldMkLst>
          <pc:docMk/>
          <pc:sldMk cId="1332877378" sldId="327"/>
        </pc:sldMkLst>
      </pc:sldChg>
      <pc:sldChg chg="modNotesTx">
        <pc:chgData name="Emmie Chen" userId="de6bea0a-a162-4547-a219-bffcba514666" providerId="ADAL" clId="{B1D4854B-A92F-4004-978C-EA772B82D884}" dt="2023-05-02T13:05:11.950" v="48" actId="6549"/>
        <pc:sldMkLst>
          <pc:docMk/>
          <pc:sldMk cId="1585351993" sldId="686"/>
        </pc:sldMkLst>
      </pc:sldChg>
      <pc:sldChg chg="modNotesTx">
        <pc:chgData name="Emmie Chen" userId="de6bea0a-a162-4547-a219-bffcba514666" providerId="ADAL" clId="{B1D4854B-A92F-4004-978C-EA772B82D884}" dt="2023-05-02T13:05:13.639" v="49" actId="6549"/>
        <pc:sldMkLst>
          <pc:docMk/>
          <pc:sldMk cId="1582411079" sldId="687"/>
        </pc:sldMkLst>
      </pc:sldChg>
      <pc:sldChg chg="modNotesTx">
        <pc:chgData name="Emmie Chen" userId="de6bea0a-a162-4547-a219-bffcba514666" providerId="ADAL" clId="{B1D4854B-A92F-4004-978C-EA772B82D884}" dt="2023-05-02T13:05:15.375" v="50" actId="6549"/>
        <pc:sldMkLst>
          <pc:docMk/>
          <pc:sldMk cId="296258970" sldId="688"/>
        </pc:sldMkLst>
      </pc:sldChg>
      <pc:sldChg chg="modNotesTx">
        <pc:chgData name="Emmie Chen" userId="de6bea0a-a162-4547-a219-bffcba514666" providerId="ADAL" clId="{B1D4854B-A92F-4004-978C-EA772B82D884}" dt="2023-05-02T13:06:16.294" v="62" actId="20577"/>
        <pc:sldMkLst>
          <pc:docMk/>
          <pc:sldMk cId="2138778898" sldId="689"/>
        </pc:sldMkLst>
      </pc:sldChg>
      <pc:sldChg chg="modNotesTx">
        <pc:chgData name="Emmie Chen" userId="de6bea0a-a162-4547-a219-bffcba514666" providerId="ADAL" clId="{B1D4854B-A92F-4004-978C-EA772B82D884}" dt="2023-05-02T13:06:17.996" v="63" actId="20577"/>
        <pc:sldMkLst>
          <pc:docMk/>
          <pc:sldMk cId="1791654218" sldId="691"/>
        </pc:sldMkLst>
      </pc:sldChg>
      <pc:sldChg chg="modNotesTx">
        <pc:chgData name="Emmie Chen" userId="de6bea0a-a162-4547-a219-bffcba514666" providerId="ADAL" clId="{B1D4854B-A92F-4004-978C-EA772B82D884}" dt="2023-05-02T13:04:58.055" v="45" actId="6549"/>
        <pc:sldMkLst>
          <pc:docMk/>
          <pc:sldMk cId="353638103" sldId="692"/>
        </pc:sldMkLst>
      </pc:sldChg>
      <pc:sldChg chg="modNotesTx">
        <pc:chgData name="Emmie Chen" userId="de6bea0a-a162-4547-a219-bffcba514666" providerId="ADAL" clId="{B1D4854B-A92F-4004-978C-EA772B82D884}" dt="2023-05-02T13:06:36.609" v="70" actId="20577"/>
        <pc:sldMkLst>
          <pc:docMk/>
          <pc:sldMk cId="749010386" sldId="693"/>
        </pc:sldMkLst>
      </pc:sldChg>
      <pc:sldChg chg="modNotesTx">
        <pc:chgData name="Emmie Chen" userId="de6bea0a-a162-4547-a219-bffcba514666" providerId="ADAL" clId="{B1D4854B-A92F-4004-978C-EA772B82D884}" dt="2023-05-02T13:05:08.506" v="47" actId="6549"/>
        <pc:sldMkLst>
          <pc:docMk/>
          <pc:sldMk cId="1578122562" sldId="694"/>
        </pc:sldMkLst>
      </pc:sldChg>
      <pc:sldChg chg="modNotesTx">
        <pc:chgData name="Emmie Chen" userId="de6bea0a-a162-4547-a219-bffcba514666" providerId="ADAL" clId="{B1D4854B-A92F-4004-978C-EA772B82D884}" dt="2023-05-02T13:06:38.187" v="71" actId="20577"/>
        <pc:sldMkLst>
          <pc:docMk/>
          <pc:sldMk cId="1458085250" sldId="695"/>
        </pc:sldMkLst>
      </pc:sldChg>
      <pc:sldChg chg="modNotesTx">
        <pc:chgData name="Emmie Chen" userId="de6bea0a-a162-4547-a219-bffcba514666" providerId="ADAL" clId="{B1D4854B-A92F-4004-978C-EA772B82D884}" dt="2023-05-02T13:05:41.746" v="57" actId="20577"/>
        <pc:sldMkLst>
          <pc:docMk/>
          <pc:sldMk cId="2783355014" sldId="696"/>
        </pc:sldMkLst>
      </pc:sldChg>
      <pc:sldChg chg="modNotesTx">
        <pc:chgData name="Emmie Chen" userId="de6bea0a-a162-4547-a219-bffcba514666" providerId="ADAL" clId="{B1D4854B-A92F-4004-978C-EA772B82D884}" dt="2023-05-02T13:06:23.899" v="66" actId="20577"/>
        <pc:sldMkLst>
          <pc:docMk/>
          <pc:sldMk cId="3084278422" sldId="697"/>
        </pc:sldMkLst>
      </pc:sldChg>
      <pc:sldChg chg="modNotesTx">
        <pc:chgData name="Emmie Chen" userId="de6bea0a-a162-4547-a219-bffcba514666" providerId="ADAL" clId="{B1D4854B-A92F-4004-978C-EA772B82D884}" dt="2023-05-02T13:06:11.570" v="61" actId="20577"/>
        <pc:sldMkLst>
          <pc:docMk/>
          <pc:sldMk cId="1738787213" sldId="698"/>
        </pc:sldMkLst>
      </pc:sldChg>
      <pc:sldChg chg="modNotesTx">
        <pc:chgData name="Emmie Chen" userId="de6bea0a-a162-4547-a219-bffcba514666" providerId="ADAL" clId="{B1D4854B-A92F-4004-978C-EA772B82D884}" dt="2023-05-02T13:05:27.484" v="54" actId="6549"/>
        <pc:sldMkLst>
          <pc:docMk/>
          <pc:sldMk cId="1629727599" sldId="699"/>
        </pc:sldMkLst>
      </pc:sldChg>
      <pc:sldMasterChg chg="modSldLayout">
        <pc:chgData name="Emmie Chen" userId="de6bea0a-a162-4547-a219-bffcba514666" providerId="ADAL" clId="{B1D4854B-A92F-4004-978C-EA772B82D884}" dt="2023-05-02T13:17:19.826" v="273" actId="478"/>
        <pc:sldMasterMkLst>
          <pc:docMk/>
          <pc:sldMasterMk cId="625159191" sldId="2147483696"/>
        </pc:sldMasterMkLst>
        <pc:sldLayoutChg chg="delSp mod">
          <pc:chgData name="Emmie Chen" userId="de6bea0a-a162-4547-a219-bffcba514666" providerId="ADAL" clId="{B1D4854B-A92F-4004-978C-EA772B82D884}" dt="2023-05-02T13:16:30.985" v="270" actId="478"/>
          <pc:sldLayoutMkLst>
            <pc:docMk/>
            <pc:sldMasterMk cId="625159191" sldId="2147483696"/>
            <pc:sldLayoutMk cId="2562414826" sldId="2147483697"/>
          </pc:sldLayoutMkLst>
        </pc:sldLayoutChg>
        <pc:sldLayoutChg chg="delSp mod">
          <pc:chgData name="Emmie Chen" userId="de6bea0a-a162-4547-a219-bffcba514666" providerId="ADAL" clId="{B1D4854B-A92F-4004-978C-EA772B82D884}" dt="2023-05-02T13:17:19.826" v="273" actId="478"/>
          <pc:sldLayoutMkLst>
            <pc:docMk/>
            <pc:sldMasterMk cId="625159191" sldId="2147483696"/>
            <pc:sldLayoutMk cId="914226140" sldId="2147483704"/>
          </pc:sldLayoutMkLst>
        </pc:sldLayoutChg>
        <pc:sldLayoutChg chg="delSp mod">
          <pc:chgData name="Emmie Chen" userId="de6bea0a-a162-4547-a219-bffcba514666" providerId="ADAL" clId="{B1D4854B-A92F-4004-978C-EA772B82D884}" dt="2023-05-02T13:17:14.258" v="271" actId="478"/>
          <pc:sldLayoutMkLst>
            <pc:docMk/>
            <pc:sldMasterMk cId="625159191" sldId="2147483696"/>
            <pc:sldLayoutMk cId="622079067" sldId="2147483712"/>
          </pc:sldLayoutMkLst>
        </pc:sldLayoutChg>
        <pc:sldLayoutChg chg="delSp mod">
          <pc:chgData name="Emmie Chen" userId="de6bea0a-a162-4547-a219-bffcba514666" providerId="ADAL" clId="{B1D4854B-A92F-4004-978C-EA772B82D884}" dt="2023-05-02T13:17:17.097" v="272" actId="478"/>
          <pc:sldLayoutMkLst>
            <pc:docMk/>
            <pc:sldMasterMk cId="625159191" sldId="2147483696"/>
            <pc:sldLayoutMk cId="1165770526" sldId="2147483713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svg"/><Relationship Id="rId1" Type="http://schemas.openxmlformats.org/officeDocument/2006/relationships/image" Target="../media/image42.png"/><Relationship Id="rId4" Type="http://schemas.openxmlformats.org/officeDocument/2006/relationships/image" Target="../media/image4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9AC2E0-7DB0-4646-878E-014589610561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724D106-689D-428D-8F21-12A4BA965F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>
              <a:solidFill>
                <a:schemeClr val="accent1"/>
              </a:solidFill>
            </a:rPr>
            <a:t>A multiple LOE approach for environmental forensics can provide attorneys and their clients with defensible technical arguments in support of mediation &amp; litigation proceedings under various regulatory frameworks </a:t>
          </a:r>
        </a:p>
      </dgm:t>
    </dgm:pt>
    <dgm:pt modelId="{0B64159E-3355-4510-BAD6-4A83910FA680}" type="parTrans" cxnId="{F52B589A-9C55-4B66-9792-EFB51E24809B}">
      <dgm:prSet/>
      <dgm:spPr/>
      <dgm:t>
        <a:bodyPr/>
        <a:lstStyle/>
        <a:p>
          <a:endParaRPr lang="en-US" sz="2000"/>
        </a:p>
      </dgm:t>
    </dgm:pt>
    <dgm:pt modelId="{1E1C016E-29D7-4152-B388-427B62C18AC8}" type="sibTrans" cxnId="{F52B589A-9C55-4B66-9792-EFB51E24809B}">
      <dgm:prSet/>
      <dgm:spPr/>
      <dgm:t>
        <a:bodyPr/>
        <a:lstStyle/>
        <a:p>
          <a:endParaRPr lang="en-US" sz="2000"/>
        </a:p>
      </dgm:t>
    </dgm:pt>
    <dgm:pt modelId="{6ABA99AA-EAE4-44FA-ADBF-CB238BF249E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i="0" baseline="0" dirty="0">
              <a:solidFill>
                <a:schemeClr val="accent1"/>
              </a:solidFill>
            </a:rPr>
            <a:t>Forensic tools can be applied at a wide variety of sites impacted by a diverse suite of environmental contaminants (including both legacy and emerging contaminants</a:t>
          </a:r>
          <a:r>
            <a:rPr lang="en-US" sz="2800" dirty="0">
              <a:solidFill>
                <a:schemeClr val="accent1"/>
              </a:solidFill>
            </a:rPr>
            <a:t>)</a:t>
          </a:r>
        </a:p>
      </dgm:t>
    </dgm:pt>
    <dgm:pt modelId="{EDE6E43B-2D2B-4F02-8E5D-F4810520D638}" type="parTrans" cxnId="{C22BC94D-6774-43F6-AEF5-B396F3FB6E5E}">
      <dgm:prSet/>
      <dgm:spPr/>
      <dgm:t>
        <a:bodyPr/>
        <a:lstStyle/>
        <a:p>
          <a:endParaRPr lang="en-US" sz="2000"/>
        </a:p>
      </dgm:t>
    </dgm:pt>
    <dgm:pt modelId="{A6807BE3-F74B-4BA2-9CBA-78808BD39334}" type="sibTrans" cxnId="{C22BC94D-6774-43F6-AEF5-B396F3FB6E5E}">
      <dgm:prSet/>
      <dgm:spPr/>
      <dgm:t>
        <a:bodyPr/>
        <a:lstStyle/>
        <a:p>
          <a:endParaRPr lang="en-US" sz="2000"/>
        </a:p>
      </dgm:t>
    </dgm:pt>
    <dgm:pt modelId="{E1918A0F-6B2B-4DAF-91B2-5CE9DA5D242D}" type="pres">
      <dgm:prSet presAssocID="{159AC2E0-7DB0-4646-878E-014589610561}" presName="root" presStyleCnt="0">
        <dgm:presLayoutVars>
          <dgm:dir/>
          <dgm:resizeHandles val="exact"/>
        </dgm:presLayoutVars>
      </dgm:prSet>
      <dgm:spPr/>
    </dgm:pt>
    <dgm:pt modelId="{872253EE-E116-432F-9EF7-EBAE18984C8E}" type="pres">
      <dgm:prSet presAssocID="{8724D106-689D-428D-8F21-12A4BA965F92}" presName="compNode" presStyleCnt="0"/>
      <dgm:spPr/>
    </dgm:pt>
    <dgm:pt modelId="{57601EEC-DB31-4242-BE3A-B000DA1A793F}" type="pres">
      <dgm:prSet presAssocID="{8724D106-689D-428D-8F21-12A4BA965F92}" presName="bgRect" presStyleLbl="bgShp" presStyleIdx="0" presStyleCnt="2"/>
      <dgm:spPr/>
    </dgm:pt>
    <dgm:pt modelId="{1C5AF8E6-9DE4-46E3-B445-5B036CF1607A}" type="pres">
      <dgm:prSet presAssocID="{8724D106-689D-428D-8F21-12A4BA965F92}" presName="iconRect" presStyleLbl="node1" presStyleIdx="0" presStyleCnt="2" custScaleX="137374" custScaleY="137374" custLinFactNeighborX="-83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01EAC4F2-5721-4C39-8191-B8B4C483B786}" type="pres">
      <dgm:prSet presAssocID="{8724D106-689D-428D-8F21-12A4BA965F92}" presName="spaceRect" presStyleCnt="0"/>
      <dgm:spPr/>
    </dgm:pt>
    <dgm:pt modelId="{7182BDDF-5CFE-4788-830B-39BE03EFF0A6}" type="pres">
      <dgm:prSet presAssocID="{8724D106-689D-428D-8F21-12A4BA965F92}" presName="parTx" presStyleLbl="revTx" presStyleIdx="0" presStyleCnt="2" custScaleX="108740" custLinFactNeighborX="-3023">
        <dgm:presLayoutVars>
          <dgm:chMax val="0"/>
          <dgm:chPref val="0"/>
        </dgm:presLayoutVars>
      </dgm:prSet>
      <dgm:spPr/>
    </dgm:pt>
    <dgm:pt modelId="{830CE451-3F7A-4560-86D8-665C58AE8E66}" type="pres">
      <dgm:prSet presAssocID="{1E1C016E-29D7-4152-B388-427B62C18AC8}" presName="sibTrans" presStyleCnt="0"/>
      <dgm:spPr/>
    </dgm:pt>
    <dgm:pt modelId="{563E9FD5-CFE0-40A5-96FF-B1C12BA1D558}" type="pres">
      <dgm:prSet presAssocID="{6ABA99AA-EAE4-44FA-ADBF-CB238BF249EE}" presName="compNode" presStyleCnt="0"/>
      <dgm:spPr/>
    </dgm:pt>
    <dgm:pt modelId="{ED18C79A-9324-432A-AED1-48679E32BA82}" type="pres">
      <dgm:prSet presAssocID="{6ABA99AA-EAE4-44FA-ADBF-CB238BF249EE}" presName="bgRect" presStyleLbl="bgShp" presStyleIdx="1" presStyleCnt="2" custLinFactNeighborY="-9180"/>
      <dgm:spPr/>
    </dgm:pt>
    <dgm:pt modelId="{07D38576-FD88-4BB8-A53A-35C492D6D320}" type="pres">
      <dgm:prSet presAssocID="{6ABA99AA-EAE4-44FA-ADBF-CB238BF249EE}" presName="iconRect" presStyleLbl="node1" presStyleIdx="1" presStyleCnt="2" custScaleX="137374" custScaleY="137374" custLinFactNeighborX="-8329" custLinFactNeighborY="-1668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tective female with solid fill"/>
        </a:ext>
      </dgm:extLst>
    </dgm:pt>
    <dgm:pt modelId="{979D5F1E-E150-4A0F-AB98-3E9AC2E69E6B}" type="pres">
      <dgm:prSet presAssocID="{6ABA99AA-EAE4-44FA-ADBF-CB238BF249EE}" presName="spaceRect" presStyleCnt="0"/>
      <dgm:spPr/>
    </dgm:pt>
    <dgm:pt modelId="{DD972D4F-A77C-47DA-ACC4-01E41FF66AA2}" type="pres">
      <dgm:prSet presAssocID="{6ABA99AA-EAE4-44FA-ADBF-CB238BF249EE}" presName="parTx" presStyleLbl="revTx" presStyleIdx="1" presStyleCnt="2" custScaleX="106946" custLinFactNeighborX="-3628" custLinFactNeighborY="-9161">
        <dgm:presLayoutVars>
          <dgm:chMax val="0"/>
          <dgm:chPref val="0"/>
        </dgm:presLayoutVars>
      </dgm:prSet>
      <dgm:spPr/>
    </dgm:pt>
  </dgm:ptLst>
  <dgm:cxnLst>
    <dgm:cxn modelId="{5D7E8701-4C36-4367-94B9-10BC7F97A95A}" type="presOf" srcId="{6ABA99AA-EAE4-44FA-ADBF-CB238BF249EE}" destId="{DD972D4F-A77C-47DA-ACC4-01E41FF66AA2}" srcOrd="0" destOrd="0" presId="urn:microsoft.com/office/officeart/2018/2/layout/IconVerticalSolidList"/>
    <dgm:cxn modelId="{8E98F62F-DD2D-4784-B7BC-8802BF6E5CEA}" type="presOf" srcId="{8724D106-689D-428D-8F21-12A4BA965F92}" destId="{7182BDDF-5CFE-4788-830B-39BE03EFF0A6}" srcOrd="0" destOrd="0" presId="urn:microsoft.com/office/officeart/2018/2/layout/IconVerticalSolidList"/>
    <dgm:cxn modelId="{C22BC94D-6774-43F6-AEF5-B396F3FB6E5E}" srcId="{159AC2E0-7DB0-4646-878E-014589610561}" destId="{6ABA99AA-EAE4-44FA-ADBF-CB238BF249EE}" srcOrd="1" destOrd="0" parTransId="{EDE6E43B-2D2B-4F02-8E5D-F4810520D638}" sibTransId="{A6807BE3-F74B-4BA2-9CBA-78808BD39334}"/>
    <dgm:cxn modelId="{39D70A96-05C4-4B5D-A307-BC64749847F1}" type="presOf" srcId="{159AC2E0-7DB0-4646-878E-014589610561}" destId="{E1918A0F-6B2B-4DAF-91B2-5CE9DA5D242D}" srcOrd="0" destOrd="0" presId="urn:microsoft.com/office/officeart/2018/2/layout/IconVerticalSolidList"/>
    <dgm:cxn modelId="{F52B589A-9C55-4B66-9792-EFB51E24809B}" srcId="{159AC2E0-7DB0-4646-878E-014589610561}" destId="{8724D106-689D-428D-8F21-12A4BA965F92}" srcOrd="0" destOrd="0" parTransId="{0B64159E-3355-4510-BAD6-4A83910FA680}" sibTransId="{1E1C016E-29D7-4152-B388-427B62C18AC8}"/>
    <dgm:cxn modelId="{B640C98A-2CE4-4944-8C36-28E66F235BE6}" type="presParOf" srcId="{E1918A0F-6B2B-4DAF-91B2-5CE9DA5D242D}" destId="{872253EE-E116-432F-9EF7-EBAE18984C8E}" srcOrd="0" destOrd="0" presId="urn:microsoft.com/office/officeart/2018/2/layout/IconVerticalSolidList"/>
    <dgm:cxn modelId="{8F5F07D9-CDBD-4308-A172-D1D319F6B306}" type="presParOf" srcId="{872253EE-E116-432F-9EF7-EBAE18984C8E}" destId="{57601EEC-DB31-4242-BE3A-B000DA1A793F}" srcOrd="0" destOrd="0" presId="urn:microsoft.com/office/officeart/2018/2/layout/IconVerticalSolidList"/>
    <dgm:cxn modelId="{24789835-A5A7-4035-A606-86F0AE833C5E}" type="presParOf" srcId="{872253EE-E116-432F-9EF7-EBAE18984C8E}" destId="{1C5AF8E6-9DE4-46E3-B445-5B036CF1607A}" srcOrd="1" destOrd="0" presId="urn:microsoft.com/office/officeart/2018/2/layout/IconVerticalSolidList"/>
    <dgm:cxn modelId="{E34587C3-264E-41D4-911D-845DBB006103}" type="presParOf" srcId="{872253EE-E116-432F-9EF7-EBAE18984C8E}" destId="{01EAC4F2-5721-4C39-8191-B8B4C483B786}" srcOrd="2" destOrd="0" presId="urn:microsoft.com/office/officeart/2018/2/layout/IconVerticalSolidList"/>
    <dgm:cxn modelId="{B6CC6BC6-DE30-4FA0-BDA3-9661F4919427}" type="presParOf" srcId="{872253EE-E116-432F-9EF7-EBAE18984C8E}" destId="{7182BDDF-5CFE-4788-830B-39BE03EFF0A6}" srcOrd="3" destOrd="0" presId="urn:microsoft.com/office/officeart/2018/2/layout/IconVerticalSolidList"/>
    <dgm:cxn modelId="{D6D2C438-5EC9-4886-8E60-0FD672D97D1E}" type="presParOf" srcId="{E1918A0F-6B2B-4DAF-91B2-5CE9DA5D242D}" destId="{830CE451-3F7A-4560-86D8-665C58AE8E66}" srcOrd="1" destOrd="0" presId="urn:microsoft.com/office/officeart/2018/2/layout/IconVerticalSolidList"/>
    <dgm:cxn modelId="{1D2B86C5-87BE-4B89-90BF-37E6B7130E74}" type="presParOf" srcId="{E1918A0F-6B2B-4DAF-91B2-5CE9DA5D242D}" destId="{563E9FD5-CFE0-40A5-96FF-B1C12BA1D558}" srcOrd="2" destOrd="0" presId="urn:microsoft.com/office/officeart/2018/2/layout/IconVerticalSolidList"/>
    <dgm:cxn modelId="{7187DB3F-4C00-47F3-B1DD-A6EBD7C57A4F}" type="presParOf" srcId="{563E9FD5-CFE0-40A5-96FF-B1C12BA1D558}" destId="{ED18C79A-9324-432A-AED1-48679E32BA82}" srcOrd="0" destOrd="0" presId="urn:microsoft.com/office/officeart/2018/2/layout/IconVerticalSolidList"/>
    <dgm:cxn modelId="{DA4A324A-804E-451B-AE37-D2E2509A4812}" type="presParOf" srcId="{563E9FD5-CFE0-40A5-96FF-B1C12BA1D558}" destId="{07D38576-FD88-4BB8-A53A-35C492D6D320}" srcOrd="1" destOrd="0" presId="urn:microsoft.com/office/officeart/2018/2/layout/IconVerticalSolidList"/>
    <dgm:cxn modelId="{A34008D4-7A6C-4099-B33E-D24A818FB217}" type="presParOf" srcId="{563E9FD5-CFE0-40A5-96FF-B1C12BA1D558}" destId="{979D5F1E-E150-4A0F-AB98-3E9AC2E69E6B}" srcOrd="2" destOrd="0" presId="urn:microsoft.com/office/officeart/2018/2/layout/IconVerticalSolidList"/>
    <dgm:cxn modelId="{C5C8DB56-6C62-4AF2-ABB4-139CF3E05417}" type="presParOf" srcId="{563E9FD5-CFE0-40A5-96FF-B1C12BA1D558}" destId="{DD972D4F-A77C-47DA-ACC4-01E41FF66AA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601EEC-DB31-4242-BE3A-B000DA1A793F}">
      <dsp:nvSpPr>
        <dsp:cNvPr id="0" name=""/>
        <dsp:cNvSpPr/>
      </dsp:nvSpPr>
      <dsp:spPr>
        <a:xfrm>
          <a:off x="-182400" y="931324"/>
          <a:ext cx="11118185" cy="22393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AF8E6-9DE4-46E3-B445-5B036CF1607A}">
      <dsp:nvSpPr>
        <dsp:cNvPr id="0" name=""/>
        <dsp:cNvSpPr/>
      </dsp:nvSpPr>
      <dsp:spPr>
        <a:xfrm>
          <a:off x="161605" y="1205016"/>
          <a:ext cx="1695239" cy="16919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2BDDF-5CFE-4788-830B-39BE03EFF0A6}">
      <dsp:nvSpPr>
        <dsp:cNvPr id="0" name=""/>
        <dsp:cNvSpPr/>
      </dsp:nvSpPr>
      <dsp:spPr>
        <a:xfrm>
          <a:off x="1776402" y="931324"/>
          <a:ext cx="9266570" cy="224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226" tIns="237226" rIns="237226" bIns="23722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solidFill>
                <a:schemeClr val="accent1"/>
              </a:solidFill>
            </a:rPr>
            <a:t>A multiple LOE approach for environmental forensics can provide attorneys and their clients with defensible technical arguments in support of mediation &amp; litigation proceedings under various regulatory frameworks </a:t>
          </a:r>
        </a:p>
      </dsp:txBody>
      <dsp:txXfrm>
        <a:off x="1776402" y="931324"/>
        <a:ext cx="9266570" cy="2241503"/>
      </dsp:txXfrm>
    </dsp:sp>
    <dsp:sp modelId="{ED18C79A-9324-432A-AED1-48679E32BA82}">
      <dsp:nvSpPr>
        <dsp:cNvPr id="0" name=""/>
        <dsp:cNvSpPr/>
      </dsp:nvSpPr>
      <dsp:spPr>
        <a:xfrm>
          <a:off x="-182400" y="3479602"/>
          <a:ext cx="11118185" cy="22393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D38576-FD88-4BB8-A53A-35C492D6D320}">
      <dsp:nvSpPr>
        <dsp:cNvPr id="0" name=""/>
        <dsp:cNvSpPr/>
      </dsp:nvSpPr>
      <dsp:spPr>
        <a:xfrm>
          <a:off x="161605" y="3753429"/>
          <a:ext cx="1695239" cy="16919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72D4F-A77C-47DA-ACC4-01E41FF66AA2}">
      <dsp:nvSpPr>
        <dsp:cNvPr id="0" name=""/>
        <dsp:cNvSpPr/>
      </dsp:nvSpPr>
      <dsp:spPr>
        <a:xfrm>
          <a:off x="1801286" y="3479827"/>
          <a:ext cx="9113689" cy="2241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226" tIns="237226" rIns="237226" bIns="237226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i="0" kern="1200" baseline="0" dirty="0">
              <a:solidFill>
                <a:schemeClr val="accent1"/>
              </a:solidFill>
            </a:rPr>
            <a:t>Forensic tools can be applied at a wide variety of sites impacted by a diverse suite of environmental contaminants (including both legacy and emerging contaminants</a:t>
          </a:r>
          <a:r>
            <a:rPr lang="en-US" sz="2800" kern="1200" dirty="0">
              <a:solidFill>
                <a:schemeClr val="accent1"/>
              </a:solidFill>
            </a:rPr>
            <a:t>)</a:t>
          </a:r>
        </a:p>
      </dsp:txBody>
      <dsp:txXfrm>
        <a:off x="1801286" y="3479827"/>
        <a:ext cx="9113689" cy="2241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04EBDDA-7A1D-4530-9EF5-DE3E3E98DF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04DE25-8F2B-4376-8F36-DCCD9D2481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C2093-9344-40A4-9DCF-B31B61148B6F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EE001-D439-4836-8409-73969170FF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9863CD-852D-4CA4-A22A-A8C83C9E927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ACE7DD-32C3-449A-B0D0-59200E94E8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36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0ADB3-7021-334D-81E4-F53D30D5ED31}" type="datetimeFigureOut">
              <a:rPr lang="en-US" smtClean="0"/>
              <a:t>4/9/2025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CF6A1-2B6E-204F-84D1-E1FE67D53B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45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33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6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83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74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9026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9828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615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18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241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56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364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4F79E-E5FD-D584-ADB4-57664BD5F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4FE16E-D3E8-A81C-1E2C-6DD93E9A8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9F019C-373D-77C0-BED1-ED3FBB18EF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EACD1-7E55-2A98-DD79-DC923B10C8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003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1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732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086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720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625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CF6A1-2B6E-204F-84D1-E1FE67D53B16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53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05F230-F833-127B-3978-4507C6BCB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98E9A71-F84E-EB4A-8B1F-817C93FA0B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2100" y="0"/>
            <a:ext cx="6819900" cy="68579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add background photo</a:t>
            </a:r>
          </a:p>
        </p:txBody>
      </p:sp>
      <p:pic>
        <p:nvPicPr>
          <p:cNvPr id="3" name="Picture 2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FA70F36C-6457-284E-B919-3BCFCF83E2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5372100" cy="68579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B090B84-032A-7B80-4B0B-F6D4A51063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717" y="4918372"/>
            <a:ext cx="1749127" cy="174912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5651DA-8A4E-CEB5-00A8-132FC7C4220D}"/>
              </a:ext>
            </a:extLst>
          </p:cNvPr>
          <p:cNvSpPr/>
          <p:nvPr userDrawn="1"/>
        </p:nvSpPr>
        <p:spPr>
          <a:xfrm>
            <a:off x="0" y="-1"/>
            <a:ext cx="5372100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C5CD5B-1BBF-60FF-9692-EE87A08A51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79" y="388225"/>
            <a:ext cx="2147957" cy="684050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87172AE-4E52-C448-759C-4B4F74EACA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7677" y="2462321"/>
            <a:ext cx="4494969" cy="184073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400" b="1" kern="1200" cap="none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D007D76-2EA4-327F-CCAC-DB319147A3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7677" y="5005535"/>
            <a:ext cx="3238500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F34B-06C5-A016-7891-D551B01B9A90}"/>
              </a:ext>
            </a:extLst>
          </p:cNvPr>
          <p:cNvSpPr/>
          <p:nvPr userDrawn="1"/>
        </p:nvSpPr>
        <p:spPr>
          <a:xfrm>
            <a:off x="0" y="6667499"/>
            <a:ext cx="5372100" cy="190501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414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B29A05B-BB3C-690B-747B-D9C57E896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15" y="220243"/>
            <a:ext cx="11313764" cy="68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003E7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FDFB052-F186-24F1-2236-0CA6D5840211}"/>
              </a:ext>
            </a:extLst>
          </p:cNvPr>
          <p:cNvCxnSpPr>
            <a:cxnSpLocks/>
          </p:cNvCxnSpPr>
          <p:nvPr userDrawn="1"/>
        </p:nvCxnSpPr>
        <p:spPr>
          <a:xfrm>
            <a:off x="325120" y="132080"/>
            <a:ext cx="0" cy="803627"/>
          </a:xfrm>
          <a:prstGeom prst="line">
            <a:avLst/>
          </a:prstGeom>
          <a:ln w="82550">
            <a:solidFill>
              <a:srgbClr val="003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1A9A6870-E0D3-97FB-BC79-10FE1E68AEFA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F4F830F-396A-0F7E-C65F-9F67FC283824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30B74A7-C0CC-472E-58CC-83DE12BBCFD2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9B85AEA-49F2-4EBB-A5E8-5BB655B4F7D5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54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-223520"/>
            <a:ext cx="12192000" cy="708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6E4B3EB-1C9F-4A41-B650-C785494EF3DB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72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-223520"/>
            <a:ext cx="12192000" cy="708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2DAF02E8-A214-8359-741B-C3E87873F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9118" y="-228886"/>
            <a:ext cx="2442882" cy="70868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15DCADF-3910-96C2-C5A6-3FC3EB016B54}"/>
              </a:ext>
            </a:extLst>
          </p:cNvPr>
          <p:cNvSpPr/>
          <p:nvPr userDrawn="1"/>
        </p:nvSpPr>
        <p:spPr>
          <a:xfrm>
            <a:off x="9749118" y="-228888"/>
            <a:ext cx="2442882" cy="7086887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83BC64-88CA-2B43-38F6-E34D04542F84}"/>
              </a:ext>
            </a:extLst>
          </p:cNvPr>
          <p:cNvSpPr/>
          <p:nvPr userDrawn="1"/>
        </p:nvSpPr>
        <p:spPr>
          <a:xfrm>
            <a:off x="1497330" y="4169785"/>
            <a:ext cx="8251788" cy="2030208"/>
          </a:xfrm>
          <a:prstGeom prst="rect">
            <a:avLst/>
          </a:prstGeom>
          <a:solidFill>
            <a:srgbClr val="323E48">
              <a:alpha val="8618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91BC51F-7E1B-2CBB-0792-98F963C99ADF}"/>
              </a:ext>
            </a:extLst>
          </p:cNvPr>
          <p:cNvSpPr/>
          <p:nvPr userDrawn="1"/>
        </p:nvSpPr>
        <p:spPr>
          <a:xfrm>
            <a:off x="502920" y="3696712"/>
            <a:ext cx="2976354" cy="2976354"/>
          </a:xfrm>
          <a:prstGeom prst="ellipse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3350440-88C3-B200-412B-75BCAE6D0D3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3521" y="252880"/>
            <a:ext cx="8950519" cy="3277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11A7C15-8E87-F573-6258-8D0124537C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1916" y="4638516"/>
            <a:ext cx="2138362" cy="11128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450A5D1-976E-A933-F6A1-5406384393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98270" y="4638516"/>
            <a:ext cx="5754688" cy="1047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2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callout out or important content 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79F8EC2C-FED4-4D84-95C1-7F3AA99DC1DE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84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-212934"/>
            <a:ext cx="12192000" cy="708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32C22AE4-9DA1-BEEA-660A-0366E39C9A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56615" y="521335"/>
            <a:ext cx="873760" cy="826770"/>
          </a:xfrm>
          <a:prstGeom prst="bentConnector3">
            <a:avLst>
              <a:gd name="adj1" fmla="val 64390"/>
            </a:avLst>
          </a:prstGeom>
          <a:ln w="15875">
            <a:solidFill>
              <a:srgbClr val="4E73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8645C1F4-7771-52C3-715C-77330BCFFB50}"/>
              </a:ext>
            </a:extLst>
          </p:cNvPr>
          <p:cNvSpPr/>
          <p:nvPr userDrawn="1"/>
        </p:nvSpPr>
        <p:spPr>
          <a:xfrm>
            <a:off x="7555865" y="474280"/>
            <a:ext cx="3328099" cy="3328099"/>
          </a:xfrm>
          <a:prstGeom prst="ellipse">
            <a:avLst/>
          </a:prstGeom>
          <a:solidFill>
            <a:srgbClr val="003E7E">
              <a:alpha val="948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A18A96-E368-62CD-2C72-E8117AB031F2}"/>
              </a:ext>
            </a:extLst>
          </p:cNvPr>
          <p:cNvSpPr/>
          <p:nvPr userDrawn="1"/>
        </p:nvSpPr>
        <p:spPr>
          <a:xfrm>
            <a:off x="7555865" y="2808634"/>
            <a:ext cx="3328099" cy="3328099"/>
          </a:xfrm>
          <a:prstGeom prst="ellipse">
            <a:avLst/>
          </a:prstGeom>
          <a:solidFill>
            <a:srgbClr val="6CCA98">
              <a:alpha val="8192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A3FE97-12FD-5B8E-B147-313D579094EE}"/>
              </a:ext>
            </a:extLst>
          </p:cNvPr>
          <p:cNvSpPr/>
          <p:nvPr userDrawn="1"/>
        </p:nvSpPr>
        <p:spPr>
          <a:xfrm>
            <a:off x="1649730" y="-219336"/>
            <a:ext cx="4618990" cy="7077335"/>
          </a:xfrm>
          <a:prstGeom prst="rect">
            <a:avLst/>
          </a:prstGeom>
          <a:solidFill>
            <a:srgbClr val="4E7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AB2BB8A-FBD1-C827-BDD2-13AB4085FA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413034"/>
            <a:ext cx="755154" cy="565625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80698977-D165-1987-FC32-C06583C47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3871" y="91440"/>
            <a:ext cx="2732087" cy="501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00" b="1"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6F0DA56B-F8D8-EB9D-4734-EFC13246CDB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3871" y="1337310"/>
            <a:ext cx="2732087" cy="11295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callout or important content</a:t>
            </a:r>
          </a:p>
        </p:txBody>
      </p:sp>
      <p:sp>
        <p:nvSpPr>
          <p:cNvPr id="32" name="Text Placeholder 29">
            <a:extLst>
              <a:ext uri="{FF2B5EF4-FFF2-40B4-BE49-F238E27FC236}">
                <a16:creationId xmlns:a16="http://schemas.microsoft.com/office/drawing/2014/main" id="{A7F25D67-DE45-C737-611C-A7B096AF1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3871" y="4140605"/>
            <a:ext cx="2732087" cy="10835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a callout or important content</a:t>
            </a:r>
          </a:p>
        </p:txBody>
      </p: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D8ECA250-EF33-0644-AAB8-D6277CD672B7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56615" y="1818367"/>
            <a:ext cx="873760" cy="826770"/>
          </a:xfrm>
          <a:prstGeom prst="bentConnector3">
            <a:avLst>
              <a:gd name="adj1" fmla="val 64390"/>
            </a:avLst>
          </a:prstGeom>
          <a:ln w="15875">
            <a:solidFill>
              <a:srgbClr val="4E73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>
            <a:extLst>
              <a:ext uri="{FF2B5EF4-FFF2-40B4-BE49-F238E27FC236}">
                <a16:creationId xmlns:a16="http://schemas.microsoft.com/office/drawing/2014/main" id="{4241B8FA-5B6F-B8A6-3076-E45BCB3069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56" y="2710066"/>
            <a:ext cx="553841" cy="565625"/>
          </a:xfrm>
          <a:prstGeom prst="rect">
            <a:avLst/>
          </a:prstGeom>
        </p:spPr>
      </p:pic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A2B9C826-E5D2-4E05-8118-D459B227984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56615" y="3060033"/>
            <a:ext cx="873760" cy="826770"/>
          </a:xfrm>
          <a:prstGeom prst="bentConnector3">
            <a:avLst>
              <a:gd name="adj1" fmla="val 64390"/>
            </a:avLst>
          </a:prstGeom>
          <a:ln w="15875">
            <a:solidFill>
              <a:srgbClr val="4E73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ABAEA5A-C658-1B28-2234-FD5A09F435D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056" y="4005019"/>
            <a:ext cx="553841" cy="55889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BB6B712-3E5A-1C1E-35AC-DFCF43FF5826}"/>
              </a:ext>
            </a:extLst>
          </p:cNvPr>
          <p:cNvGrpSpPr/>
          <p:nvPr userDrawn="1"/>
        </p:nvGrpSpPr>
        <p:grpSpPr>
          <a:xfrm>
            <a:off x="8533051" y="6389068"/>
            <a:ext cx="3467481" cy="329232"/>
            <a:chOff x="8533051" y="6389068"/>
            <a:chExt cx="3467481" cy="32923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CBF109-90EE-1B13-356C-79F4E0E48D7C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0154A3D-C9D1-6C4E-F0ED-B97DFC8DF90C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ooter Placeholder 4">
              <a:extLst>
                <a:ext uri="{FF2B5EF4-FFF2-40B4-BE49-F238E27FC236}">
                  <a16:creationId xmlns:a16="http://schemas.microsoft.com/office/drawing/2014/main" id="{7DD9C9E4-A1FB-4539-DEF6-009AD9C5471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33051" y="6408507"/>
              <a:ext cx="2895600" cy="300658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GEOSYNTEC CONSULTANTS</a:t>
              </a:r>
            </a:p>
          </p:txBody>
        </p:sp>
      </p:grp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C85062-9C4F-1E54-DEC3-67046D961DA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79389" y="804505"/>
            <a:ext cx="3959672" cy="4443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1CF7043-9588-FD00-8604-439EB517A6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979389" y="2123166"/>
            <a:ext cx="3959672" cy="4443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961B710-EDD6-6D6E-AC89-273394F72E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79389" y="3393701"/>
            <a:ext cx="3959672" cy="444350"/>
          </a:xfrm>
          <a:prstGeom prst="rect">
            <a:avLst/>
          </a:prstGeo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>
              <a:defRPr lang="en-US" sz="24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6DD7A63E-0519-434A-B497-70B8FA6BB648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045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-223520"/>
            <a:ext cx="12192000" cy="708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C3E62F-943B-A66C-9E02-6334748098ED}"/>
              </a:ext>
            </a:extLst>
          </p:cNvPr>
          <p:cNvSpPr/>
          <p:nvPr userDrawn="1"/>
        </p:nvSpPr>
        <p:spPr>
          <a:xfrm>
            <a:off x="1554480" y="-217170"/>
            <a:ext cx="3931920" cy="7075170"/>
          </a:xfrm>
          <a:prstGeom prst="rect">
            <a:avLst/>
          </a:prstGeom>
          <a:solidFill>
            <a:srgbClr val="4E7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B3CE5A-014D-7440-076E-C32A5CB7E396}"/>
              </a:ext>
            </a:extLst>
          </p:cNvPr>
          <p:cNvSpPr/>
          <p:nvPr userDrawn="1"/>
        </p:nvSpPr>
        <p:spPr>
          <a:xfrm>
            <a:off x="933425" y="291018"/>
            <a:ext cx="1149162" cy="114916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A686652-9ACF-2600-EDE6-41070AE4CCF5}"/>
              </a:ext>
            </a:extLst>
          </p:cNvPr>
          <p:cNvSpPr/>
          <p:nvPr userDrawn="1"/>
        </p:nvSpPr>
        <p:spPr>
          <a:xfrm>
            <a:off x="933425" y="2305206"/>
            <a:ext cx="1250886" cy="1250886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5E6B74-DCD2-FA26-E344-C87BD5EBAB53}"/>
              </a:ext>
            </a:extLst>
          </p:cNvPr>
          <p:cNvSpPr/>
          <p:nvPr userDrawn="1"/>
        </p:nvSpPr>
        <p:spPr>
          <a:xfrm>
            <a:off x="933425" y="4421118"/>
            <a:ext cx="1250886" cy="1250886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328AA641-6F71-AC80-1586-A7E18212BA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47481" y="478944"/>
            <a:ext cx="2721555" cy="412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27B3EFA5-9466-B18E-A22F-0F74053C46C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447481" y="968152"/>
            <a:ext cx="2684589" cy="744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29">
            <a:extLst>
              <a:ext uri="{FF2B5EF4-FFF2-40B4-BE49-F238E27FC236}">
                <a16:creationId xmlns:a16="http://schemas.microsoft.com/office/drawing/2014/main" id="{5A888E37-A243-018F-B797-7D0589584A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447481" y="2420888"/>
            <a:ext cx="2721555" cy="412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767D7E29-93D7-DCD8-C3F1-C93CE82538E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7481" y="2910096"/>
            <a:ext cx="2684589" cy="744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942050FC-F22F-60A8-548C-573C538073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47481" y="4581128"/>
            <a:ext cx="2721555" cy="412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1" name="Text Placeholder 29">
            <a:extLst>
              <a:ext uri="{FF2B5EF4-FFF2-40B4-BE49-F238E27FC236}">
                <a16:creationId xmlns:a16="http://schemas.microsoft.com/office/drawing/2014/main" id="{B0060F61-1723-A957-D6C6-69B9DDCE8C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447481" y="5070336"/>
            <a:ext cx="2684589" cy="744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AB8FE48-CB18-CB76-A590-EC9CAF0A869A}"/>
              </a:ext>
            </a:extLst>
          </p:cNvPr>
          <p:cNvSpPr/>
          <p:nvPr userDrawn="1"/>
        </p:nvSpPr>
        <p:spPr>
          <a:xfrm>
            <a:off x="6752074" y="-217170"/>
            <a:ext cx="3931920" cy="7075170"/>
          </a:xfrm>
          <a:prstGeom prst="rect">
            <a:avLst/>
          </a:prstGeom>
          <a:solidFill>
            <a:srgbClr val="4E7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3865878-124B-824C-F1F7-FC4919E20A88}"/>
              </a:ext>
            </a:extLst>
          </p:cNvPr>
          <p:cNvSpPr/>
          <p:nvPr userDrawn="1"/>
        </p:nvSpPr>
        <p:spPr>
          <a:xfrm>
            <a:off x="6131019" y="291018"/>
            <a:ext cx="1149162" cy="1149162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AD4CAC0-36B5-DD2A-0911-7BF12C0C7A97}"/>
              </a:ext>
            </a:extLst>
          </p:cNvPr>
          <p:cNvSpPr/>
          <p:nvPr userDrawn="1"/>
        </p:nvSpPr>
        <p:spPr>
          <a:xfrm>
            <a:off x="6131019" y="2305206"/>
            <a:ext cx="1250886" cy="1250886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2D73F4B-9072-81E2-CFD6-64CFA17E5F47}"/>
              </a:ext>
            </a:extLst>
          </p:cNvPr>
          <p:cNvSpPr/>
          <p:nvPr userDrawn="1"/>
        </p:nvSpPr>
        <p:spPr>
          <a:xfrm>
            <a:off x="6131019" y="4421118"/>
            <a:ext cx="1250886" cy="1250886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29">
            <a:extLst>
              <a:ext uri="{FF2B5EF4-FFF2-40B4-BE49-F238E27FC236}">
                <a16:creationId xmlns:a16="http://schemas.microsoft.com/office/drawing/2014/main" id="{D28AA102-4E03-51EB-36D2-4A4C0CC85F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45075" y="478944"/>
            <a:ext cx="2721555" cy="412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7" name="Text Placeholder 29">
            <a:extLst>
              <a:ext uri="{FF2B5EF4-FFF2-40B4-BE49-F238E27FC236}">
                <a16:creationId xmlns:a16="http://schemas.microsoft.com/office/drawing/2014/main" id="{823E7CB4-6F47-0ED8-113D-6A9DA0EF09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645075" y="968152"/>
            <a:ext cx="2684589" cy="744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8" name="Text Placeholder 29">
            <a:extLst>
              <a:ext uri="{FF2B5EF4-FFF2-40B4-BE49-F238E27FC236}">
                <a16:creationId xmlns:a16="http://schemas.microsoft.com/office/drawing/2014/main" id="{22891D53-7743-82ED-0F92-3908CEB28BA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645075" y="2420888"/>
            <a:ext cx="2721555" cy="412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9" name="Text Placeholder 29">
            <a:extLst>
              <a:ext uri="{FF2B5EF4-FFF2-40B4-BE49-F238E27FC236}">
                <a16:creationId xmlns:a16="http://schemas.microsoft.com/office/drawing/2014/main" id="{F62FB382-A821-6532-D13C-446FE5D10A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645075" y="2910096"/>
            <a:ext cx="2684589" cy="744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0" name="Text Placeholder 29">
            <a:extLst>
              <a:ext uri="{FF2B5EF4-FFF2-40B4-BE49-F238E27FC236}">
                <a16:creationId xmlns:a16="http://schemas.microsoft.com/office/drawing/2014/main" id="{E93EC8D0-BAA9-2599-30EE-FDCACD6D96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45075" y="4581128"/>
            <a:ext cx="2721555" cy="41259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51" name="Text Placeholder 29">
            <a:extLst>
              <a:ext uri="{FF2B5EF4-FFF2-40B4-BE49-F238E27FC236}">
                <a16:creationId xmlns:a16="http://schemas.microsoft.com/office/drawing/2014/main" id="{E7D49C9E-2720-9EE2-9996-BBE0AEA30AD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45075" y="5070336"/>
            <a:ext cx="2684589" cy="74406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DBEB14E-76A5-4E5A-B466-99CE8775431D}"/>
              </a:ext>
            </a:extLst>
          </p:cNvPr>
          <p:cNvSpPr/>
          <p:nvPr userDrawn="1"/>
        </p:nvSpPr>
        <p:spPr>
          <a:xfrm>
            <a:off x="11483528" y="6389068"/>
            <a:ext cx="329232" cy="329232"/>
          </a:xfrm>
          <a:prstGeom prst="ellipse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84055EC-7E39-4485-981F-C367CB41F67A}"/>
              </a:ext>
            </a:extLst>
          </p:cNvPr>
          <p:cNvSpPr/>
          <p:nvPr userDrawn="1"/>
        </p:nvSpPr>
        <p:spPr>
          <a:xfrm>
            <a:off x="11671300" y="6389068"/>
            <a:ext cx="329232" cy="329232"/>
          </a:xfrm>
          <a:prstGeom prst="ellipse">
            <a:avLst/>
          </a:prstGeom>
          <a:solidFill>
            <a:srgbClr val="6CCA98">
              <a:alpha val="850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CCC20319-48AA-4734-B2E3-6E5C904BE550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591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4E7503-2FB0-8AC0-3DF8-2254D0D4D5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CF2AF522-7B93-46AC-10A2-03AEC46D8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DEFE2B-BBE7-312F-1DC1-BAC83D052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46EE6-B41B-A0F2-0382-3F0B96E3F6A1}"/>
              </a:ext>
            </a:extLst>
          </p:cNvPr>
          <p:cNvSpPr/>
          <p:nvPr userDrawn="1"/>
        </p:nvSpPr>
        <p:spPr>
          <a:xfrm>
            <a:off x="1131570" y="0"/>
            <a:ext cx="4377690" cy="6858000"/>
          </a:xfrm>
          <a:prstGeom prst="rect">
            <a:avLst/>
          </a:prstGeom>
          <a:solidFill>
            <a:srgbClr val="003E7E">
              <a:alpha val="902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6031D77-D2E3-4F8C-5BF3-5070B5E36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1" y="3270613"/>
            <a:ext cx="3760470" cy="16776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1" kern="1200" dirty="0" smtClean="0">
                <a:solidFill>
                  <a:srgbClr val="54C8E8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Divider Slide 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9D5C14-CF2B-49FE-CF2A-FE1C0C4553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27" y="414009"/>
            <a:ext cx="2147957" cy="68405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27C50096-A64A-B299-7674-9F580B335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3031" y="5255843"/>
            <a:ext cx="3760470" cy="846123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400">
                <a:solidFill>
                  <a:srgbClr val="54C8E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9CD16412-BE17-41F5-922C-8A8CC1105D4A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226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4E7503-2FB0-8AC0-3DF8-2254D0D4D5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CF2AF522-7B93-46AC-10A2-03AEC46D8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DEFE2B-BBE7-312F-1DC1-BAC83D052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7E">
              <a:alpha val="6461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46EE6-B41B-A0F2-0382-3F0B96E3F6A1}"/>
              </a:ext>
            </a:extLst>
          </p:cNvPr>
          <p:cNvSpPr/>
          <p:nvPr userDrawn="1"/>
        </p:nvSpPr>
        <p:spPr>
          <a:xfrm>
            <a:off x="1131570" y="0"/>
            <a:ext cx="4377690" cy="6858000"/>
          </a:xfrm>
          <a:prstGeom prst="rect">
            <a:avLst/>
          </a:prstGeom>
          <a:solidFill>
            <a:srgbClr val="6CCA98">
              <a:alpha val="902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6031D77-D2E3-4F8C-5BF3-5070B5E36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1" y="3270613"/>
            <a:ext cx="3760470" cy="16776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Divider Slide 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9D5C14-CF2B-49FE-CF2A-FE1C0C4553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27" y="414009"/>
            <a:ext cx="2147957" cy="68405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27C50096-A64A-B299-7674-9F580B335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3031" y="5255843"/>
            <a:ext cx="3760470" cy="846123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EEA3987B-9B54-4A14-81C3-D31F74751994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079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rgbClr val="003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4E7503-2FB0-8AC0-3DF8-2254D0D4D59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CF2AF522-7B93-46AC-10A2-03AEC46D8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DEFE2B-BBE7-312F-1DC1-BAC83D0524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546EE6-B41B-A0F2-0382-3F0B96E3F6A1}"/>
              </a:ext>
            </a:extLst>
          </p:cNvPr>
          <p:cNvSpPr/>
          <p:nvPr userDrawn="1"/>
        </p:nvSpPr>
        <p:spPr>
          <a:xfrm>
            <a:off x="1131570" y="0"/>
            <a:ext cx="4377690" cy="6858000"/>
          </a:xfrm>
          <a:prstGeom prst="rect">
            <a:avLst/>
          </a:prstGeom>
          <a:solidFill>
            <a:srgbClr val="54C8E8">
              <a:alpha val="9029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E6031D77-D2E3-4F8C-5BF3-5070B5E366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83031" y="3270613"/>
            <a:ext cx="3760470" cy="16776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4200" b="1" kern="120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Divider Slide Title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9D5C14-CF2B-49FE-CF2A-FE1C0C4553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6227" y="414009"/>
            <a:ext cx="2147957" cy="68405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27C50096-A64A-B299-7674-9F580B335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83031" y="5255843"/>
            <a:ext cx="3760470" cy="846123"/>
          </a:xfrm>
          <a:prstGeom prst="rect">
            <a:avLst/>
          </a:prstGeom>
          <a:noFill/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034A404-C3A3-4C29-B36B-EDF27FEB0DEE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7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02524BA6-BB54-0A13-45DB-198A298210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75D824-13A3-970E-12B7-EED56E1B1DD5}"/>
              </a:ext>
            </a:extLst>
          </p:cNvPr>
          <p:cNvSpPr/>
          <p:nvPr userDrawn="1"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93CC3-9E6E-9B91-C49F-E5E9E2D9B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4877" y="835729"/>
            <a:ext cx="3301009" cy="1051257"/>
          </a:xfrm>
          <a:prstGeom prst="rect">
            <a:avLst/>
          </a:prstGeom>
        </p:spPr>
      </p:pic>
      <p:sp>
        <p:nvSpPr>
          <p:cNvPr id="7" name="Text Placeholder 16">
            <a:extLst>
              <a:ext uri="{FF2B5EF4-FFF2-40B4-BE49-F238E27FC236}">
                <a16:creationId xmlns:a16="http://schemas.microsoft.com/office/drawing/2014/main" id="{7BD1CD4E-C527-A7A4-D71B-C9EC395E86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04878" y="3286312"/>
            <a:ext cx="9840921" cy="1409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000" b="1" kern="1200" cap="all" baseline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C188DB88-F8A1-D8D1-8E0B-70C91FA4E8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4879" y="5102412"/>
            <a:ext cx="3238500" cy="78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subtitle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A64F3B-CA9F-9DE4-5566-EEA5E2583A58}"/>
              </a:ext>
            </a:extLst>
          </p:cNvPr>
          <p:cNvCxnSpPr>
            <a:cxnSpLocks/>
          </p:cNvCxnSpPr>
          <p:nvPr userDrawn="1"/>
        </p:nvCxnSpPr>
        <p:spPr>
          <a:xfrm>
            <a:off x="1143000" y="3019612"/>
            <a:ext cx="1529080" cy="0"/>
          </a:xfrm>
          <a:prstGeom prst="line">
            <a:avLst/>
          </a:prstGeom>
          <a:ln w="825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6E748654-1CB8-AEB1-3E29-81921AC64D1A}"/>
              </a:ext>
            </a:extLst>
          </p:cNvPr>
          <p:cNvSpPr/>
          <p:nvPr userDrawn="1"/>
        </p:nvSpPr>
        <p:spPr>
          <a:xfrm>
            <a:off x="0" y="6667499"/>
            <a:ext cx="12188952" cy="190501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51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BF257-B21A-EC2E-A55C-490857DF8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20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86E40E-59F5-1AC0-5A35-D381F350E59F}"/>
              </a:ext>
            </a:extLst>
          </p:cNvPr>
          <p:cNvSpPr/>
          <p:nvPr userDrawn="1"/>
        </p:nvSpPr>
        <p:spPr>
          <a:xfrm>
            <a:off x="-30668" y="0"/>
            <a:ext cx="4682677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D3E73A2-E36D-18BC-37AC-B370A7B87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21" y="1090296"/>
            <a:ext cx="4028440" cy="615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2F595D-69C6-7906-7672-10AF50E56CC1}"/>
              </a:ext>
            </a:extLst>
          </p:cNvPr>
          <p:cNvCxnSpPr>
            <a:cxnSpLocks/>
          </p:cNvCxnSpPr>
          <p:nvPr userDrawn="1"/>
        </p:nvCxnSpPr>
        <p:spPr>
          <a:xfrm>
            <a:off x="393237" y="881200"/>
            <a:ext cx="98725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03EB63F-20FA-9F8F-4C03-28DD60F71503}"/>
              </a:ext>
            </a:extLst>
          </p:cNvPr>
          <p:cNvSpPr/>
          <p:nvPr userDrawn="1"/>
        </p:nvSpPr>
        <p:spPr>
          <a:xfrm>
            <a:off x="11483528" y="6389068"/>
            <a:ext cx="329232" cy="329232"/>
          </a:xfrm>
          <a:prstGeom prst="ellipse">
            <a:avLst/>
          </a:prstGeom>
          <a:solidFill>
            <a:srgbClr val="003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C775165-90CD-3F04-11A2-A132B4A5DB95}"/>
              </a:ext>
            </a:extLst>
          </p:cNvPr>
          <p:cNvSpPr/>
          <p:nvPr userDrawn="1"/>
        </p:nvSpPr>
        <p:spPr>
          <a:xfrm>
            <a:off x="11671300" y="6389068"/>
            <a:ext cx="329232" cy="329232"/>
          </a:xfrm>
          <a:prstGeom prst="ellipse">
            <a:avLst/>
          </a:prstGeom>
          <a:solidFill>
            <a:srgbClr val="6CCA98">
              <a:alpha val="8502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82A05B25-E5D3-9A19-0AC2-13EC4EC6F9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34400" y="6443043"/>
            <a:ext cx="2895600" cy="300658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CEB3545-96A9-2B2A-708A-2991E4E14A6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24832" y="659325"/>
            <a:ext cx="5711684" cy="511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89AB75C-45BC-130A-5122-507A2E597DA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524832" y="1511869"/>
            <a:ext cx="5711684" cy="511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3AF0B5D-728A-9168-2633-DCA083D223C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524832" y="2364413"/>
            <a:ext cx="5711684" cy="511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4B83519-C1F6-FEB0-604B-251C98FACA1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24832" y="3216957"/>
            <a:ext cx="5711684" cy="511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BCFA30E-FCC2-947D-8C9F-F4B62BDB297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524832" y="4069501"/>
            <a:ext cx="5711684" cy="511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0D12C7A-FBAB-7011-47EE-617D3CB7B12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524832" y="4922043"/>
            <a:ext cx="5711684" cy="51178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>
                <a:solidFill>
                  <a:srgbClr val="003E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topic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5A4C8-AD5F-B24D-04DA-3BD0959787DE}"/>
              </a:ext>
            </a:extLst>
          </p:cNvPr>
          <p:cNvSpPr/>
          <p:nvPr userDrawn="1"/>
        </p:nvSpPr>
        <p:spPr>
          <a:xfrm>
            <a:off x="-53528" y="6667499"/>
            <a:ext cx="4705537" cy="190501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B700BE7C-6131-4F16-B955-65AA2D35F107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82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BF257-B21A-EC2E-A55C-490857DF8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20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86E40E-59F5-1AC0-5A35-D381F350E59F}"/>
              </a:ext>
            </a:extLst>
          </p:cNvPr>
          <p:cNvSpPr/>
          <p:nvPr userDrawn="1"/>
        </p:nvSpPr>
        <p:spPr>
          <a:xfrm>
            <a:off x="10702" y="0"/>
            <a:ext cx="4641307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D3E73A2-E36D-18BC-37AC-B370A7B87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21" y="1362983"/>
            <a:ext cx="4028440" cy="2361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2F595D-69C6-7906-7672-10AF50E56CC1}"/>
              </a:ext>
            </a:extLst>
          </p:cNvPr>
          <p:cNvCxnSpPr>
            <a:cxnSpLocks/>
          </p:cNvCxnSpPr>
          <p:nvPr userDrawn="1"/>
        </p:nvCxnSpPr>
        <p:spPr>
          <a:xfrm>
            <a:off x="393237" y="881200"/>
            <a:ext cx="98725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CEB3545-96A9-2B2A-708A-2991E4E14A6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11925" y="369411"/>
            <a:ext cx="6642253" cy="572210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5A4C8-AD5F-B24D-04DA-3BD0959787DE}"/>
              </a:ext>
            </a:extLst>
          </p:cNvPr>
          <p:cNvSpPr/>
          <p:nvPr userDrawn="1"/>
        </p:nvSpPr>
        <p:spPr>
          <a:xfrm>
            <a:off x="-1" y="6667499"/>
            <a:ext cx="4652010" cy="190501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135299-AB69-E895-756F-8275DC81212D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03EB63F-20FA-9F8F-4C03-28DD60F71503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C775165-90CD-3F04-11A2-A132B4A5DB95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C6475CF-D5AA-432B-B285-E80E65E2B322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06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BF257-B21A-EC2E-A55C-490857DF86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5201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86E40E-59F5-1AC0-5A35-D381F350E59F}"/>
              </a:ext>
            </a:extLst>
          </p:cNvPr>
          <p:cNvSpPr/>
          <p:nvPr userDrawn="1"/>
        </p:nvSpPr>
        <p:spPr>
          <a:xfrm>
            <a:off x="10702" y="0"/>
            <a:ext cx="4641307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D3E73A2-E36D-18BC-37AC-B370A7B87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21" y="1362983"/>
            <a:ext cx="4028440" cy="2361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2F595D-69C6-7906-7672-10AF50E56CC1}"/>
              </a:ext>
            </a:extLst>
          </p:cNvPr>
          <p:cNvCxnSpPr>
            <a:cxnSpLocks/>
          </p:cNvCxnSpPr>
          <p:nvPr userDrawn="1"/>
        </p:nvCxnSpPr>
        <p:spPr>
          <a:xfrm>
            <a:off x="393237" y="881200"/>
            <a:ext cx="98725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CEB3545-96A9-2B2A-708A-2991E4E14A6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11925" y="369411"/>
            <a:ext cx="6642253" cy="572210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5A4C8-AD5F-B24D-04DA-3BD0959787DE}"/>
              </a:ext>
            </a:extLst>
          </p:cNvPr>
          <p:cNvSpPr/>
          <p:nvPr userDrawn="1"/>
        </p:nvSpPr>
        <p:spPr>
          <a:xfrm>
            <a:off x="-1" y="6667499"/>
            <a:ext cx="4652010" cy="190501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E181C47-1ED9-A132-62DE-E1BC0CE985D0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160E432-8A46-66C4-F521-DAB8FB73A0D9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86AAE69-1FD0-4DCE-8DF5-ECE8F536DE60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E5CD747-353F-45B1-9CDB-C3A4DADD3BCB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8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6C6E3E-2699-D831-EA9D-65463115698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BF257-B21A-EC2E-A55C-490857DF86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64130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F86E40E-59F5-1AC0-5A35-D381F350E59F}"/>
              </a:ext>
            </a:extLst>
          </p:cNvPr>
          <p:cNvSpPr/>
          <p:nvPr userDrawn="1"/>
        </p:nvSpPr>
        <p:spPr>
          <a:xfrm>
            <a:off x="10702" y="0"/>
            <a:ext cx="4641307" cy="6858000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D3E73A2-E36D-18BC-37AC-B370A7B873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7821" y="1362983"/>
            <a:ext cx="4028440" cy="23618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2F595D-69C6-7906-7672-10AF50E56CC1}"/>
              </a:ext>
            </a:extLst>
          </p:cNvPr>
          <p:cNvCxnSpPr>
            <a:cxnSpLocks/>
          </p:cNvCxnSpPr>
          <p:nvPr userDrawn="1"/>
        </p:nvCxnSpPr>
        <p:spPr>
          <a:xfrm>
            <a:off x="393237" y="881200"/>
            <a:ext cx="987253" cy="0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CEB3545-96A9-2B2A-708A-2991E4E14A6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11925" y="369411"/>
            <a:ext cx="6642253" cy="572210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05A4C8-AD5F-B24D-04DA-3BD0959787DE}"/>
              </a:ext>
            </a:extLst>
          </p:cNvPr>
          <p:cNvSpPr/>
          <p:nvPr userDrawn="1"/>
        </p:nvSpPr>
        <p:spPr>
          <a:xfrm>
            <a:off x="-1" y="6667499"/>
            <a:ext cx="4652010" cy="190501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C78D4E-6FB4-FC9C-303E-6B79C28AB816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FED5ADD-5A8C-6F12-632C-D79D9CD3C361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60AF12-0D35-18CC-DCC7-FCB6AC98C329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A39A1A2-BD0F-44FF-8846-44C8D151FDFA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13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F39E434-C361-B67C-C6D2-7EA4604FD9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3521" y="1519518"/>
            <a:ext cx="11118185" cy="4744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3200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686B92-B1C4-355D-518D-6D15FC193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1825" y="313700"/>
            <a:ext cx="7651750" cy="68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69458D-0569-9274-5B63-6783E3B0C87A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392CC8-C752-E80E-292D-3D5B1056986A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0DAD605-426C-CF9A-6830-D5182353C658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175255B-599E-47C8-BF81-FA982D72EDA3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466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D5BDB6-7281-7B8F-9835-35F25D550E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3521" y="1546412"/>
            <a:ext cx="5115119" cy="4329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add text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FDF12C2-C480-6375-66A9-9C4D016EFD1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28048" y="1546412"/>
            <a:ext cx="5115119" cy="4329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>
                <a:solidFill>
                  <a:srgbClr val="6CCA9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566BCE9-49BA-63DC-9AC1-C7983A2301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323639"/>
            <a:ext cx="7651750" cy="68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D5D05F-340C-7DF1-3734-5DAA6FB9A638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C5DCD66-8E05-2641-F31F-BAF4DAC90CF1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E01074D-B3E5-CDF4-6653-8473BA9AFFDB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A076B71E-9964-41A8-B9EE-4E50B2CF74D5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942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0C2CB81-2C24-99EB-956F-B02DCF64BD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1825" y="323639"/>
            <a:ext cx="7651750" cy="684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C4DE35-6C53-BBAF-DEF5-2961BB54E8D7}"/>
              </a:ext>
            </a:extLst>
          </p:cNvPr>
          <p:cNvGrpSpPr/>
          <p:nvPr userDrawn="1"/>
        </p:nvGrpSpPr>
        <p:grpSpPr>
          <a:xfrm>
            <a:off x="11483528" y="6389068"/>
            <a:ext cx="517004" cy="329232"/>
            <a:chOff x="11483528" y="6389068"/>
            <a:chExt cx="517004" cy="3292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ADCF5DC-1B5B-9664-F1E3-8E0938C29FE6}"/>
                </a:ext>
              </a:extLst>
            </p:cNvPr>
            <p:cNvSpPr/>
            <p:nvPr userDrawn="1"/>
          </p:nvSpPr>
          <p:spPr>
            <a:xfrm>
              <a:off x="11483528" y="6389068"/>
              <a:ext cx="329232" cy="329232"/>
            </a:xfrm>
            <a:prstGeom prst="ellipse">
              <a:avLst/>
            </a:prstGeom>
            <a:solidFill>
              <a:srgbClr val="003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CCA36EF-92C9-7D95-F5B1-698004A64E67}"/>
                </a:ext>
              </a:extLst>
            </p:cNvPr>
            <p:cNvSpPr/>
            <p:nvPr userDrawn="1"/>
          </p:nvSpPr>
          <p:spPr>
            <a:xfrm>
              <a:off x="11671300" y="6389068"/>
              <a:ext cx="329232" cy="329232"/>
            </a:xfrm>
            <a:prstGeom prst="ellipse">
              <a:avLst/>
            </a:prstGeom>
            <a:solidFill>
              <a:srgbClr val="6CCA98">
                <a:alpha val="8502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30BA783-B878-4E25-94FB-9334B00DE256}"/>
              </a:ext>
            </a:extLst>
          </p:cNvPr>
          <p:cNvSpPr txBox="1">
            <a:spLocks/>
          </p:cNvSpPr>
          <p:nvPr userDrawn="1"/>
        </p:nvSpPr>
        <p:spPr>
          <a:xfrm>
            <a:off x="11649586" y="6380209"/>
            <a:ext cx="376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ヒラギノ角ゴ ProN W3" charset="0"/>
                <a:cs typeface="Arial"/>
                <a:sym typeface="Gill Sans" charset="0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2860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7432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2004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657600" algn="l" defTabSz="457200" rtl="0" eaLnBrk="1" latinLnBrk="0" hangingPunct="1">
              <a:defRPr sz="4200" kern="1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fld id="{026B8891-0601-8D42-BD41-6E83A4D96A76}" type="slidenum">
              <a:rPr lang="en-US" sz="1000" b="1" smtClean="0">
                <a:solidFill>
                  <a:schemeClr val="accent1"/>
                </a:solidFill>
              </a:rPr>
              <a:pPr algn="ctr"/>
              <a:t>‹#›</a:t>
            </a:fld>
            <a:endParaRPr lang="en-US" sz="1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213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now, ice&#10;&#10;Description automatically generated">
            <a:extLst>
              <a:ext uri="{FF2B5EF4-FFF2-40B4-BE49-F238E27FC236}">
                <a16:creationId xmlns:a16="http://schemas.microsoft.com/office/drawing/2014/main" id="{C5C47A56-1891-37E7-63D2-92BE57D41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16"/>
            <a:ext cx="12192000" cy="1079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9D5C5C4-E366-A80E-E391-B7C78334C79F}"/>
              </a:ext>
            </a:extLst>
          </p:cNvPr>
          <p:cNvSpPr/>
          <p:nvPr userDrawn="1"/>
        </p:nvSpPr>
        <p:spPr>
          <a:xfrm>
            <a:off x="0" y="977"/>
            <a:ext cx="12192000" cy="1079863"/>
          </a:xfrm>
          <a:prstGeom prst="rect">
            <a:avLst/>
          </a:prstGeom>
          <a:solidFill>
            <a:srgbClr val="003E7E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Placeholder 1">
            <a:extLst>
              <a:ext uri="{FF2B5EF4-FFF2-40B4-BE49-F238E27FC236}">
                <a16:creationId xmlns:a16="http://schemas.microsoft.com/office/drawing/2014/main" id="{385156B4-FA26-56DC-EC70-943B8E6A7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15" y="227259"/>
            <a:ext cx="11313764" cy="684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A062A5-5B0B-D0C8-0B74-5B57F35649DC}"/>
              </a:ext>
            </a:extLst>
          </p:cNvPr>
          <p:cNvCxnSpPr>
            <a:cxnSpLocks/>
          </p:cNvCxnSpPr>
          <p:nvPr userDrawn="1"/>
        </p:nvCxnSpPr>
        <p:spPr>
          <a:xfrm>
            <a:off x="325120" y="139096"/>
            <a:ext cx="0" cy="803627"/>
          </a:xfrm>
          <a:prstGeom prst="line">
            <a:avLst/>
          </a:prstGeom>
          <a:ln w="825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057C5-E3C7-D60C-82A6-013EFAAB5BBD}"/>
              </a:ext>
            </a:extLst>
          </p:cNvPr>
          <p:cNvSpPr/>
          <p:nvPr userDrawn="1"/>
        </p:nvSpPr>
        <p:spPr>
          <a:xfrm rot="5400000">
            <a:off x="11552859" y="440333"/>
            <a:ext cx="1085903" cy="192377"/>
          </a:xfrm>
          <a:prstGeom prst="rect">
            <a:avLst/>
          </a:prstGeom>
          <a:solidFill>
            <a:srgbClr val="6CC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59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0" r:id="rId2"/>
    <p:sldLayoutId id="2147483708" r:id="rId3"/>
    <p:sldLayoutId id="2147483711" r:id="rId4"/>
    <p:sldLayoutId id="2147483714" r:id="rId5"/>
    <p:sldLayoutId id="2147483715" r:id="rId6"/>
    <p:sldLayoutId id="2147483698" r:id="rId7"/>
    <p:sldLayoutId id="2147483701" r:id="rId8"/>
    <p:sldLayoutId id="2147483699" r:id="rId9"/>
    <p:sldLayoutId id="2147483702" r:id="rId10"/>
    <p:sldLayoutId id="2147483716" r:id="rId11"/>
    <p:sldLayoutId id="2147483700" r:id="rId12"/>
    <p:sldLayoutId id="2147483703" r:id="rId13"/>
    <p:sldLayoutId id="2147483707" r:id="rId14"/>
    <p:sldLayoutId id="2147483704" r:id="rId15"/>
    <p:sldLayoutId id="2147483712" r:id="rId16"/>
    <p:sldLayoutId id="214748371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AEF5D2-9CAB-9EE7-009C-5CBE6DD31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878" y="3383967"/>
            <a:ext cx="9466478" cy="14097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4000" dirty="0"/>
              <a:t>Applications of Environmental Forensics AT SITES WITH LEGACY AND EMERGING CONTAMINANTS</a:t>
            </a:r>
          </a:p>
          <a:p>
            <a:pPr>
              <a:lnSpc>
                <a:spcPct val="110000"/>
              </a:lnSpc>
            </a:pPr>
            <a:endParaRPr lang="en-US" sz="2400" dirty="0"/>
          </a:p>
          <a:p>
            <a:pPr>
              <a:lnSpc>
                <a:spcPct val="110000"/>
              </a:lnSpc>
            </a:pPr>
            <a:r>
              <a:rPr lang="en-US" sz="2400" b="0" dirty="0"/>
              <a:t>APRIL 16, 2025</a:t>
            </a:r>
          </a:p>
        </p:txBody>
      </p:sp>
    </p:spTree>
    <p:extLst>
      <p:ext uri="{BB962C8B-B14F-4D97-AF65-F5344CB8AC3E}">
        <p14:creationId xmlns:p14="http://schemas.microsoft.com/office/powerpoint/2010/main" val="432234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7FDD6F4-032C-4F54-9EB8-270C702E1898}"/>
              </a:ext>
            </a:extLst>
          </p:cNvPr>
          <p:cNvGrpSpPr/>
          <p:nvPr/>
        </p:nvGrpSpPr>
        <p:grpSpPr>
          <a:xfrm>
            <a:off x="6960622" y="1259569"/>
            <a:ext cx="5120640" cy="5120640"/>
            <a:chOff x="7052062" y="1331623"/>
            <a:chExt cx="5120640" cy="5120640"/>
          </a:xfrm>
        </p:grpSpPr>
        <p:pic>
          <p:nvPicPr>
            <p:cNvPr id="9" name="Content Placeholder 13" descr="Pandemic flattening curve bar graph outline">
              <a:extLst>
                <a:ext uri="{FF2B5EF4-FFF2-40B4-BE49-F238E27FC236}">
                  <a16:creationId xmlns:a16="http://schemas.microsoft.com/office/drawing/2014/main" id="{55DADE6B-B45D-4400-B31A-64B79121A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 flipH="1">
              <a:off x="7052062" y="1331623"/>
              <a:ext cx="5120640" cy="512064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10A62A8-EDBD-4E51-97D1-C1BB7121871A}"/>
                </a:ext>
              </a:extLst>
            </p:cNvPr>
            <p:cNvSpPr/>
            <p:nvPr/>
          </p:nvSpPr>
          <p:spPr>
            <a:xfrm>
              <a:off x="7719060" y="4198620"/>
              <a:ext cx="784860" cy="1623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39EF03-3E35-41B9-8220-91FAB9B91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661" y="1653540"/>
            <a:ext cx="7591455" cy="4603208"/>
          </a:xfrm>
        </p:spPr>
        <p:txBody>
          <a:bodyPr>
            <a:normAutofit fontScale="85000" lnSpcReduction="10000"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Historical research identified two additional potential PFAS sources proximate to the town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PFAS groundwater data from each of the three sites was compared to the town’s PFAS groundwater data using a robust statistical tool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An evaluation of the fate and transport of PFAS in groundwater in the area supported the conclusion that another source released the PFAS found in the town’s groundwater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3BEB0-4C05-4C25-988B-033D8117D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3521" y="170506"/>
            <a:ext cx="10532361" cy="752250"/>
          </a:xfrm>
        </p:spPr>
        <p:txBody>
          <a:bodyPr/>
          <a:lstStyle/>
          <a:p>
            <a:r>
              <a:rPr lang="en-US" sz="2800" dirty="0"/>
              <a:t>Multiple LOEs Indicated That an Alternate Source was Responsible for PFAS Contamination in the Town’s Groundwater</a:t>
            </a:r>
          </a:p>
          <a:p>
            <a:endParaRPr lang="en-US" sz="2800" dirty="0"/>
          </a:p>
        </p:txBody>
      </p:sp>
      <p:pic>
        <p:nvPicPr>
          <p:cNvPr id="4" name="Content Placeholder 13" descr="Pandemic flattening curve bar graph outline">
            <a:extLst>
              <a:ext uri="{FF2B5EF4-FFF2-40B4-BE49-F238E27FC236}">
                <a16:creationId xmlns:a16="http://schemas.microsoft.com/office/drawing/2014/main" id="{70FCFC19-9102-4FD8-A91D-E5BB063467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900562" y="8508"/>
            <a:ext cx="1025138" cy="10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78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952C72-E9AE-412E-8FEF-84AA6A4C79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6940" y="3270613"/>
            <a:ext cx="4429459" cy="1677670"/>
          </a:xfrm>
        </p:spPr>
        <p:txBody>
          <a:bodyPr/>
          <a:lstStyle/>
          <a:p>
            <a:pPr algn="ctr"/>
            <a:r>
              <a:rPr lang="en-US" sz="4000" dirty="0"/>
              <a:t>Case Study 2: </a:t>
            </a:r>
          </a:p>
          <a:p>
            <a:pPr algn="ctr"/>
            <a:endParaRPr lang="en-US" sz="4000" dirty="0"/>
          </a:p>
          <a:p>
            <a:pPr algn="ctr"/>
            <a:r>
              <a:rPr lang="en-US" sz="3600" dirty="0"/>
              <a:t>Petroleum  Age Dating at an Underground Storage Tank Site</a:t>
            </a:r>
          </a:p>
        </p:txBody>
      </p:sp>
      <p:pic>
        <p:nvPicPr>
          <p:cNvPr id="4" name="Content Placeholder 13" descr="Stopwatch outline">
            <a:extLst>
              <a:ext uri="{FF2B5EF4-FFF2-40B4-BE49-F238E27FC236}">
                <a16:creationId xmlns:a16="http://schemas.microsoft.com/office/drawing/2014/main" id="{304B4EA1-2AB2-495D-86F4-31BE9ED5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563059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10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51CBB-88E9-408D-8872-F0A698FB4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Case Study 2 Background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9851533F-7DDE-4383-BB34-75330A1449ED}"/>
              </a:ext>
            </a:extLst>
          </p:cNvPr>
          <p:cNvSpPr txBox="1">
            <a:spLocks/>
          </p:cNvSpPr>
          <p:nvPr/>
        </p:nvSpPr>
        <p:spPr>
          <a:xfrm>
            <a:off x="440369" y="1353402"/>
            <a:ext cx="11209217" cy="47448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The Case: A property owner sued its former fuel distributor for diesel contamination of soil and groundwater discovered in the 2010s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The client was contractually                                                                      obligated to operate and                                                                                              maintain the underground fuel                                                                                                          distribution system while the                                                                                      contract was in effect, but the                                                                                   contract expired in the 1980s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The date of release is of                                                                                       paramount importance, as                                                                                          releases following contract                                                                                       expiration are not the client’s                                                                     responsibility</a:t>
            </a:r>
          </a:p>
        </p:txBody>
      </p:sp>
      <p:pic>
        <p:nvPicPr>
          <p:cNvPr id="6" name="Content Placeholder 13" descr="Stopwatch outline">
            <a:extLst>
              <a:ext uri="{FF2B5EF4-FFF2-40B4-BE49-F238E27FC236}">
                <a16:creationId xmlns:a16="http://schemas.microsoft.com/office/drawing/2014/main" id="{DE1D9E58-CB9F-44CE-9803-DFC4B39E6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80436" y="0"/>
            <a:ext cx="1051560" cy="1051560"/>
          </a:xfrm>
          <a:prstGeom prst="rect">
            <a:avLst/>
          </a:prstGeom>
        </p:spPr>
      </p:pic>
      <p:pic>
        <p:nvPicPr>
          <p:cNvPr id="7" name="Picture 6" descr="commercial or residential heating oil tank">
            <a:extLst>
              <a:ext uri="{FF2B5EF4-FFF2-40B4-BE49-F238E27FC236}">
                <a16:creationId xmlns:a16="http://schemas.microsoft.com/office/drawing/2014/main" id="{73C10C61-6003-4A90-9E74-6021AC2F2A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1533" y="2842731"/>
            <a:ext cx="5449173" cy="2897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34E654-C936-42B6-B991-D5A2E3C54ABC}"/>
              </a:ext>
            </a:extLst>
          </p:cNvPr>
          <p:cNvSpPr txBox="1"/>
          <p:nvPr/>
        </p:nvSpPr>
        <p:spPr>
          <a:xfrm>
            <a:off x="6576574" y="5765105"/>
            <a:ext cx="54491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https://www.greentraxinc.com/what-makes-my-underground-storage-tank-ust-commercial-vs-residential/</a:t>
            </a:r>
          </a:p>
        </p:txBody>
      </p:sp>
    </p:spTree>
    <p:extLst>
      <p:ext uri="{BB962C8B-B14F-4D97-AF65-F5344CB8AC3E}">
        <p14:creationId xmlns:p14="http://schemas.microsoft.com/office/powerpoint/2010/main" val="145808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018EE7-7F26-4F34-ACAE-4E22D5B34D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5248" y="93802"/>
            <a:ext cx="9975215" cy="684984"/>
          </a:xfrm>
        </p:spPr>
        <p:txBody>
          <a:bodyPr/>
          <a:lstStyle/>
          <a:p>
            <a:r>
              <a:rPr lang="en-US" dirty="0"/>
              <a:t>What Happens Over Time After Petroleum is Released to the Environment?</a:t>
            </a:r>
          </a:p>
        </p:txBody>
      </p:sp>
      <p:pic>
        <p:nvPicPr>
          <p:cNvPr id="5" name="Content Placeholder 13" descr="Stopwatch outline">
            <a:extLst>
              <a:ext uri="{FF2B5EF4-FFF2-40B4-BE49-F238E27FC236}">
                <a16:creationId xmlns:a16="http://schemas.microsoft.com/office/drawing/2014/main" id="{542A7C64-E5D6-48D4-B749-7FE4D1107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80436" y="0"/>
            <a:ext cx="1051560" cy="105156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8FAA22E5-E509-423D-982A-80A15993F857}"/>
              </a:ext>
            </a:extLst>
          </p:cNvPr>
          <p:cNvSpPr txBox="1">
            <a:spLocks/>
          </p:cNvSpPr>
          <p:nvPr/>
        </p:nvSpPr>
        <p:spPr>
          <a:xfrm>
            <a:off x="519618" y="1455465"/>
            <a:ext cx="5889534" cy="51281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Refined petroleum products contain thousands of unique compounds</a:t>
            </a:r>
          </a:p>
          <a:p>
            <a:pPr marL="971550" lvl="1" indent="-22860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Each of these compounds weather at a different rate in the environment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accent1"/>
                </a:solidFill>
              </a:rPr>
              <a:t>If the starting composition is known, one can estimate the age of a petroleum release by assessing the relative abundance of “fast weathering” and “slow weathering” compounds</a:t>
            </a:r>
          </a:p>
          <a:p>
            <a:pPr marL="971550" lvl="1" indent="-22860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Abundant “fast weathering”                  compounds = fresh release</a:t>
            </a:r>
          </a:p>
          <a:p>
            <a:pPr marL="971550" lvl="1" indent="-228600"/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Depleted “fast weathering”                       compounds = older release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B141B06-5E3A-43DA-9895-AD24566C0E82}"/>
              </a:ext>
            </a:extLst>
          </p:cNvPr>
          <p:cNvGrpSpPr/>
          <p:nvPr/>
        </p:nvGrpSpPr>
        <p:grpSpPr>
          <a:xfrm>
            <a:off x="6873641" y="1678416"/>
            <a:ext cx="4798741" cy="4100193"/>
            <a:chOff x="6873641" y="2135616"/>
            <a:chExt cx="4798741" cy="4100193"/>
          </a:xfrm>
        </p:grpSpPr>
        <p:pic>
          <p:nvPicPr>
            <p:cNvPr id="1028" name="Picture 4" descr="Substandard diesel fuel posing fire risks - SHINE News">
              <a:extLst>
                <a:ext uri="{FF2B5EF4-FFF2-40B4-BE49-F238E27FC236}">
                  <a16:creationId xmlns:a16="http://schemas.microsoft.com/office/drawing/2014/main" id="{46D59928-C999-4909-8CDB-99B6B4E545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3641" y="3039513"/>
              <a:ext cx="4686300" cy="2996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3782022C-1BE6-4EA7-B0E5-0A22C0C3895A}"/>
                </a:ext>
              </a:extLst>
            </p:cNvPr>
            <p:cNvSpPr/>
            <p:nvPr/>
          </p:nvSpPr>
          <p:spPr>
            <a:xfrm>
              <a:off x="7516578" y="2135616"/>
              <a:ext cx="3400425" cy="7239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Petroleum weathering over time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66BFE44-AE3F-4708-AAD9-A0B9BD55197A}"/>
                </a:ext>
              </a:extLst>
            </p:cNvPr>
            <p:cNvSpPr txBox="1"/>
            <p:nvPr/>
          </p:nvSpPr>
          <p:spPr>
            <a:xfrm>
              <a:off x="9382973" y="6035754"/>
              <a:ext cx="228940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Source: https://www.shine.cn/news/metro/2007222712/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879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FD16A8-8431-4CE4-BB69-ED8E189F0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4" y="313700"/>
            <a:ext cx="9170543" cy="684984"/>
          </a:xfrm>
        </p:spPr>
        <p:txBody>
          <a:bodyPr/>
          <a:lstStyle/>
          <a:p>
            <a:r>
              <a:rPr lang="en-US" dirty="0"/>
              <a:t>Lab Chromatogram Evaluation for Release Dating</a:t>
            </a:r>
          </a:p>
        </p:txBody>
      </p:sp>
      <p:pic>
        <p:nvPicPr>
          <p:cNvPr id="5" name="Content Placeholder 13" descr="Stopwatch outline">
            <a:extLst>
              <a:ext uri="{FF2B5EF4-FFF2-40B4-BE49-F238E27FC236}">
                <a16:creationId xmlns:a16="http://schemas.microsoft.com/office/drawing/2014/main" id="{6E281F7B-F6AA-46F2-93E5-8BD0A8380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80436" y="0"/>
            <a:ext cx="1051560" cy="10515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655AFA-2CCE-4295-91DC-6167C5CC3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8" y="1428750"/>
            <a:ext cx="11362944" cy="477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406B2-F6D7-490E-8009-16CCF5D65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4" y="313700"/>
            <a:ext cx="8356727" cy="684984"/>
          </a:xfrm>
        </p:spPr>
        <p:txBody>
          <a:bodyPr/>
          <a:lstStyle/>
          <a:p>
            <a:r>
              <a:rPr lang="en-US" dirty="0"/>
              <a:t>Quantitative Release Dating Using Ratios</a:t>
            </a:r>
          </a:p>
        </p:txBody>
      </p:sp>
      <p:pic>
        <p:nvPicPr>
          <p:cNvPr id="5" name="Content Placeholder 13" descr="Stopwatch outline">
            <a:extLst>
              <a:ext uri="{FF2B5EF4-FFF2-40B4-BE49-F238E27FC236}">
                <a16:creationId xmlns:a16="http://schemas.microsoft.com/office/drawing/2014/main" id="{81CC7101-8A0A-42C8-9224-B17317288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80436" y="0"/>
            <a:ext cx="1051560" cy="1051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92D8D8-DC53-446C-92A4-D5171B7D1F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1536700"/>
            <a:ext cx="6443965" cy="4579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D59B35-C305-4227-B00B-F87F9BE7CA84}"/>
              </a:ext>
            </a:extLst>
          </p:cNvPr>
          <p:cNvSpPr txBox="1"/>
          <p:nvPr/>
        </p:nvSpPr>
        <p:spPr>
          <a:xfrm>
            <a:off x="2676524" y="6066965"/>
            <a:ext cx="179247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Christensen and Larsen, 1993. 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F5E72213-0635-4B74-BECF-5202A6963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921736"/>
              </p:ext>
            </p:extLst>
          </p:nvPr>
        </p:nvGraphicFramePr>
        <p:xfrm>
          <a:off x="6724292" y="1804367"/>
          <a:ext cx="5031844" cy="370743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7965">
                  <a:extLst>
                    <a:ext uri="{9D8B030D-6E8A-4147-A177-3AD203B41FA5}">
                      <a16:colId xmlns:a16="http://schemas.microsoft.com/office/drawing/2014/main" val="3528702122"/>
                    </a:ext>
                  </a:extLst>
                </a:gridCol>
                <a:gridCol w="1100093">
                  <a:extLst>
                    <a:ext uri="{9D8B030D-6E8A-4147-A177-3AD203B41FA5}">
                      <a16:colId xmlns:a16="http://schemas.microsoft.com/office/drawing/2014/main" val="947221193"/>
                    </a:ext>
                  </a:extLst>
                </a:gridCol>
                <a:gridCol w="1206495">
                  <a:extLst>
                    <a:ext uri="{9D8B030D-6E8A-4147-A177-3AD203B41FA5}">
                      <a16:colId xmlns:a16="http://schemas.microsoft.com/office/drawing/2014/main" val="739125725"/>
                    </a:ext>
                  </a:extLst>
                </a:gridCol>
                <a:gridCol w="1907291">
                  <a:extLst>
                    <a:ext uri="{9D8B030D-6E8A-4147-A177-3AD203B41FA5}">
                      <a16:colId xmlns:a16="http://schemas.microsoft.com/office/drawing/2014/main" val="1315865536"/>
                    </a:ext>
                  </a:extLst>
                </a:gridCol>
              </a:tblGrid>
              <a:tr h="90814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Sample</a:t>
                      </a:r>
                    </a:p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No.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N-C17 to Pristane Ratio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Age of Diesel Spill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Probable Release Date </a:t>
                      </a:r>
                    </a:p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</a:rPr>
                        <a:t>(samples collected in 2020)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67326"/>
                  </a:ext>
                </a:extLst>
              </a:tr>
              <a:tr h="6998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13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ca. 2007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2826495"/>
                  </a:ext>
                </a:extLst>
              </a:tr>
              <a:tr h="6998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12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ca. 2008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0168484"/>
                  </a:ext>
                </a:extLst>
              </a:tr>
              <a:tr h="6998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1.15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10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ca. 2010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0989776"/>
                  </a:ext>
                </a:extLst>
              </a:tr>
              <a:tr h="69982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14 years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ca. 2006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5471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842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lf face clock on a wall">
            <a:extLst>
              <a:ext uri="{FF2B5EF4-FFF2-40B4-BE49-F238E27FC236}">
                <a16:creationId xmlns:a16="http://schemas.microsoft.com/office/drawing/2014/main" id="{2A89BA5C-F232-4AA8-ACBC-A11DB83698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8185" b="3379"/>
          <a:stretch/>
        </p:blipFill>
        <p:spPr>
          <a:xfrm>
            <a:off x="4692073" y="1178377"/>
            <a:ext cx="7499927" cy="567962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581F3-9D02-4045-AE5E-976615EDD9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9294" y="183288"/>
            <a:ext cx="10291141" cy="684984"/>
          </a:xfrm>
        </p:spPr>
        <p:txBody>
          <a:bodyPr/>
          <a:lstStyle/>
          <a:p>
            <a:r>
              <a:rPr lang="en-US" sz="2800" dirty="0"/>
              <a:t>Multiple LOEs Indicated That the Client Was Not Responsible for the Diesel Contamination, as It Was Released Post-1980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1B02CE13-3436-44EB-9C3C-56ECC9EE2CB2}"/>
              </a:ext>
            </a:extLst>
          </p:cNvPr>
          <p:cNvSpPr txBox="1">
            <a:spLocks/>
          </p:cNvSpPr>
          <p:nvPr/>
        </p:nvSpPr>
        <p:spPr>
          <a:xfrm>
            <a:off x="463335" y="1638588"/>
            <a:ext cx="4659337" cy="46182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Chromatogram patterns alongside quantitative aging estimates support a modern petroleum release</a:t>
            </a:r>
          </a:p>
          <a:p>
            <a:pPr marL="342900" indent="-342900">
              <a:lnSpc>
                <a:spcPct val="8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1"/>
                </a:solidFill>
              </a:rPr>
              <a:t>Client was not liable for environmental damages after their 1980 contract expiration</a:t>
            </a:r>
          </a:p>
        </p:txBody>
      </p:sp>
      <p:pic>
        <p:nvPicPr>
          <p:cNvPr id="8" name="Content Placeholder 13" descr="Stopwatch outline">
            <a:extLst>
              <a:ext uri="{FF2B5EF4-FFF2-40B4-BE49-F238E27FC236}">
                <a16:creationId xmlns:a16="http://schemas.microsoft.com/office/drawing/2014/main" id="{EEA8CBF0-08A3-4074-91B5-A52D359CE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880436" y="0"/>
            <a:ext cx="1051560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48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molecules">
            <a:extLst>
              <a:ext uri="{FF2B5EF4-FFF2-40B4-BE49-F238E27FC236}">
                <a16:creationId xmlns:a16="http://schemas.microsoft.com/office/drawing/2014/main" id="{9D1BAF52-9766-4550-876D-D17D52F9AE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91953"/>
            <a:ext cx="12192000" cy="576604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698904-D042-4B5D-BE2A-B00223D0F5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5" y="313700"/>
            <a:ext cx="7651750" cy="684984"/>
          </a:xfrm>
        </p:spPr>
        <p:txBody>
          <a:bodyPr>
            <a:normAutofit/>
          </a:bodyPr>
          <a:lstStyle/>
          <a:p>
            <a:r>
              <a:rPr lang="en-US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Conclusions</a:t>
            </a:r>
          </a:p>
        </p:txBody>
      </p:sp>
      <p:graphicFrame>
        <p:nvGraphicFramePr>
          <p:cNvPr id="20" name="Content Placeholder 1">
            <a:extLst>
              <a:ext uri="{FF2B5EF4-FFF2-40B4-BE49-F238E27FC236}">
                <a16:creationId xmlns:a16="http://schemas.microsoft.com/office/drawing/2014/main" id="{9A0CD878-8C1B-8985-C18C-FDD9710960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647767"/>
              </p:ext>
            </p:extLst>
          </p:nvPr>
        </p:nvGraphicFramePr>
        <p:xfrm>
          <a:off x="708731" y="520291"/>
          <a:ext cx="1111818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334484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E6AA3-7F2A-44B2-864E-26937528A3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243" y="1676719"/>
            <a:ext cx="4494969" cy="1840738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84108F-E4BC-4A74-9B91-F21184623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8477" y="2781208"/>
            <a:ext cx="3238500" cy="787400"/>
          </a:xfrm>
        </p:spPr>
        <p:txBody>
          <a:bodyPr/>
          <a:lstStyle/>
          <a:p>
            <a:pPr algn="ctr"/>
            <a:r>
              <a:rPr lang="en-US" dirty="0"/>
              <a:t>Emmie Chen, P.E. </a:t>
            </a:r>
          </a:p>
          <a:p>
            <a:pPr algn="ctr">
              <a:spcBef>
                <a:spcPts val="0"/>
              </a:spcBef>
            </a:pPr>
            <a:r>
              <a:rPr lang="en-US" dirty="0"/>
              <a:t>echen@geosyntec.com</a:t>
            </a:r>
          </a:p>
        </p:txBody>
      </p:sp>
      <p:pic>
        <p:nvPicPr>
          <p:cNvPr id="5" name="Picture 4" descr="Black fingerprints with one red fingerprint">
            <a:extLst>
              <a:ext uri="{FF2B5EF4-FFF2-40B4-BE49-F238E27FC236}">
                <a16:creationId xmlns:a16="http://schemas.microsoft.com/office/drawing/2014/main" id="{D1CC71EA-B3E8-46E1-B905-EA275A88A9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585" y="0"/>
            <a:ext cx="6814782" cy="6858000"/>
          </a:xfrm>
          <a:prstGeom prst="rect">
            <a:avLst/>
          </a:prstGeom>
        </p:spPr>
      </p:pic>
      <p:pic>
        <p:nvPicPr>
          <p:cNvPr id="6" name="Picture 5" descr="Qr code&#10;&#10;Description automatically generated">
            <a:extLst>
              <a:ext uri="{FF2B5EF4-FFF2-40B4-BE49-F238E27FC236}">
                <a16:creationId xmlns:a16="http://schemas.microsoft.com/office/drawing/2014/main" id="{82A40FEB-7FEF-4F21-98CF-E4D16576AD5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414" y="4335270"/>
            <a:ext cx="1760627" cy="17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8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C75E3A-1731-4BF6-B322-96C94A074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Introduction to Environmental Forensics</a:t>
            </a:r>
          </a:p>
        </p:txBody>
      </p:sp>
      <p:sp>
        <p:nvSpPr>
          <p:cNvPr id="7" name="Rectangle 6" descr="Oil refinery against blue sky">
            <a:extLst>
              <a:ext uri="{FF2B5EF4-FFF2-40B4-BE49-F238E27FC236}">
                <a16:creationId xmlns:a16="http://schemas.microsoft.com/office/drawing/2014/main" id="{8E2FBDD9-8434-194D-912A-EFD625B476C3}"/>
              </a:ext>
            </a:extLst>
          </p:cNvPr>
          <p:cNvSpPr/>
          <p:nvPr/>
        </p:nvSpPr>
        <p:spPr>
          <a:xfrm>
            <a:off x="475592" y="1359326"/>
            <a:ext cx="2220976" cy="1542618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E1C5D6-173B-C78E-EB4D-E6D9B1A68B3A}"/>
              </a:ext>
            </a:extLst>
          </p:cNvPr>
          <p:cNvSpPr/>
          <p:nvPr/>
        </p:nvSpPr>
        <p:spPr>
          <a:xfrm>
            <a:off x="1138807" y="2508174"/>
            <a:ext cx="1823929" cy="498516"/>
          </a:xfrm>
          <a:custGeom>
            <a:avLst/>
            <a:gdLst>
              <a:gd name="connsiteX0" fmla="*/ 0 w 2074415"/>
              <a:gd name="connsiteY0" fmla="*/ 0 h 498516"/>
              <a:gd name="connsiteX1" fmla="*/ 2074415 w 2074415"/>
              <a:gd name="connsiteY1" fmla="*/ 0 h 498516"/>
              <a:gd name="connsiteX2" fmla="*/ 2074415 w 2074415"/>
              <a:gd name="connsiteY2" fmla="*/ 498516 h 498516"/>
              <a:gd name="connsiteX3" fmla="*/ 0 w 2074415"/>
              <a:gd name="connsiteY3" fmla="*/ 498516 h 498516"/>
              <a:gd name="connsiteX4" fmla="*/ 0 w 2074415"/>
              <a:gd name="connsiteY4" fmla="*/ 0 h 4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415" h="498516">
                <a:moveTo>
                  <a:pt x="0" y="0"/>
                </a:moveTo>
                <a:lnTo>
                  <a:pt x="2074415" y="0"/>
                </a:lnTo>
                <a:lnTo>
                  <a:pt x="2074415" y="498516"/>
                </a:lnTo>
                <a:lnTo>
                  <a:pt x="0" y="4985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None/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Large or Small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ites</a:t>
            </a:r>
          </a:p>
        </p:txBody>
      </p:sp>
      <p:pic>
        <p:nvPicPr>
          <p:cNvPr id="9" name="Picture 8" descr="Plastic bottle garbage on a beach">
            <a:extLst>
              <a:ext uri="{FF2B5EF4-FFF2-40B4-BE49-F238E27FC236}">
                <a16:creationId xmlns:a16="http://schemas.microsoft.com/office/drawing/2014/main" id="{EADA53CF-0E09-7067-CAF8-46AA07189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136" y="3104121"/>
            <a:ext cx="2220976" cy="154393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D7464-A659-449C-499A-110BE749CB50}"/>
              </a:ext>
            </a:extLst>
          </p:cNvPr>
          <p:cNvSpPr/>
          <p:nvPr/>
        </p:nvSpPr>
        <p:spPr>
          <a:xfrm>
            <a:off x="1138806" y="4253436"/>
            <a:ext cx="1823929" cy="498516"/>
          </a:xfrm>
          <a:custGeom>
            <a:avLst/>
            <a:gdLst>
              <a:gd name="connsiteX0" fmla="*/ 0 w 2074415"/>
              <a:gd name="connsiteY0" fmla="*/ 0 h 498516"/>
              <a:gd name="connsiteX1" fmla="*/ 2074415 w 2074415"/>
              <a:gd name="connsiteY1" fmla="*/ 0 h 498516"/>
              <a:gd name="connsiteX2" fmla="*/ 2074415 w 2074415"/>
              <a:gd name="connsiteY2" fmla="*/ 498516 h 498516"/>
              <a:gd name="connsiteX3" fmla="*/ 0 w 2074415"/>
              <a:gd name="connsiteY3" fmla="*/ 498516 h 498516"/>
              <a:gd name="connsiteX4" fmla="*/ 0 w 2074415"/>
              <a:gd name="connsiteY4" fmla="*/ 0 h 4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415" h="498516">
                <a:moveTo>
                  <a:pt x="0" y="0"/>
                </a:moveTo>
                <a:lnTo>
                  <a:pt x="2074415" y="0"/>
                </a:lnTo>
                <a:lnTo>
                  <a:pt x="2074415" y="498516"/>
                </a:lnTo>
                <a:lnTo>
                  <a:pt x="0" y="4985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None/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Many Contaminants</a:t>
            </a:r>
          </a:p>
        </p:txBody>
      </p:sp>
      <p:pic>
        <p:nvPicPr>
          <p:cNvPr id="11" name="Picture 10" descr="Gavel resting on block">
            <a:extLst>
              <a:ext uri="{FF2B5EF4-FFF2-40B4-BE49-F238E27FC236}">
                <a16:creationId xmlns:a16="http://schemas.microsoft.com/office/drawing/2014/main" id="{C17F1B06-1F85-CD25-278A-F2F74853454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92" y="4850229"/>
            <a:ext cx="2215064" cy="154393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7503675-88C5-847D-A210-1F4998715B9B}"/>
              </a:ext>
            </a:extLst>
          </p:cNvPr>
          <p:cNvSpPr/>
          <p:nvPr/>
        </p:nvSpPr>
        <p:spPr>
          <a:xfrm>
            <a:off x="560309" y="6048347"/>
            <a:ext cx="2402427" cy="498516"/>
          </a:xfrm>
          <a:custGeom>
            <a:avLst/>
            <a:gdLst>
              <a:gd name="connsiteX0" fmla="*/ 0 w 2074415"/>
              <a:gd name="connsiteY0" fmla="*/ 0 h 498516"/>
              <a:gd name="connsiteX1" fmla="*/ 2074415 w 2074415"/>
              <a:gd name="connsiteY1" fmla="*/ 0 h 498516"/>
              <a:gd name="connsiteX2" fmla="*/ 2074415 w 2074415"/>
              <a:gd name="connsiteY2" fmla="*/ 498516 h 498516"/>
              <a:gd name="connsiteX3" fmla="*/ 0 w 2074415"/>
              <a:gd name="connsiteY3" fmla="*/ 498516 h 498516"/>
              <a:gd name="connsiteX4" fmla="*/ 0 w 2074415"/>
              <a:gd name="connsiteY4" fmla="*/ 0 h 49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4415" h="498516">
                <a:moveTo>
                  <a:pt x="0" y="0"/>
                </a:moveTo>
                <a:lnTo>
                  <a:pt x="2074415" y="0"/>
                </a:lnTo>
                <a:lnTo>
                  <a:pt x="2074415" y="498516"/>
                </a:lnTo>
                <a:lnTo>
                  <a:pt x="0" y="498516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shade val="80000"/>
              <a:hueOff val="0"/>
              <a:satOff val="0"/>
              <a:lumOff val="0"/>
              <a:alphaOff val="0"/>
            </a:schemeClr>
          </a:fillRef>
          <a:effectRef idx="3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  <a:buNone/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Multiple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egal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rameworks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121020-1C69-1B4A-4DF1-A75AEFD50AAA}"/>
              </a:ext>
            </a:extLst>
          </p:cNvPr>
          <p:cNvSpPr/>
          <p:nvPr/>
        </p:nvSpPr>
        <p:spPr>
          <a:xfrm>
            <a:off x="4181317" y="1609066"/>
            <a:ext cx="2595177" cy="863726"/>
          </a:xfrm>
          <a:custGeom>
            <a:avLst/>
            <a:gdLst>
              <a:gd name="connsiteX0" fmla="*/ 0 w 2595177"/>
              <a:gd name="connsiteY0" fmla="*/ 0 h 1280160"/>
              <a:gd name="connsiteX1" fmla="*/ 2595177 w 2595177"/>
              <a:gd name="connsiteY1" fmla="*/ 0 h 1280160"/>
              <a:gd name="connsiteX2" fmla="*/ 2595177 w 2595177"/>
              <a:gd name="connsiteY2" fmla="*/ 1280160 h 1280160"/>
              <a:gd name="connsiteX3" fmla="*/ 0 w 2595177"/>
              <a:gd name="connsiteY3" fmla="*/ 1280160 h 1280160"/>
              <a:gd name="connsiteX4" fmla="*/ 0 w 2595177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177" h="1280160">
                <a:moveTo>
                  <a:pt x="0" y="0"/>
                </a:moveTo>
                <a:lnTo>
                  <a:pt x="2595177" y="0"/>
                </a:lnTo>
                <a:lnTo>
                  <a:pt x="2595177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b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Identify Parties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Identify financially viable responsible parties (RPs)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A42E581-B316-402B-F556-047B26618DBE}"/>
              </a:ext>
            </a:extLst>
          </p:cNvPr>
          <p:cNvSpPr/>
          <p:nvPr/>
        </p:nvSpPr>
        <p:spPr>
          <a:xfrm>
            <a:off x="3450787" y="3790778"/>
            <a:ext cx="2671482" cy="863726"/>
          </a:xfrm>
          <a:custGeom>
            <a:avLst/>
            <a:gdLst>
              <a:gd name="connsiteX0" fmla="*/ 0 w 2595177"/>
              <a:gd name="connsiteY0" fmla="*/ 0 h 1280160"/>
              <a:gd name="connsiteX1" fmla="*/ 2595177 w 2595177"/>
              <a:gd name="connsiteY1" fmla="*/ 0 h 1280160"/>
              <a:gd name="connsiteX2" fmla="*/ 2595177 w 2595177"/>
              <a:gd name="connsiteY2" fmla="*/ 1280160 h 1280160"/>
              <a:gd name="connsiteX3" fmla="*/ 0 w 2595177"/>
              <a:gd name="connsiteY3" fmla="*/ 1280160 h 1280160"/>
              <a:gd name="connsiteX4" fmla="*/ 0 w 2595177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177" h="1280160">
                <a:moveTo>
                  <a:pt x="0" y="0"/>
                </a:moveTo>
                <a:lnTo>
                  <a:pt x="2595177" y="0"/>
                </a:lnTo>
                <a:lnTo>
                  <a:pt x="2595177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Inform Site Investigation</a:t>
            </a:r>
            <a:r>
              <a:rPr lang="en-US" sz="1600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Inform site investigation and remediation strategies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1408C4F-75BF-0A8B-2754-E4779260EF85}"/>
              </a:ext>
            </a:extLst>
          </p:cNvPr>
          <p:cNvSpPr/>
          <p:nvPr/>
        </p:nvSpPr>
        <p:spPr>
          <a:xfrm>
            <a:off x="7747204" y="1196963"/>
            <a:ext cx="2867360" cy="1280160"/>
          </a:xfrm>
          <a:custGeom>
            <a:avLst/>
            <a:gdLst>
              <a:gd name="connsiteX0" fmla="*/ 0 w 2595177"/>
              <a:gd name="connsiteY0" fmla="*/ 0 h 1280160"/>
              <a:gd name="connsiteX1" fmla="*/ 2595177 w 2595177"/>
              <a:gd name="connsiteY1" fmla="*/ 0 h 1280160"/>
              <a:gd name="connsiteX2" fmla="*/ 2595177 w 2595177"/>
              <a:gd name="connsiteY2" fmla="*/ 1280160 h 1280160"/>
              <a:gd name="connsiteX3" fmla="*/ 0 w 2595177"/>
              <a:gd name="connsiteY3" fmla="*/ 1280160 h 1280160"/>
              <a:gd name="connsiteX4" fmla="*/ 0 w 2595177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177" h="1280160">
                <a:moveTo>
                  <a:pt x="0" y="0"/>
                </a:moveTo>
                <a:lnTo>
                  <a:pt x="2595177" y="0"/>
                </a:lnTo>
                <a:lnTo>
                  <a:pt x="2595177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b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Nexus</a:t>
            </a: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 defensible factual basis of liability and establish contaminant link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CCFC5D-249A-F50D-A27D-E1FA1C8FEE51}"/>
              </a:ext>
            </a:extLst>
          </p:cNvPr>
          <p:cNvSpPr/>
          <p:nvPr/>
        </p:nvSpPr>
        <p:spPr>
          <a:xfrm>
            <a:off x="8754637" y="3729541"/>
            <a:ext cx="2867360" cy="1280160"/>
          </a:xfrm>
          <a:custGeom>
            <a:avLst/>
            <a:gdLst>
              <a:gd name="connsiteX0" fmla="*/ 0 w 2595177"/>
              <a:gd name="connsiteY0" fmla="*/ 0 h 1280160"/>
              <a:gd name="connsiteX1" fmla="*/ 2595177 w 2595177"/>
              <a:gd name="connsiteY1" fmla="*/ 0 h 1280160"/>
              <a:gd name="connsiteX2" fmla="*/ 2595177 w 2595177"/>
              <a:gd name="connsiteY2" fmla="*/ 1280160 h 1280160"/>
              <a:gd name="connsiteX3" fmla="*/ 0 w 2595177"/>
              <a:gd name="connsiteY3" fmla="*/ 1280160 h 1280160"/>
              <a:gd name="connsiteX4" fmla="*/ 0 w 2595177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177" h="1280160">
                <a:moveTo>
                  <a:pt x="0" y="0"/>
                </a:moveTo>
                <a:lnTo>
                  <a:pt x="2595177" y="0"/>
                </a:lnTo>
                <a:lnTo>
                  <a:pt x="2595177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13792" rIns="113792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Support Legal Strategy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Inform legal strategy regarding asset purchase or divestiture, cost allocation, liability defense, cost recovery, etc.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479943-2243-6926-3D62-6694EF453FC9}"/>
              </a:ext>
            </a:extLst>
          </p:cNvPr>
          <p:cNvGrpSpPr/>
          <p:nvPr/>
        </p:nvGrpSpPr>
        <p:grpSpPr>
          <a:xfrm>
            <a:off x="4613492" y="1194547"/>
            <a:ext cx="5169423" cy="5082996"/>
            <a:chOff x="3720412" y="1094269"/>
            <a:chExt cx="5628510" cy="5534408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E97D395-64A8-1156-6B2B-8F71E28B2ACB}"/>
                </a:ext>
              </a:extLst>
            </p:cNvPr>
            <p:cNvSpPr/>
            <p:nvPr/>
          </p:nvSpPr>
          <p:spPr>
            <a:xfrm>
              <a:off x="7153661" y="1251214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kern="1200" dirty="0"/>
            </a:p>
          </p:txBody>
        </p:sp>
        <p:sp>
          <p:nvSpPr>
            <p:cNvPr id="19" name="Arrow: Circular 18">
              <a:extLst>
                <a:ext uri="{FF2B5EF4-FFF2-40B4-BE49-F238E27FC236}">
                  <a16:creationId xmlns:a16="http://schemas.microsoft.com/office/drawing/2014/main" id="{80AD3C8B-56F7-EE49-F0E4-E660FA30EA95}"/>
                </a:ext>
              </a:extLst>
            </p:cNvPr>
            <p:cNvSpPr/>
            <p:nvPr/>
          </p:nvSpPr>
          <p:spPr>
            <a:xfrm>
              <a:off x="3998556" y="121245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21292825"/>
                <a:gd name="adj4" fmla="val 19766604"/>
                <a:gd name="adj5" fmla="val 6068"/>
              </a:avLst>
            </a:prstGeom>
            <a:solidFill>
              <a:srgbClr val="54752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F273446-9D8C-C169-54B0-692EDFF6F351}"/>
                </a:ext>
              </a:extLst>
            </p:cNvPr>
            <p:cNvSpPr/>
            <p:nvPr/>
          </p:nvSpPr>
          <p:spPr>
            <a:xfrm>
              <a:off x="7964141" y="3745615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kern="1200" dirty="0"/>
            </a:p>
          </p:txBody>
        </p:sp>
        <p:sp>
          <p:nvSpPr>
            <p:cNvPr id="21" name="Arrow: Circular 20">
              <a:extLst>
                <a:ext uri="{FF2B5EF4-FFF2-40B4-BE49-F238E27FC236}">
                  <a16:creationId xmlns:a16="http://schemas.microsoft.com/office/drawing/2014/main" id="{355BA9BD-E9D9-3864-6E08-2F128DE33DE6}"/>
                </a:ext>
              </a:extLst>
            </p:cNvPr>
            <p:cNvSpPr/>
            <p:nvPr/>
          </p:nvSpPr>
          <p:spPr>
            <a:xfrm>
              <a:off x="4320044" y="109426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4014266"/>
                <a:gd name="adj4" fmla="val 2504523"/>
                <a:gd name="adj5" fmla="val 6068"/>
              </a:avLst>
            </a:prstGeom>
            <a:solidFill>
              <a:srgbClr val="54752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5C0301-A639-ECC8-B434-B27F6298D528}"/>
                </a:ext>
              </a:extLst>
            </p:cNvPr>
            <p:cNvSpPr/>
            <p:nvPr/>
          </p:nvSpPr>
          <p:spPr>
            <a:xfrm>
              <a:off x="5842277" y="5287240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kern="1200" dirty="0"/>
            </a:p>
          </p:txBody>
        </p:sp>
        <p:sp>
          <p:nvSpPr>
            <p:cNvPr id="23" name="Arrow: Circular 22">
              <a:extLst>
                <a:ext uri="{FF2B5EF4-FFF2-40B4-BE49-F238E27FC236}">
                  <a16:creationId xmlns:a16="http://schemas.microsoft.com/office/drawing/2014/main" id="{C5B26BE6-2DC4-7AF3-EC8A-00C7A6728713}"/>
                </a:ext>
              </a:extLst>
            </p:cNvPr>
            <p:cNvSpPr/>
            <p:nvPr/>
          </p:nvSpPr>
          <p:spPr>
            <a:xfrm>
              <a:off x="3819075" y="1146709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8210155"/>
                <a:gd name="adj4" fmla="val 6738825"/>
                <a:gd name="adj5" fmla="val 6068"/>
              </a:avLst>
            </a:prstGeom>
            <a:solidFill>
              <a:srgbClr val="54752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A0E5DAB-A8E7-9603-BC42-EFDD27E107A9}"/>
                </a:ext>
              </a:extLst>
            </p:cNvPr>
            <p:cNvSpPr/>
            <p:nvPr/>
          </p:nvSpPr>
          <p:spPr>
            <a:xfrm>
              <a:off x="3720412" y="3745615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kern="1200" dirty="0"/>
            </a:p>
          </p:txBody>
        </p:sp>
        <p:sp>
          <p:nvSpPr>
            <p:cNvPr id="25" name="Arrow: Circular 24">
              <a:extLst>
                <a:ext uri="{FF2B5EF4-FFF2-40B4-BE49-F238E27FC236}">
                  <a16:creationId xmlns:a16="http://schemas.microsoft.com/office/drawing/2014/main" id="{CF358A2F-6B88-6083-E903-FE61575B1043}"/>
                </a:ext>
              </a:extLst>
            </p:cNvPr>
            <p:cNvSpPr/>
            <p:nvPr/>
          </p:nvSpPr>
          <p:spPr>
            <a:xfrm>
              <a:off x="3998556" y="1208052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2297380"/>
                <a:gd name="adj4" fmla="val 10771160"/>
                <a:gd name="adj5" fmla="val 6068"/>
              </a:avLst>
            </a:prstGeom>
            <a:solidFill>
              <a:srgbClr val="54752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183BCEA4-C33A-D132-F631-770E58C6C766}"/>
                </a:ext>
              </a:extLst>
            </p:cNvPr>
            <p:cNvSpPr/>
            <p:nvPr/>
          </p:nvSpPr>
          <p:spPr>
            <a:xfrm>
              <a:off x="4530892" y="1251214"/>
              <a:ext cx="1341437" cy="1341437"/>
            </a:xfrm>
            <a:custGeom>
              <a:avLst/>
              <a:gdLst>
                <a:gd name="connsiteX0" fmla="*/ 0 w 1341437"/>
                <a:gd name="connsiteY0" fmla="*/ 0 h 1341437"/>
                <a:gd name="connsiteX1" fmla="*/ 1341437 w 1341437"/>
                <a:gd name="connsiteY1" fmla="*/ 0 h 1341437"/>
                <a:gd name="connsiteX2" fmla="*/ 1341437 w 1341437"/>
                <a:gd name="connsiteY2" fmla="*/ 1341437 h 1341437"/>
                <a:gd name="connsiteX3" fmla="*/ 0 w 1341437"/>
                <a:gd name="connsiteY3" fmla="*/ 1341437 h 1341437"/>
                <a:gd name="connsiteX4" fmla="*/ 0 w 1341437"/>
                <a:gd name="connsiteY4" fmla="*/ 0 h 1341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437" h="1341437">
                  <a:moveTo>
                    <a:pt x="0" y="0"/>
                  </a:moveTo>
                  <a:lnTo>
                    <a:pt x="1341437" y="0"/>
                  </a:lnTo>
                  <a:lnTo>
                    <a:pt x="1341437" y="1341437"/>
                  </a:lnTo>
                  <a:lnTo>
                    <a:pt x="0" y="134143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0800" tIns="50800" rIns="50800" bIns="50800" numCol="1" spcCol="1270" anchor="ctr" anchorCtr="0">
              <a:noAutofit/>
            </a:bodyPr>
            <a:lstStyle/>
            <a:p>
              <a:pPr marL="0" lvl="0" indent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kern="1200" dirty="0"/>
            </a:p>
          </p:txBody>
        </p:sp>
        <p:sp>
          <p:nvSpPr>
            <p:cNvPr id="27" name="Arrow: Circular 26">
              <a:extLst>
                <a:ext uri="{FF2B5EF4-FFF2-40B4-BE49-F238E27FC236}">
                  <a16:creationId xmlns:a16="http://schemas.microsoft.com/office/drawing/2014/main" id="{503C386B-88B4-4A2E-2A37-68824F635937}"/>
                </a:ext>
              </a:extLst>
            </p:cNvPr>
            <p:cNvSpPr/>
            <p:nvPr/>
          </p:nvSpPr>
          <p:spPr>
            <a:xfrm>
              <a:off x="4029713" y="1392364"/>
              <a:ext cx="5028878" cy="5028878"/>
            </a:xfrm>
            <a:prstGeom prst="circularArrow">
              <a:avLst>
                <a:gd name="adj1" fmla="val 5202"/>
                <a:gd name="adj2" fmla="val 336015"/>
                <a:gd name="adj3" fmla="val 16865256"/>
                <a:gd name="adj4" fmla="val 15198729"/>
                <a:gd name="adj5" fmla="val 6068"/>
              </a:avLst>
            </a:prstGeom>
            <a:solidFill>
              <a:srgbClr val="547529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dirty="0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B488A53-7C95-788C-D827-931EDC9DD486}"/>
              </a:ext>
            </a:extLst>
          </p:cNvPr>
          <p:cNvSpPr/>
          <p:nvPr/>
        </p:nvSpPr>
        <p:spPr>
          <a:xfrm>
            <a:off x="5513578" y="5381281"/>
            <a:ext cx="3386672" cy="863726"/>
          </a:xfrm>
          <a:custGeom>
            <a:avLst/>
            <a:gdLst>
              <a:gd name="connsiteX0" fmla="*/ 0 w 2595177"/>
              <a:gd name="connsiteY0" fmla="*/ 0 h 1280160"/>
              <a:gd name="connsiteX1" fmla="*/ 2595177 w 2595177"/>
              <a:gd name="connsiteY1" fmla="*/ 0 h 1280160"/>
              <a:gd name="connsiteX2" fmla="*/ 2595177 w 2595177"/>
              <a:gd name="connsiteY2" fmla="*/ 1280160 h 1280160"/>
              <a:gd name="connsiteX3" fmla="*/ 0 w 2595177"/>
              <a:gd name="connsiteY3" fmla="*/ 1280160 h 1280160"/>
              <a:gd name="connsiteX4" fmla="*/ 0 w 2595177"/>
              <a:gd name="connsiteY4" fmla="*/ 0 h 128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5177" h="1280160">
                <a:moveTo>
                  <a:pt x="0" y="0"/>
                </a:moveTo>
                <a:lnTo>
                  <a:pt x="2595177" y="0"/>
                </a:lnTo>
                <a:lnTo>
                  <a:pt x="2595177" y="1280160"/>
                </a:lnTo>
                <a:lnTo>
                  <a:pt x="0" y="128016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13792" rIns="0" bIns="113792" numCol="1" spcCol="1270" anchor="t" anchorCtr="0">
            <a:noAutofit/>
          </a:bodyPr>
          <a:lstStyle/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en-US" sz="1600" b="1" kern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Sources</a:t>
            </a:r>
            <a:endParaRPr lang="en-US" sz="1600" kern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 dirty="0">
                <a:latin typeface="Arial" panose="020B0604020202020204" pitchFamily="34" charset="0"/>
                <a:cs typeface="Arial" panose="020B0604020202020204" pitchFamily="34" charset="0"/>
              </a:rPr>
              <a:t>Identify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sources of contamination and, where possible, the proportion of contamination contributed by each source</a:t>
            </a:r>
            <a:endParaRPr lang="en-US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463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FEE6FE-6378-4695-6AD7-255BF62F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D444FB-945A-2D90-6D60-DB1B4F38FB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1824" y="323639"/>
            <a:ext cx="11255375" cy="684984"/>
          </a:xfrm>
        </p:spPr>
        <p:txBody>
          <a:bodyPr/>
          <a:lstStyle/>
          <a:p>
            <a:r>
              <a:rPr lang="en-US" sz="3200" dirty="0"/>
              <a:t>Multiple Lines of Evidence (LOE) Approach to Forensics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FEBC6EF-5FC8-6BBD-E992-8C43B02CEE6E}"/>
              </a:ext>
            </a:extLst>
          </p:cNvPr>
          <p:cNvGrpSpPr/>
          <p:nvPr/>
        </p:nvGrpSpPr>
        <p:grpSpPr>
          <a:xfrm>
            <a:off x="1296253" y="1364004"/>
            <a:ext cx="9599494" cy="5266737"/>
            <a:chOff x="1549814" y="1325904"/>
            <a:chExt cx="9599494" cy="5266737"/>
          </a:xfrm>
        </p:grpSpPr>
        <p:pic>
          <p:nvPicPr>
            <p:cNvPr id="3" name="Picture 2" descr="Magnifying glass">
              <a:extLst>
                <a:ext uri="{FF2B5EF4-FFF2-40B4-BE49-F238E27FC236}">
                  <a16:creationId xmlns:a16="http://schemas.microsoft.com/office/drawing/2014/main" id="{8716FD87-15DA-4B4A-409A-DAD761BC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6818" y="2319437"/>
              <a:ext cx="4172490" cy="42732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Freeform: Shape 4" descr="Close-up of tie-dyed fabric">
              <a:extLst>
                <a:ext uri="{FF2B5EF4-FFF2-40B4-BE49-F238E27FC236}">
                  <a16:creationId xmlns:a16="http://schemas.microsoft.com/office/drawing/2014/main" id="{549BA842-5E67-76D0-BEE8-7792D7FE87DE}"/>
                </a:ext>
              </a:extLst>
            </p:cNvPr>
            <p:cNvSpPr/>
            <p:nvPr/>
          </p:nvSpPr>
          <p:spPr>
            <a:xfrm>
              <a:off x="7457609" y="2776404"/>
              <a:ext cx="2185091" cy="2192877"/>
            </a:xfrm>
            <a:custGeom>
              <a:avLst/>
              <a:gdLst>
                <a:gd name="connsiteX0" fmla="*/ 0 w 2090839"/>
                <a:gd name="connsiteY0" fmla="*/ 1045532 h 2091063"/>
                <a:gd name="connsiteX1" fmla="*/ 1045420 w 2090839"/>
                <a:gd name="connsiteY1" fmla="*/ 0 h 2091063"/>
                <a:gd name="connsiteX2" fmla="*/ 2090840 w 2090839"/>
                <a:gd name="connsiteY2" fmla="*/ 1045532 h 2091063"/>
                <a:gd name="connsiteX3" fmla="*/ 1045420 w 2090839"/>
                <a:gd name="connsiteY3" fmla="*/ 2091064 h 2091063"/>
                <a:gd name="connsiteX4" fmla="*/ 0 w 2090839"/>
                <a:gd name="connsiteY4" fmla="*/ 1045532 h 209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0839" h="2091063">
                  <a:moveTo>
                    <a:pt x="0" y="1045532"/>
                  </a:moveTo>
                  <a:cubicBezTo>
                    <a:pt x="0" y="468101"/>
                    <a:pt x="468050" y="0"/>
                    <a:pt x="1045420" y="0"/>
                  </a:cubicBezTo>
                  <a:cubicBezTo>
                    <a:pt x="1622790" y="0"/>
                    <a:pt x="2090840" y="468101"/>
                    <a:pt x="2090840" y="1045532"/>
                  </a:cubicBezTo>
                  <a:cubicBezTo>
                    <a:pt x="2090840" y="1622963"/>
                    <a:pt x="1622790" y="2091064"/>
                    <a:pt x="1045420" y="2091064"/>
                  </a:cubicBezTo>
                  <a:cubicBezTo>
                    <a:pt x="468050" y="2091064"/>
                    <a:pt x="0" y="1622963"/>
                    <a:pt x="0" y="1045532"/>
                  </a:cubicBezTo>
                  <a:close/>
                </a:path>
              </a:pathLst>
            </a:custGeom>
            <a:solidFill>
              <a:srgbClr val="323E48"/>
            </a:solidFill>
            <a:ln>
              <a:noFill/>
            </a:ln>
          </p:spPr>
          <p:style>
            <a:lnRef idx="2">
              <a:schemeClr val="accent2">
                <a:hueOff val="538654"/>
                <a:satOff val="5858"/>
                <a:lumOff val="235"/>
                <a:alphaOff val="0"/>
              </a:schemeClr>
            </a:lnRef>
            <a:fillRef idx="1">
              <a:schemeClr val="accent2">
                <a:hueOff val="538654"/>
                <a:satOff val="5858"/>
                <a:lumOff val="235"/>
                <a:alphaOff val="0"/>
              </a:schemeClr>
            </a:fillRef>
            <a:effectRef idx="0">
              <a:schemeClr val="accent2">
                <a:hueOff val="538654"/>
                <a:satOff val="5858"/>
                <a:lumOff val="23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8746" tIns="388779" rIns="388746" bIns="388779" numCol="1" spcCol="1270" anchor="ctr" anchorCtr="0">
              <a:noAutofit/>
            </a:bodyPr>
            <a:lstStyle/>
            <a:p>
              <a:pPr algn="ctr"/>
              <a:endParaRPr lang="en-US" sz="13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34FE01A-7871-0407-5B8E-0B9DD77E2063}"/>
                </a:ext>
              </a:extLst>
            </p:cNvPr>
            <p:cNvSpPr/>
            <p:nvPr/>
          </p:nvSpPr>
          <p:spPr>
            <a:xfrm>
              <a:off x="5012119" y="1508861"/>
              <a:ext cx="2420366" cy="531571"/>
            </a:xfrm>
            <a:custGeom>
              <a:avLst/>
              <a:gdLst>
                <a:gd name="connsiteX0" fmla="*/ 0 w 2420366"/>
                <a:gd name="connsiteY0" fmla="*/ 0 h 531571"/>
                <a:gd name="connsiteX1" fmla="*/ 2420366 w 2420366"/>
                <a:gd name="connsiteY1" fmla="*/ 0 h 531571"/>
                <a:gd name="connsiteX2" fmla="*/ 2420366 w 2420366"/>
                <a:gd name="connsiteY2" fmla="*/ 531571 h 531571"/>
                <a:gd name="connsiteX3" fmla="*/ 0 w 2420366"/>
                <a:gd name="connsiteY3" fmla="*/ 531571 h 531571"/>
                <a:gd name="connsiteX4" fmla="*/ 0 w 2420366"/>
                <a:gd name="connsiteY4" fmla="*/ 0 h 5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366" h="531571">
                  <a:moveTo>
                    <a:pt x="0" y="0"/>
                  </a:moveTo>
                  <a:lnTo>
                    <a:pt x="2420366" y="0"/>
                  </a:lnTo>
                  <a:lnTo>
                    <a:pt x="2420366" y="531571"/>
                  </a:lnTo>
                  <a:lnTo>
                    <a:pt x="0" y="53157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 </a:t>
              </a: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47E0281-2CF3-6EB8-4F5E-7F43906174F8}"/>
                </a:ext>
              </a:extLst>
            </p:cNvPr>
            <p:cNvSpPr/>
            <p:nvPr/>
          </p:nvSpPr>
          <p:spPr>
            <a:xfrm>
              <a:off x="4484372" y="2445308"/>
              <a:ext cx="2420366" cy="531571"/>
            </a:xfrm>
            <a:custGeom>
              <a:avLst/>
              <a:gdLst>
                <a:gd name="connsiteX0" fmla="*/ 0 w 2420366"/>
                <a:gd name="connsiteY0" fmla="*/ 0 h 531571"/>
                <a:gd name="connsiteX1" fmla="*/ 2420366 w 2420366"/>
                <a:gd name="connsiteY1" fmla="*/ 0 h 531571"/>
                <a:gd name="connsiteX2" fmla="*/ 2420366 w 2420366"/>
                <a:gd name="connsiteY2" fmla="*/ 531571 h 531571"/>
                <a:gd name="connsiteX3" fmla="*/ 0 w 2420366"/>
                <a:gd name="connsiteY3" fmla="*/ 531571 h 531571"/>
                <a:gd name="connsiteX4" fmla="*/ 0 w 2420366"/>
                <a:gd name="connsiteY4" fmla="*/ 0 h 5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366" h="531571">
                  <a:moveTo>
                    <a:pt x="0" y="0"/>
                  </a:moveTo>
                  <a:lnTo>
                    <a:pt x="2420366" y="0"/>
                  </a:lnTo>
                  <a:lnTo>
                    <a:pt x="2420366" y="531571"/>
                  </a:lnTo>
                  <a:lnTo>
                    <a:pt x="0" y="53157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u="sng" kern="1200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2AD9447-71DB-0F52-80A0-803038E011CA}"/>
                </a:ext>
              </a:extLst>
            </p:cNvPr>
            <p:cNvSpPr/>
            <p:nvPr/>
          </p:nvSpPr>
          <p:spPr>
            <a:xfrm>
              <a:off x="4515670" y="3263782"/>
              <a:ext cx="1830384" cy="531571"/>
            </a:xfrm>
            <a:custGeom>
              <a:avLst/>
              <a:gdLst>
                <a:gd name="connsiteX0" fmla="*/ 0 w 1830384"/>
                <a:gd name="connsiteY0" fmla="*/ 0 h 531571"/>
                <a:gd name="connsiteX1" fmla="*/ 1830384 w 1830384"/>
                <a:gd name="connsiteY1" fmla="*/ 0 h 531571"/>
                <a:gd name="connsiteX2" fmla="*/ 1830384 w 1830384"/>
                <a:gd name="connsiteY2" fmla="*/ 531571 h 531571"/>
                <a:gd name="connsiteX3" fmla="*/ 0 w 1830384"/>
                <a:gd name="connsiteY3" fmla="*/ 531571 h 531571"/>
                <a:gd name="connsiteX4" fmla="*/ 0 w 1830384"/>
                <a:gd name="connsiteY4" fmla="*/ 0 h 5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0384" h="531571">
                  <a:moveTo>
                    <a:pt x="0" y="0"/>
                  </a:moveTo>
                  <a:lnTo>
                    <a:pt x="1830384" y="0"/>
                  </a:lnTo>
                  <a:lnTo>
                    <a:pt x="1830384" y="531571"/>
                  </a:lnTo>
                  <a:lnTo>
                    <a:pt x="0" y="53157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u="sng" kern="1200" dirty="0">
                <a:cs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5D1416F-771C-70E1-1CA8-546BD812FB55}"/>
                </a:ext>
              </a:extLst>
            </p:cNvPr>
            <p:cNvSpPr/>
            <p:nvPr/>
          </p:nvSpPr>
          <p:spPr>
            <a:xfrm>
              <a:off x="4515670" y="4577808"/>
              <a:ext cx="2420366" cy="531571"/>
            </a:xfrm>
            <a:custGeom>
              <a:avLst/>
              <a:gdLst>
                <a:gd name="connsiteX0" fmla="*/ 0 w 2420366"/>
                <a:gd name="connsiteY0" fmla="*/ 0 h 531571"/>
                <a:gd name="connsiteX1" fmla="*/ 2420366 w 2420366"/>
                <a:gd name="connsiteY1" fmla="*/ 0 h 531571"/>
                <a:gd name="connsiteX2" fmla="*/ 2420366 w 2420366"/>
                <a:gd name="connsiteY2" fmla="*/ 531571 h 531571"/>
                <a:gd name="connsiteX3" fmla="*/ 0 w 2420366"/>
                <a:gd name="connsiteY3" fmla="*/ 531571 h 531571"/>
                <a:gd name="connsiteX4" fmla="*/ 0 w 2420366"/>
                <a:gd name="connsiteY4" fmla="*/ 0 h 5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366" h="531571">
                  <a:moveTo>
                    <a:pt x="0" y="0"/>
                  </a:moveTo>
                  <a:lnTo>
                    <a:pt x="2420366" y="0"/>
                  </a:lnTo>
                  <a:lnTo>
                    <a:pt x="2420366" y="531571"/>
                  </a:lnTo>
                  <a:lnTo>
                    <a:pt x="0" y="53157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u="sng" kern="1200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A0E5108-E5B8-11EF-8DC8-88F117777FCA}"/>
                </a:ext>
              </a:extLst>
            </p:cNvPr>
            <p:cNvSpPr/>
            <p:nvPr/>
          </p:nvSpPr>
          <p:spPr>
            <a:xfrm>
              <a:off x="4933695" y="5625778"/>
              <a:ext cx="2420366" cy="531571"/>
            </a:xfrm>
            <a:custGeom>
              <a:avLst/>
              <a:gdLst>
                <a:gd name="connsiteX0" fmla="*/ 0 w 2420366"/>
                <a:gd name="connsiteY0" fmla="*/ 0 h 531571"/>
                <a:gd name="connsiteX1" fmla="*/ 2420366 w 2420366"/>
                <a:gd name="connsiteY1" fmla="*/ 0 h 531571"/>
                <a:gd name="connsiteX2" fmla="*/ 2420366 w 2420366"/>
                <a:gd name="connsiteY2" fmla="*/ 531571 h 531571"/>
                <a:gd name="connsiteX3" fmla="*/ 0 w 2420366"/>
                <a:gd name="connsiteY3" fmla="*/ 531571 h 531571"/>
                <a:gd name="connsiteX4" fmla="*/ 0 w 2420366"/>
                <a:gd name="connsiteY4" fmla="*/ 0 h 531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0366" h="531571">
                  <a:moveTo>
                    <a:pt x="0" y="0"/>
                  </a:moveTo>
                  <a:lnTo>
                    <a:pt x="2420366" y="0"/>
                  </a:lnTo>
                  <a:lnTo>
                    <a:pt x="2420366" y="531571"/>
                  </a:lnTo>
                  <a:lnTo>
                    <a:pt x="0" y="531571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4000" u="sng" kern="1200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C32E443-1DD1-36F6-E45E-6EB62BDD6D10}"/>
                </a:ext>
              </a:extLst>
            </p:cNvPr>
            <p:cNvSpPr/>
            <p:nvPr/>
          </p:nvSpPr>
          <p:spPr>
            <a:xfrm>
              <a:off x="6987840" y="4689975"/>
              <a:ext cx="412987" cy="413444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1831425"/>
                <a:satOff val="19916"/>
                <a:lumOff val="800"/>
                <a:alphaOff val="0"/>
              </a:schemeClr>
            </a:lnRef>
            <a:fillRef idx="1">
              <a:schemeClr val="accent2">
                <a:hueOff val="1831425"/>
                <a:satOff val="19916"/>
                <a:lumOff val="800"/>
                <a:alphaOff val="0"/>
              </a:schemeClr>
            </a:fillRef>
            <a:effectRef idx="0">
              <a:schemeClr val="accent2">
                <a:hueOff val="1831425"/>
                <a:satOff val="19916"/>
                <a:lumOff val="80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87DC064-6FDC-8601-92FB-40A5C10A6EFD}"/>
                </a:ext>
              </a:extLst>
            </p:cNvPr>
            <p:cNvSpPr/>
            <p:nvPr/>
          </p:nvSpPr>
          <p:spPr>
            <a:xfrm>
              <a:off x="6723068" y="5110463"/>
              <a:ext cx="206493" cy="206451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1885290"/>
                <a:satOff val="20502"/>
                <a:lumOff val="824"/>
                <a:alphaOff val="0"/>
              </a:schemeClr>
            </a:lnRef>
            <a:fillRef idx="1">
              <a:schemeClr val="accent2">
                <a:hueOff val="1885290"/>
                <a:satOff val="20502"/>
                <a:lumOff val="824"/>
                <a:alphaOff val="0"/>
              </a:schemeClr>
            </a:fillRef>
            <a:effectRef idx="0">
              <a:schemeClr val="accent2">
                <a:hueOff val="1885290"/>
                <a:satOff val="20502"/>
                <a:lumOff val="82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F50201A-759C-E9F9-406B-E174FCF8D95C}"/>
                </a:ext>
              </a:extLst>
            </p:cNvPr>
            <p:cNvSpPr/>
            <p:nvPr/>
          </p:nvSpPr>
          <p:spPr>
            <a:xfrm>
              <a:off x="6282020" y="5110463"/>
              <a:ext cx="206493" cy="206451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1939156"/>
                <a:satOff val="21087"/>
                <a:lumOff val="847"/>
                <a:alphaOff val="0"/>
              </a:schemeClr>
            </a:lnRef>
            <a:fillRef idx="1">
              <a:schemeClr val="accent2">
                <a:hueOff val="1939156"/>
                <a:satOff val="21087"/>
                <a:lumOff val="847"/>
                <a:alphaOff val="0"/>
              </a:schemeClr>
            </a:fillRef>
            <a:effectRef idx="0">
              <a:schemeClr val="accent2">
                <a:hueOff val="1939156"/>
                <a:satOff val="21087"/>
                <a:lumOff val="84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AD08F1E-3416-5F14-3161-89B49BAE7C1E}"/>
                </a:ext>
              </a:extLst>
            </p:cNvPr>
            <p:cNvSpPr/>
            <p:nvPr/>
          </p:nvSpPr>
          <p:spPr>
            <a:xfrm>
              <a:off x="5840972" y="5110463"/>
              <a:ext cx="206493" cy="206451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1993021"/>
                <a:satOff val="21673"/>
                <a:lumOff val="871"/>
                <a:alphaOff val="0"/>
              </a:schemeClr>
            </a:lnRef>
            <a:fillRef idx="1">
              <a:schemeClr val="accent2">
                <a:hueOff val="1993021"/>
                <a:satOff val="21673"/>
                <a:lumOff val="871"/>
                <a:alphaOff val="0"/>
              </a:schemeClr>
            </a:fillRef>
            <a:effectRef idx="0">
              <a:schemeClr val="accent2">
                <a:hueOff val="1993021"/>
                <a:satOff val="21673"/>
                <a:lumOff val="8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F037C3A-9C86-1A8B-F5DC-A500B3482E78}"/>
                </a:ext>
              </a:extLst>
            </p:cNvPr>
            <p:cNvSpPr/>
            <p:nvPr/>
          </p:nvSpPr>
          <p:spPr>
            <a:xfrm>
              <a:off x="5399924" y="5110463"/>
              <a:ext cx="206493" cy="206451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2046887"/>
                <a:satOff val="22259"/>
                <a:lumOff val="895"/>
                <a:alphaOff val="0"/>
              </a:schemeClr>
            </a:lnRef>
            <a:fillRef idx="1">
              <a:schemeClr val="accent2">
                <a:hueOff val="2046887"/>
                <a:satOff val="22259"/>
                <a:lumOff val="895"/>
                <a:alphaOff val="0"/>
              </a:schemeClr>
            </a:fillRef>
            <a:effectRef idx="0">
              <a:schemeClr val="accent2">
                <a:hueOff val="2046887"/>
                <a:satOff val="22259"/>
                <a:lumOff val="89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90A94F9-E782-4E7C-A784-929627C4C508}"/>
                </a:ext>
              </a:extLst>
            </p:cNvPr>
            <p:cNvSpPr/>
            <p:nvPr/>
          </p:nvSpPr>
          <p:spPr>
            <a:xfrm>
              <a:off x="4958157" y="5110463"/>
              <a:ext cx="206493" cy="206451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2100752"/>
                <a:satOff val="22845"/>
                <a:lumOff val="918"/>
                <a:alphaOff val="0"/>
              </a:schemeClr>
            </a:lnRef>
            <a:fillRef idx="1">
              <a:schemeClr val="accent2">
                <a:hueOff val="2100752"/>
                <a:satOff val="22845"/>
                <a:lumOff val="918"/>
                <a:alphaOff val="0"/>
              </a:schemeClr>
            </a:fillRef>
            <a:effectRef idx="0">
              <a:schemeClr val="accent2">
                <a:hueOff val="2100752"/>
                <a:satOff val="22845"/>
                <a:lumOff val="91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B0DCC35-5F20-8A3D-6E40-2975191CF420}"/>
                </a:ext>
              </a:extLst>
            </p:cNvPr>
            <p:cNvSpPr/>
            <p:nvPr/>
          </p:nvSpPr>
          <p:spPr>
            <a:xfrm>
              <a:off x="4517109" y="5110463"/>
              <a:ext cx="206493" cy="206451"/>
            </a:xfrm>
            <a:prstGeom prst="ellipse">
              <a:avLst/>
            </a:prstGeom>
            <a:solidFill>
              <a:srgbClr val="B94C75"/>
            </a:solidFill>
            <a:ln>
              <a:noFill/>
            </a:ln>
          </p:spPr>
          <p:style>
            <a:lnRef idx="2">
              <a:schemeClr val="accent2">
                <a:hueOff val="2154617"/>
                <a:satOff val="23430"/>
                <a:lumOff val="942"/>
                <a:alphaOff val="0"/>
              </a:schemeClr>
            </a:lnRef>
            <a:fillRef idx="1">
              <a:schemeClr val="accent2">
                <a:hueOff val="2154617"/>
                <a:satOff val="23430"/>
                <a:lumOff val="942"/>
                <a:alphaOff val="0"/>
              </a:schemeClr>
            </a:fillRef>
            <a:effectRef idx="0">
              <a:schemeClr val="accent2">
                <a:hueOff val="2154617"/>
                <a:satOff val="23430"/>
                <a:lumOff val="94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E643743-9944-1B3F-C4CE-D8824A4A879C}"/>
                </a:ext>
              </a:extLst>
            </p:cNvPr>
            <p:cNvSpPr/>
            <p:nvPr/>
          </p:nvSpPr>
          <p:spPr>
            <a:xfrm>
              <a:off x="6559024" y="3689147"/>
              <a:ext cx="412987" cy="413444"/>
            </a:xfrm>
            <a:prstGeom prst="ellipse">
              <a:avLst/>
            </a:prstGeom>
            <a:solidFill>
              <a:srgbClr val="5AAE61"/>
            </a:solidFill>
            <a:ln>
              <a:noFill/>
            </a:ln>
          </p:spPr>
          <p:style>
            <a:lnRef idx="2">
              <a:schemeClr val="accent2">
                <a:hueOff val="1454367"/>
                <a:satOff val="15816"/>
                <a:lumOff val="636"/>
                <a:alphaOff val="0"/>
              </a:schemeClr>
            </a:lnRef>
            <a:fillRef idx="1">
              <a:schemeClr val="accent2">
                <a:hueOff val="1454367"/>
                <a:satOff val="15816"/>
                <a:lumOff val="636"/>
                <a:alphaOff val="0"/>
              </a:schemeClr>
            </a:fillRef>
            <a:effectRef idx="0">
              <a:schemeClr val="accent2">
                <a:hueOff val="1454367"/>
                <a:satOff val="15816"/>
                <a:lumOff val="63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A9A5E62-3764-AD74-A6EB-6CF94EE5B163}"/>
                </a:ext>
              </a:extLst>
            </p:cNvPr>
            <p:cNvSpPr/>
            <p:nvPr/>
          </p:nvSpPr>
          <p:spPr>
            <a:xfrm>
              <a:off x="6150353" y="3792643"/>
              <a:ext cx="206493" cy="206451"/>
            </a:xfrm>
            <a:prstGeom prst="ellipse">
              <a:avLst/>
            </a:prstGeom>
            <a:solidFill>
              <a:srgbClr val="5AAE61"/>
            </a:solidFill>
            <a:ln>
              <a:noFill/>
            </a:ln>
          </p:spPr>
          <p:style>
            <a:lnRef idx="2">
              <a:schemeClr val="accent2">
                <a:hueOff val="1508232"/>
                <a:satOff val="16401"/>
                <a:lumOff val="659"/>
                <a:alphaOff val="0"/>
              </a:schemeClr>
            </a:lnRef>
            <a:fillRef idx="1">
              <a:schemeClr val="accent2">
                <a:hueOff val="1508232"/>
                <a:satOff val="16401"/>
                <a:lumOff val="659"/>
                <a:alphaOff val="0"/>
              </a:schemeClr>
            </a:fillRef>
            <a:effectRef idx="0">
              <a:schemeClr val="accent2">
                <a:hueOff val="1508232"/>
                <a:satOff val="16401"/>
                <a:lumOff val="65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8CB58B3-D966-C269-1D3D-23B1AA6BE3CC}"/>
                </a:ext>
              </a:extLst>
            </p:cNvPr>
            <p:cNvSpPr/>
            <p:nvPr/>
          </p:nvSpPr>
          <p:spPr>
            <a:xfrm>
              <a:off x="5742402" y="3792643"/>
              <a:ext cx="206493" cy="206451"/>
            </a:xfrm>
            <a:prstGeom prst="ellipse">
              <a:avLst/>
            </a:prstGeom>
            <a:solidFill>
              <a:srgbClr val="5AAE61"/>
            </a:solidFill>
            <a:ln>
              <a:noFill/>
            </a:ln>
          </p:spPr>
          <p:style>
            <a:lnRef idx="2">
              <a:schemeClr val="accent2">
                <a:hueOff val="1562098"/>
                <a:satOff val="16987"/>
                <a:lumOff val="683"/>
                <a:alphaOff val="0"/>
              </a:schemeClr>
            </a:lnRef>
            <a:fillRef idx="1">
              <a:schemeClr val="accent2">
                <a:hueOff val="1562098"/>
                <a:satOff val="16987"/>
                <a:lumOff val="683"/>
                <a:alphaOff val="0"/>
              </a:schemeClr>
            </a:fillRef>
            <a:effectRef idx="0">
              <a:schemeClr val="accent2">
                <a:hueOff val="1562098"/>
                <a:satOff val="16987"/>
                <a:lumOff val="6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2D02240-F020-7699-A78C-674B1697E2E2}"/>
                </a:ext>
              </a:extLst>
            </p:cNvPr>
            <p:cNvSpPr/>
            <p:nvPr/>
          </p:nvSpPr>
          <p:spPr>
            <a:xfrm>
              <a:off x="5333731" y="3792643"/>
              <a:ext cx="206493" cy="206451"/>
            </a:xfrm>
            <a:prstGeom prst="ellipse">
              <a:avLst/>
            </a:prstGeom>
            <a:solidFill>
              <a:srgbClr val="5AAE61"/>
            </a:solidFill>
            <a:ln>
              <a:noFill/>
            </a:ln>
          </p:spPr>
          <p:style>
            <a:lnRef idx="2">
              <a:schemeClr val="accent2">
                <a:hueOff val="1615963"/>
                <a:satOff val="17573"/>
                <a:lumOff val="706"/>
                <a:alphaOff val="0"/>
              </a:schemeClr>
            </a:lnRef>
            <a:fillRef idx="1">
              <a:schemeClr val="accent2">
                <a:hueOff val="1615963"/>
                <a:satOff val="17573"/>
                <a:lumOff val="706"/>
                <a:alphaOff val="0"/>
              </a:schemeClr>
            </a:fillRef>
            <a:effectRef idx="0">
              <a:schemeClr val="accent2">
                <a:hueOff val="1615963"/>
                <a:satOff val="17573"/>
                <a:lumOff val="7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53A84AE-F94B-5DDE-0CE7-C1BA119BD7B1}"/>
                </a:ext>
              </a:extLst>
            </p:cNvPr>
            <p:cNvSpPr/>
            <p:nvPr/>
          </p:nvSpPr>
          <p:spPr>
            <a:xfrm>
              <a:off x="4925780" y="3792643"/>
              <a:ext cx="206493" cy="206451"/>
            </a:xfrm>
            <a:prstGeom prst="ellipse">
              <a:avLst/>
            </a:prstGeom>
            <a:solidFill>
              <a:srgbClr val="5AAE61"/>
            </a:solidFill>
            <a:ln>
              <a:noFill/>
            </a:ln>
          </p:spPr>
          <p:style>
            <a:lnRef idx="2">
              <a:schemeClr val="accent2">
                <a:hueOff val="1669828"/>
                <a:satOff val="18159"/>
                <a:lumOff val="730"/>
                <a:alphaOff val="0"/>
              </a:schemeClr>
            </a:lnRef>
            <a:fillRef idx="1">
              <a:schemeClr val="accent2">
                <a:hueOff val="1669828"/>
                <a:satOff val="18159"/>
                <a:lumOff val="730"/>
                <a:alphaOff val="0"/>
              </a:schemeClr>
            </a:fillRef>
            <a:effectRef idx="0">
              <a:schemeClr val="accent2">
                <a:hueOff val="1669828"/>
                <a:satOff val="18159"/>
                <a:lumOff val="7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C646747-0B39-859D-6230-2066524FCEDB}"/>
                </a:ext>
              </a:extLst>
            </p:cNvPr>
            <p:cNvSpPr/>
            <p:nvPr/>
          </p:nvSpPr>
          <p:spPr>
            <a:xfrm>
              <a:off x="4517109" y="3792643"/>
              <a:ext cx="206493" cy="206451"/>
            </a:xfrm>
            <a:prstGeom prst="ellipse">
              <a:avLst/>
            </a:prstGeom>
            <a:solidFill>
              <a:srgbClr val="5AAE61"/>
            </a:solidFill>
            <a:ln>
              <a:noFill/>
            </a:ln>
          </p:spPr>
          <p:style>
            <a:lnRef idx="2">
              <a:schemeClr val="accent2">
                <a:hueOff val="1723694"/>
                <a:satOff val="18744"/>
                <a:lumOff val="753"/>
                <a:alphaOff val="0"/>
              </a:schemeClr>
            </a:lnRef>
            <a:fillRef idx="1">
              <a:schemeClr val="accent2">
                <a:hueOff val="1723694"/>
                <a:satOff val="18744"/>
                <a:lumOff val="753"/>
                <a:alphaOff val="0"/>
              </a:schemeClr>
            </a:fillRef>
            <a:effectRef idx="0">
              <a:schemeClr val="accent2">
                <a:hueOff val="1723694"/>
                <a:satOff val="18744"/>
                <a:lumOff val="7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CDAD3BE-AEC6-BF39-6106-17F584559D45}"/>
                </a:ext>
              </a:extLst>
            </p:cNvPr>
            <p:cNvSpPr/>
            <p:nvPr/>
          </p:nvSpPr>
          <p:spPr>
            <a:xfrm>
              <a:off x="1549814" y="6012509"/>
              <a:ext cx="2834640" cy="499381"/>
            </a:xfrm>
            <a:custGeom>
              <a:avLst/>
              <a:gdLst>
                <a:gd name="connsiteX0" fmla="*/ 0 w 2446576"/>
                <a:gd name="connsiteY0" fmla="*/ 0 h 537327"/>
                <a:gd name="connsiteX1" fmla="*/ 2446576 w 2446576"/>
                <a:gd name="connsiteY1" fmla="*/ 0 h 537327"/>
                <a:gd name="connsiteX2" fmla="*/ 2446576 w 2446576"/>
                <a:gd name="connsiteY2" fmla="*/ 537327 h 537327"/>
                <a:gd name="connsiteX3" fmla="*/ 0 w 2446576"/>
                <a:gd name="connsiteY3" fmla="*/ 537327 h 537327"/>
                <a:gd name="connsiteX4" fmla="*/ 0 w 2446576"/>
                <a:gd name="connsiteY4" fmla="*/ 0 h 5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576" h="537327">
                  <a:moveTo>
                    <a:pt x="0" y="0"/>
                  </a:moveTo>
                  <a:lnTo>
                    <a:pt x="2446576" y="0"/>
                  </a:lnTo>
                  <a:lnTo>
                    <a:pt x="2446576" y="537327"/>
                  </a:lnTo>
                  <a:lnTo>
                    <a:pt x="0" y="5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BE723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Fingerprinting Analysis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C500174-6E2C-68E9-B3C9-A0C01977472E}"/>
                </a:ext>
              </a:extLst>
            </p:cNvPr>
            <p:cNvSpPr/>
            <p:nvPr/>
          </p:nvSpPr>
          <p:spPr>
            <a:xfrm>
              <a:off x="6987840" y="2672063"/>
              <a:ext cx="412987" cy="413444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077309"/>
                <a:satOff val="11715"/>
                <a:lumOff val="471"/>
                <a:alphaOff val="0"/>
              </a:schemeClr>
            </a:lnRef>
            <a:fillRef idx="1">
              <a:schemeClr val="accent2">
                <a:hueOff val="1077309"/>
                <a:satOff val="11715"/>
                <a:lumOff val="471"/>
                <a:alphaOff val="0"/>
              </a:schemeClr>
            </a:fillRef>
            <a:effectRef idx="0">
              <a:schemeClr val="accent2">
                <a:hueOff val="1077309"/>
                <a:satOff val="11715"/>
                <a:lumOff val="47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A338EB5-32AC-DA3E-2AF6-E65E2116F6E2}"/>
                </a:ext>
              </a:extLst>
            </p:cNvPr>
            <p:cNvSpPr/>
            <p:nvPr/>
          </p:nvSpPr>
          <p:spPr>
            <a:xfrm>
              <a:off x="6723068" y="2453691"/>
              <a:ext cx="206493" cy="206451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131174"/>
                <a:satOff val="12301"/>
                <a:lumOff val="494"/>
                <a:alphaOff val="0"/>
              </a:schemeClr>
            </a:lnRef>
            <a:fillRef idx="1">
              <a:schemeClr val="accent2">
                <a:hueOff val="1131174"/>
                <a:satOff val="12301"/>
                <a:lumOff val="494"/>
                <a:alphaOff val="0"/>
              </a:schemeClr>
            </a:fillRef>
            <a:effectRef idx="0">
              <a:schemeClr val="accent2">
                <a:hueOff val="1131174"/>
                <a:satOff val="12301"/>
                <a:lumOff val="49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3325F81-B8BA-7C68-5672-5AF2D58AEE93}"/>
                </a:ext>
              </a:extLst>
            </p:cNvPr>
            <p:cNvSpPr/>
            <p:nvPr/>
          </p:nvSpPr>
          <p:spPr>
            <a:xfrm>
              <a:off x="6282020" y="2453691"/>
              <a:ext cx="206493" cy="206451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185040"/>
                <a:satOff val="12887"/>
                <a:lumOff val="518"/>
                <a:alphaOff val="0"/>
              </a:schemeClr>
            </a:lnRef>
            <a:fillRef idx="1">
              <a:schemeClr val="accent2">
                <a:hueOff val="1185040"/>
                <a:satOff val="12887"/>
                <a:lumOff val="518"/>
                <a:alphaOff val="0"/>
              </a:schemeClr>
            </a:fillRef>
            <a:effectRef idx="0">
              <a:schemeClr val="accent2">
                <a:hueOff val="1185040"/>
                <a:satOff val="12887"/>
                <a:lumOff val="518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2A1B911-BE34-89F9-D77F-1949D3A7EB2A}"/>
                </a:ext>
              </a:extLst>
            </p:cNvPr>
            <p:cNvSpPr/>
            <p:nvPr/>
          </p:nvSpPr>
          <p:spPr>
            <a:xfrm>
              <a:off x="5840972" y="2453691"/>
              <a:ext cx="206493" cy="206451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238905"/>
                <a:satOff val="13472"/>
                <a:lumOff val="541"/>
                <a:alphaOff val="0"/>
              </a:schemeClr>
            </a:lnRef>
            <a:fillRef idx="1">
              <a:schemeClr val="accent2">
                <a:hueOff val="1238905"/>
                <a:satOff val="13472"/>
                <a:lumOff val="541"/>
                <a:alphaOff val="0"/>
              </a:schemeClr>
            </a:fillRef>
            <a:effectRef idx="0">
              <a:schemeClr val="accent2">
                <a:hueOff val="1238905"/>
                <a:satOff val="13472"/>
                <a:lumOff val="54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CA809D5-52C7-0872-299E-1120DCE5591F}"/>
                </a:ext>
              </a:extLst>
            </p:cNvPr>
            <p:cNvSpPr/>
            <p:nvPr/>
          </p:nvSpPr>
          <p:spPr>
            <a:xfrm>
              <a:off x="5399924" y="2453691"/>
              <a:ext cx="206493" cy="206451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292770"/>
                <a:satOff val="14058"/>
                <a:lumOff val="565"/>
                <a:alphaOff val="0"/>
              </a:schemeClr>
            </a:lnRef>
            <a:fillRef idx="1">
              <a:schemeClr val="accent2">
                <a:hueOff val="1292770"/>
                <a:satOff val="14058"/>
                <a:lumOff val="565"/>
                <a:alphaOff val="0"/>
              </a:schemeClr>
            </a:fillRef>
            <a:effectRef idx="0">
              <a:schemeClr val="accent2">
                <a:hueOff val="1292770"/>
                <a:satOff val="14058"/>
                <a:lumOff val="56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655F6DF-8EB9-1F60-D032-C572C5DC4477}"/>
                </a:ext>
              </a:extLst>
            </p:cNvPr>
            <p:cNvSpPr/>
            <p:nvPr/>
          </p:nvSpPr>
          <p:spPr>
            <a:xfrm>
              <a:off x="4958157" y="2453691"/>
              <a:ext cx="206493" cy="206451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346636"/>
                <a:satOff val="14644"/>
                <a:lumOff val="589"/>
                <a:alphaOff val="0"/>
              </a:schemeClr>
            </a:lnRef>
            <a:fillRef idx="1">
              <a:schemeClr val="accent2">
                <a:hueOff val="1346636"/>
                <a:satOff val="14644"/>
                <a:lumOff val="589"/>
                <a:alphaOff val="0"/>
              </a:schemeClr>
            </a:fillRef>
            <a:effectRef idx="0">
              <a:schemeClr val="accent2">
                <a:hueOff val="1346636"/>
                <a:satOff val="14644"/>
                <a:lumOff val="58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4EB836D-2B0B-9C1F-2EC1-0214585B84C6}"/>
                </a:ext>
              </a:extLst>
            </p:cNvPr>
            <p:cNvSpPr/>
            <p:nvPr/>
          </p:nvSpPr>
          <p:spPr>
            <a:xfrm>
              <a:off x="4517109" y="2453691"/>
              <a:ext cx="206493" cy="206451"/>
            </a:xfrm>
            <a:prstGeom prst="ellipse">
              <a:avLst/>
            </a:prstGeom>
            <a:solidFill>
              <a:srgbClr val="8259B1"/>
            </a:solidFill>
            <a:ln>
              <a:noFill/>
            </a:ln>
          </p:spPr>
          <p:style>
            <a:lnRef idx="2">
              <a:schemeClr val="accent2">
                <a:hueOff val="1400501"/>
                <a:satOff val="15230"/>
                <a:lumOff val="612"/>
                <a:alphaOff val="0"/>
              </a:schemeClr>
            </a:lnRef>
            <a:fillRef idx="1">
              <a:schemeClr val="accent2">
                <a:hueOff val="1400501"/>
                <a:satOff val="15230"/>
                <a:lumOff val="612"/>
                <a:alphaOff val="0"/>
              </a:schemeClr>
            </a:fillRef>
            <a:effectRef idx="0">
              <a:schemeClr val="accent2">
                <a:hueOff val="1400501"/>
                <a:satOff val="15230"/>
                <a:lumOff val="6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D576DC1B-9BE3-CE7B-4A27-9E2D4756DE9C}"/>
                </a:ext>
              </a:extLst>
            </p:cNvPr>
            <p:cNvSpPr/>
            <p:nvPr/>
          </p:nvSpPr>
          <p:spPr>
            <a:xfrm>
              <a:off x="1964088" y="2334006"/>
              <a:ext cx="2420366" cy="499381"/>
            </a:xfrm>
            <a:custGeom>
              <a:avLst/>
              <a:gdLst>
                <a:gd name="connsiteX0" fmla="*/ 0 w 2446576"/>
                <a:gd name="connsiteY0" fmla="*/ 0 h 537327"/>
                <a:gd name="connsiteX1" fmla="*/ 2446576 w 2446576"/>
                <a:gd name="connsiteY1" fmla="*/ 0 h 537327"/>
                <a:gd name="connsiteX2" fmla="*/ 2446576 w 2446576"/>
                <a:gd name="connsiteY2" fmla="*/ 537327 h 537327"/>
                <a:gd name="connsiteX3" fmla="*/ 0 w 2446576"/>
                <a:gd name="connsiteY3" fmla="*/ 537327 h 537327"/>
                <a:gd name="connsiteX4" fmla="*/ 0 w 2446576"/>
                <a:gd name="connsiteY4" fmla="*/ 0 h 5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576" h="537327">
                  <a:moveTo>
                    <a:pt x="0" y="0"/>
                  </a:moveTo>
                  <a:lnTo>
                    <a:pt x="2446576" y="0"/>
                  </a:lnTo>
                  <a:lnTo>
                    <a:pt x="2446576" y="537327"/>
                  </a:lnTo>
                  <a:lnTo>
                    <a:pt x="0" y="5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8259B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Concentration and Spatial Distribution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7CF4C82-C8D8-1298-3C0B-BEF9BF2C8121}"/>
                </a:ext>
              </a:extLst>
            </p:cNvPr>
            <p:cNvSpPr/>
            <p:nvPr/>
          </p:nvSpPr>
          <p:spPr>
            <a:xfrm>
              <a:off x="7982896" y="5065488"/>
              <a:ext cx="412987" cy="413444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262348"/>
                <a:satOff val="24602"/>
                <a:lumOff val="989"/>
                <a:alphaOff val="0"/>
              </a:schemeClr>
            </a:lnRef>
            <a:fillRef idx="1">
              <a:schemeClr val="accent2">
                <a:hueOff val="2262348"/>
                <a:satOff val="24602"/>
                <a:lumOff val="989"/>
                <a:alphaOff val="0"/>
              </a:schemeClr>
            </a:fillRef>
            <a:effectRef idx="0">
              <a:schemeClr val="accent2">
                <a:hueOff val="2262348"/>
                <a:satOff val="24602"/>
                <a:lumOff val="98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699FE07-5C77-5D7F-2F4F-D0BA973E7ED9}"/>
                </a:ext>
              </a:extLst>
            </p:cNvPr>
            <p:cNvSpPr/>
            <p:nvPr/>
          </p:nvSpPr>
          <p:spPr>
            <a:xfrm>
              <a:off x="7774963" y="5484893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316214"/>
                <a:satOff val="25188"/>
                <a:lumOff val="1012"/>
                <a:alphaOff val="0"/>
              </a:schemeClr>
            </a:lnRef>
            <a:fillRef idx="1">
              <a:schemeClr val="accent2">
                <a:hueOff val="2316214"/>
                <a:satOff val="25188"/>
                <a:lumOff val="1012"/>
                <a:alphaOff val="0"/>
              </a:schemeClr>
            </a:fillRef>
            <a:effectRef idx="0">
              <a:schemeClr val="accent2">
                <a:hueOff val="2316214"/>
                <a:satOff val="25188"/>
                <a:lumOff val="101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DF42A8F4-3CBA-4629-75E7-188052712835}"/>
                </a:ext>
              </a:extLst>
            </p:cNvPr>
            <p:cNvSpPr/>
            <p:nvPr/>
          </p:nvSpPr>
          <p:spPr>
            <a:xfrm>
              <a:off x="7478533" y="5818683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370079"/>
                <a:satOff val="25773"/>
                <a:lumOff val="1036"/>
                <a:alphaOff val="0"/>
              </a:schemeClr>
            </a:lnRef>
            <a:fillRef idx="1">
              <a:schemeClr val="accent2">
                <a:hueOff val="2370079"/>
                <a:satOff val="25773"/>
                <a:lumOff val="1036"/>
                <a:alphaOff val="0"/>
              </a:schemeClr>
            </a:fillRef>
            <a:effectRef idx="0">
              <a:schemeClr val="accent2">
                <a:hueOff val="2370079"/>
                <a:satOff val="25773"/>
                <a:lumOff val="103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59B1A31-431D-8F27-9FA0-5372B7A13336}"/>
                </a:ext>
              </a:extLst>
            </p:cNvPr>
            <p:cNvSpPr/>
            <p:nvPr/>
          </p:nvSpPr>
          <p:spPr>
            <a:xfrm>
              <a:off x="7143970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423944"/>
                <a:satOff val="26359"/>
                <a:lumOff val="1059"/>
                <a:alphaOff val="0"/>
              </a:schemeClr>
            </a:lnRef>
            <a:fillRef idx="1">
              <a:schemeClr val="accent2">
                <a:hueOff val="2423944"/>
                <a:satOff val="26359"/>
                <a:lumOff val="1059"/>
                <a:alphaOff val="0"/>
              </a:schemeClr>
            </a:fillRef>
            <a:effectRef idx="0">
              <a:schemeClr val="accent2">
                <a:hueOff val="2423944"/>
                <a:satOff val="26359"/>
                <a:lumOff val="105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D5DF822-DDB8-8043-B19B-B4DCF91CE007}"/>
                </a:ext>
              </a:extLst>
            </p:cNvPr>
            <p:cNvSpPr/>
            <p:nvPr/>
          </p:nvSpPr>
          <p:spPr>
            <a:xfrm>
              <a:off x="6702922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477810"/>
                <a:satOff val="26945"/>
                <a:lumOff val="1083"/>
                <a:alphaOff val="0"/>
              </a:schemeClr>
            </a:lnRef>
            <a:fillRef idx="1">
              <a:schemeClr val="accent2">
                <a:hueOff val="2477810"/>
                <a:satOff val="26945"/>
                <a:lumOff val="1083"/>
                <a:alphaOff val="0"/>
              </a:schemeClr>
            </a:fillRef>
            <a:effectRef idx="0">
              <a:schemeClr val="accent2">
                <a:hueOff val="2477810"/>
                <a:satOff val="26945"/>
                <a:lumOff val="108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E3D8175-C9A6-48D2-2F7C-45559EB669FD}"/>
                </a:ext>
              </a:extLst>
            </p:cNvPr>
            <p:cNvSpPr/>
            <p:nvPr/>
          </p:nvSpPr>
          <p:spPr>
            <a:xfrm>
              <a:off x="6261155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531675"/>
                <a:satOff val="27531"/>
                <a:lumOff val="1106"/>
                <a:alphaOff val="0"/>
              </a:schemeClr>
            </a:lnRef>
            <a:fillRef idx="1">
              <a:schemeClr val="accent2">
                <a:hueOff val="2531675"/>
                <a:satOff val="27531"/>
                <a:lumOff val="1106"/>
                <a:alphaOff val="0"/>
              </a:schemeClr>
            </a:fillRef>
            <a:effectRef idx="0">
              <a:schemeClr val="accent2">
                <a:hueOff val="2531675"/>
                <a:satOff val="27531"/>
                <a:lumOff val="11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30A6B68-80FE-A760-73E3-C36E276EA882}"/>
                </a:ext>
              </a:extLst>
            </p:cNvPr>
            <p:cNvSpPr/>
            <p:nvPr/>
          </p:nvSpPr>
          <p:spPr>
            <a:xfrm>
              <a:off x="5820107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585541"/>
                <a:satOff val="28116"/>
                <a:lumOff val="1130"/>
                <a:alphaOff val="0"/>
              </a:schemeClr>
            </a:lnRef>
            <a:fillRef idx="1">
              <a:schemeClr val="accent2">
                <a:hueOff val="2585541"/>
                <a:satOff val="28116"/>
                <a:lumOff val="1130"/>
                <a:alphaOff val="0"/>
              </a:schemeClr>
            </a:fillRef>
            <a:effectRef idx="0">
              <a:schemeClr val="accent2">
                <a:hueOff val="2585541"/>
                <a:satOff val="28116"/>
                <a:lumOff val="11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260DE61-7CF5-440B-80CB-9310AF633A11}"/>
                </a:ext>
              </a:extLst>
            </p:cNvPr>
            <p:cNvSpPr/>
            <p:nvPr/>
          </p:nvSpPr>
          <p:spPr>
            <a:xfrm>
              <a:off x="5379059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639407"/>
                <a:satOff val="28702"/>
                <a:lumOff val="1153"/>
                <a:alphaOff val="0"/>
              </a:schemeClr>
            </a:lnRef>
            <a:fillRef idx="1">
              <a:schemeClr val="accent2">
                <a:hueOff val="2639407"/>
                <a:satOff val="28702"/>
                <a:lumOff val="1153"/>
                <a:alphaOff val="0"/>
              </a:schemeClr>
            </a:fillRef>
            <a:effectRef idx="0">
              <a:schemeClr val="accent2">
                <a:hueOff val="2639407"/>
                <a:satOff val="28702"/>
                <a:lumOff val="11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39ADCB32-3BDA-14DF-D422-C9C7D3668F7D}"/>
                </a:ext>
              </a:extLst>
            </p:cNvPr>
            <p:cNvSpPr/>
            <p:nvPr/>
          </p:nvSpPr>
          <p:spPr>
            <a:xfrm>
              <a:off x="4938011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693272"/>
                <a:satOff val="29288"/>
                <a:lumOff val="1177"/>
                <a:alphaOff val="0"/>
              </a:schemeClr>
            </a:lnRef>
            <a:fillRef idx="1">
              <a:schemeClr val="accent2">
                <a:hueOff val="2693272"/>
                <a:satOff val="29288"/>
                <a:lumOff val="1177"/>
                <a:alphaOff val="0"/>
              </a:schemeClr>
            </a:fillRef>
            <a:effectRef idx="0">
              <a:schemeClr val="accent2">
                <a:hueOff val="2693272"/>
                <a:satOff val="29288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1CA27B3-8435-54D0-CD11-BAFE718C0031}"/>
                </a:ext>
              </a:extLst>
            </p:cNvPr>
            <p:cNvSpPr/>
            <p:nvPr/>
          </p:nvSpPr>
          <p:spPr>
            <a:xfrm>
              <a:off x="1964088" y="5022519"/>
              <a:ext cx="2420366" cy="499381"/>
            </a:xfrm>
            <a:custGeom>
              <a:avLst/>
              <a:gdLst>
                <a:gd name="connsiteX0" fmla="*/ 0 w 2446576"/>
                <a:gd name="connsiteY0" fmla="*/ 0 h 537327"/>
                <a:gd name="connsiteX1" fmla="*/ 2446576 w 2446576"/>
                <a:gd name="connsiteY1" fmla="*/ 0 h 537327"/>
                <a:gd name="connsiteX2" fmla="*/ 2446576 w 2446576"/>
                <a:gd name="connsiteY2" fmla="*/ 537327 h 537327"/>
                <a:gd name="connsiteX3" fmla="*/ 0 w 2446576"/>
                <a:gd name="connsiteY3" fmla="*/ 537327 h 537327"/>
                <a:gd name="connsiteX4" fmla="*/ 0 w 2446576"/>
                <a:gd name="connsiteY4" fmla="*/ 0 h 5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576" h="537327">
                  <a:moveTo>
                    <a:pt x="0" y="0"/>
                  </a:moveTo>
                  <a:lnTo>
                    <a:pt x="2446576" y="0"/>
                  </a:lnTo>
                  <a:lnTo>
                    <a:pt x="2446576" y="537327"/>
                  </a:lnTo>
                  <a:lnTo>
                    <a:pt x="0" y="5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B94C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Modeling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413F9B9-9B10-CB4B-9039-6DE4C84C7FAD}"/>
                </a:ext>
              </a:extLst>
            </p:cNvPr>
            <p:cNvSpPr/>
            <p:nvPr/>
          </p:nvSpPr>
          <p:spPr>
            <a:xfrm>
              <a:off x="7982896" y="2278126"/>
              <a:ext cx="412987" cy="41344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592520"/>
                <a:satOff val="6443"/>
                <a:lumOff val="259"/>
                <a:alphaOff val="0"/>
              </a:schemeClr>
            </a:lnRef>
            <a:fillRef idx="1">
              <a:schemeClr val="accent2">
                <a:hueOff val="592520"/>
                <a:satOff val="6443"/>
                <a:lumOff val="259"/>
                <a:alphaOff val="0"/>
              </a:schemeClr>
            </a:fillRef>
            <a:effectRef idx="0">
              <a:schemeClr val="accent2">
                <a:hueOff val="592520"/>
                <a:satOff val="6443"/>
                <a:lumOff val="259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3DEE741-5A24-EDCE-3034-C58A064E6704}"/>
                </a:ext>
              </a:extLst>
            </p:cNvPr>
            <p:cNvSpPr/>
            <p:nvPr/>
          </p:nvSpPr>
          <p:spPr>
            <a:xfrm>
              <a:off x="7723160" y="203266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646385"/>
                <a:satOff val="7029"/>
                <a:lumOff val="282"/>
                <a:alphaOff val="0"/>
              </a:schemeClr>
            </a:lnRef>
            <a:fillRef idx="1">
              <a:schemeClr val="accent2">
                <a:hueOff val="646385"/>
                <a:satOff val="7029"/>
                <a:lumOff val="282"/>
                <a:alphaOff val="0"/>
              </a:schemeClr>
            </a:fillRef>
            <a:effectRef idx="0">
              <a:schemeClr val="accent2">
                <a:hueOff val="646385"/>
                <a:satOff val="7029"/>
                <a:lumOff val="28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4221820-9512-8A4D-5A6B-F66CDFF56038}"/>
                </a:ext>
              </a:extLst>
            </p:cNvPr>
            <p:cNvSpPr/>
            <p:nvPr/>
          </p:nvSpPr>
          <p:spPr>
            <a:xfrm>
              <a:off x="7432485" y="1729757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700251"/>
                <a:satOff val="7615"/>
                <a:lumOff val="306"/>
                <a:alphaOff val="0"/>
              </a:schemeClr>
            </a:lnRef>
            <a:fillRef idx="1">
              <a:schemeClr val="accent2">
                <a:hueOff val="700251"/>
                <a:satOff val="7615"/>
                <a:lumOff val="306"/>
                <a:alphaOff val="0"/>
              </a:schemeClr>
            </a:fillRef>
            <a:effectRef idx="0">
              <a:schemeClr val="accent2">
                <a:hueOff val="700251"/>
                <a:satOff val="7615"/>
                <a:lumOff val="30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EF494222-F39D-F7B2-E811-C75C94861CE5}"/>
                </a:ext>
              </a:extLst>
            </p:cNvPr>
            <p:cNvSpPr/>
            <p:nvPr/>
          </p:nvSpPr>
          <p:spPr>
            <a:xfrm>
              <a:off x="7143970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754116"/>
                <a:satOff val="8201"/>
                <a:lumOff val="330"/>
                <a:alphaOff val="0"/>
              </a:schemeClr>
            </a:lnRef>
            <a:fillRef idx="1">
              <a:schemeClr val="accent2">
                <a:hueOff val="754116"/>
                <a:satOff val="8201"/>
                <a:lumOff val="330"/>
                <a:alphaOff val="0"/>
              </a:schemeClr>
            </a:fillRef>
            <a:effectRef idx="0">
              <a:schemeClr val="accent2">
                <a:hueOff val="754116"/>
                <a:satOff val="8201"/>
                <a:lumOff val="33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4FAA53B1-92D0-CDE4-0E54-0252E63479B6}"/>
                </a:ext>
              </a:extLst>
            </p:cNvPr>
            <p:cNvSpPr/>
            <p:nvPr/>
          </p:nvSpPr>
          <p:spPr>
            <a:xfrm>
              <a:off x="6702922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807982"/>
                <a:satOff val="8786"/>
                <a:lumOff val="353"/>
                <a:alphaOff val="0"/>
              </a:schemeClr>
            </a:lnRef>
            <a:fillRef idx="1">
              <a:schemeClr val="accent2">
                <a:hueOff val="807982"/>
                <a:satOff val="8786"/>
                <a:lumOff val="353"/>
                <a:alphaOff val="0"/>
              </a:schemeClr>
            </a:fillRef>
            <a:effectRef idx="0">
              <a:schemeClr val="accent2">
                <a:hueOff val="807982"/>
                <a:satOff val="8786"/>
                <a:lumOff val="353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EA54D5D-231F-FB05-392D-226E870A83D2}"/>
                </a:ext>
              </a:extLst>
            </p:cNvPr>
            <p:cNvSpPr/>
            <p:nvPr/>
          </p:nvSpPr>
          <p:spPr>
            <a:xfrm>
              <a:off x="6261155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861847"/>
                <a:satOff val="9372"/>
                <a:lumOff val="377"/>
                <a:alphaOff val="0"/>
              </a:schemeClr>
            </a:lnRef>
            <a:fillRef idx="1">
              <a:schemeClr val="accent2">
                <a:hueOff val="861847"/>
                <a:satOff val="9372"/>
                <a:lumOff val="377"/>
                <a:alphaOff val="0"/>
              </a:schemeClr>
            </a:fillRef>
            <a:effectRef idx="0">
              <a:schemeClr val="accent2">
                <a:hueOff val="861847"/>
                <a:satOff val="9372"/>
                <a:lumOff val="37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BF1E78-5A48-9593-C9F5-42616E1033EB}"/>
                </a:ext>
              </a:extLst>
            </p:cNvPr>
            <p:cNvSpPr/>
            <p:nvPr/>
          </p:nvSpPr>
          <p:spPr>
            <a:xfrm>
              <a:off x="5820107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915712"/>
                <a:satOff val="9958"/>
                <a:lumOff val="400"/>
                <a:alphaOff val="0"/>
              </a:schemeClr>
            </a:lnRef>
            <a:fillRef idx="1">
              <a:schemeClr val="accent2">
                <a:hueOff val="915712"/>
                <a:satOff val="9958"/>
                <a:lumOff val="400"/>
                <a:alphaOff val="0"/>
              </a:schemeClr>
            </a:fillRef>
            <a:effectRef idx="0">
              <a:schemeClr val="accent2">
                <a:hueOff val="915712"/>
                <a:satOff val="9958"/>
                <a:lumOff val="40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5D241E4-3683-4DE2-5BB4-4C6D80117B81}"/>
                </a:ext>
              </a:extLst>
            </p:cNvPr>
            <p:cNvSpPr/>
            <p:nvPr/>
          </p:nvSpPr>
          <p:spPr>
            <a:xfrm>
              <a:off x="5379059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969578"/>
                <a:satOff val="10544"/>
                <a:lumOff val="424"/>
                <a:alphaOff val="0"/>
              </a:schemeClr>
            </a:lnRef>
            <a:fillRef idx="1">
              <a:schemeClr val="accent2">
                <a:hueOff val="969578"/>
                <a:satOff val="10544"/>
                <a:lumOff val="424"/>
                <a:alphaOff val="0"/>
              </a:schemeClr>
            </a:fillRef>
            <a:effectRef idx="0">
              <a:schemeClr val="accent2">
                <a:hueOff val="969578"/>
                <a:satOff val="10544"/>
                <a:lumOff val="424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C0FB19E2-F55D-6B5F-D8BE-99646BAF81F6}"/>
                </a:ext>
              </a:extLst>
            </p:cNvPr>
            <p:cNvSpPr/>
            <p:nvPr/>
          </p:nvSpPr>
          <p:spPr>
            <a:xfrm>
              <a:off x="4938011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1023443"/>
                <a:satOff val="11129"/>
                <a:lumOff val="447"/>
                <a:alphaOff val="0"/>
              </a:schemeClr>
            </a:lnRef>
            <a:fillRef idx="1">
              <a:schemeClr val="accent2">
                <a:hueOff val="1023443"/>
                <a:satOff val="11129"/>
                <a:lumOff val="447"/>
                <a:alphaOff val="0"/>
              </a:schemeClr>
            </a:fillRef>
            <a:effectRef idx="0">
              <a:schemeClr val="accent2">
                <a:hueOff val="1023443"/>
                <a:satOff val="11129"/>
                <a:lumOff val="44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B686D1F3-FA24-71FF-4271-3F914A818E5B}"/>
                </a:ext>
              </a:extLst>
            </p:cNvPr>
            <p:cNvSpPr/>
            <p:nvPr/>
          </p:nvSpPr>
          <p:spPr>
            <a:xfrm>
              <a:off x="1549814" y="3623151"/>
              <a:ext cx="2834640" cy="499381"/>
            </a:xfrm>
            <a:custGeom>
              <a:avLst/>
              <a:gdLst>
                <a:gd name="connsiteX0" fmla="*/ 0 w 2446576"/>
                <a:gd name="connsiteY0" fmla="*/ 0 h 537327"/>
                <a:gd name="connsiteX1" fmla="*/ 2446576 w 2446576"/>
                <a:gd name="connsiteY1" fmla="*/ 0 h 537327"/>
                <a:gd name="connsiteX2" fmla="*/ 2446576 w 2446576"/>
                <a:gd name="connsiteY2" fmla="*/ 537327 h 537327"/>
                <a:gd name="connsiteX3" fmla="*/ 0 w 2446576"/>
                <a:gd name="connsiteY3" fmla="*/ 537327 h 537327"/>
                <a:gd name="connsiteX4" fmla="*/ 0 w 2446576"/>
                <a:gd name="connsiteY4" fmla="*/ 0 h 5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576" h="537327">
                  <a:moveTo>
                    <a:pt x="0" y="0"/>
                  </a:moveTo>
                  <a:lnTo>
                    <a:pt x="2446576" y="0"/>
                  </a:lnTo>
                  <a:lnTo>
                    <a:pt x="2446576" y="537327"/>
                  </a:lnTo>
                  <a:lnTo>
                    <a:pt x="0" y="5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75AA5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Contaminant Transport Pathway Analysis</a:t>
              </a: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1FF7BD99-159E-D7BF-09CF-4830BEDD78E9}"/>
                </a:ext>
              </a:extLst>
            </p:cNvPr>
            <p:cNvSpPr/>
            <p:nvPr/>
          </p:nvSpPr>
          <p:spPr>
            <a:xfrm>
              <a:off x="1641254" y="1325904"/>
              <a:ext cx="2743200" cy="499381"/>
            </a:xfrm>
            <a:custGeom>
              <a:avLst/>
              <a:gdLst>
                <a:gd name="connsiteX0" fmla="*/ 0 w 2446576"/>
                <a:gd name="connsiteY0" fmla="*/ 0 h 537327"/>
                <a:gd name="connsiteX1" fmla="*/ 2446576 w 2446576"/>
                <a:gd name="connsiteY1" fmla="*/ 0 h 537327"/>
                <a:gd name="connsiteX2" fmla="*/ 2446576 w 2446576"/>
                <a:gd name="connsiteY2" fmla="*/ 537327 h 537327"/>
                <a:gd name="connsiteX3" fmla="*/ 0 w 2446576"/>
                <a:gd name="connsiteY3" fmla="*/ 537327 h 537327"/>
                <a:gd name="connsiteX4" fmla="*/ 0 w 2446576"/>
                <a:gd name="connsiteY4" fmla="*/ 0 h 537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576" h="537327">
                  <a:moveTo>
                    <a:pt x="0" y="0"/>
                  </a:moveTo>
                  <a:lnTo>
                    <a:pt x="2446576" y="0"/>
                  </a:lnTo>
                  <a:lnTo>
                    <a:pt x="2446576" y="537327"/>
                  </a:lnTo>
                  <a:lnTo>
                    <a:pt x="0" y="53732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1" kern="1200" dirty="0">
                  <a:solidFill>
                    <a:srgbClr val="66A1E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Site History Forensics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57A6526-0257-9A6B-35B2-A54C287D1961}"/>
                </a:ext>
              </a:extLst>
            </p:cNvPr>
            <p:cNvSpPr txBox="1"/>
            <p:nvPr/>
          </p:nvSpPr>
          <p:spPr>
            <a:xfrm>
              <a:off x="7391528" y="2942082"/>
              <a:ext cx="2293396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Multiple lines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evidence that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tell a </a:t>
              </a: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cohesive, </a:t>
              </a:r>
            </a:p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defensible, and compelling story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about the sources </a:t>
              </a:r>
            </a:p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 COCs</a:t>
              </a: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2D27EA4E-7052-9630-4E23-D856C2D02E70}"/>
                </a:ext>
              </a:extLst>
            </p:cNvPr>
            <p:cNvSpPr/>
            <p:nvPr/>
          </p:nvSpPr>
          <p:spPr>
            <a:xfrm>
              <a:off x="4517109" y="1472370"/>
              <a:ext cx="206493" cy="206451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>
                <a:hueOff val="1023443"/>
                <a:satOff val="11129"/>
                <a:lumOff val="447"/>
                <a:alphaOff val="0"/>
              </a:schemeClr>
            </a:lnRef>
            <a:fillRef idx="1">
              <a:schemeClr val="accent2">
                <a:hueOff val="1023443"/>
                <a:satOff val="11129"/>
                <a:lumOff val="447"/>
                <a:alphaOff val="0"/>
              </a:schemeClr>
            </a:fillRef>
            <a:effectRef idx="0">
              <a:schemeClr val="accent2">
                <a:hueOff val="1023443"/>
                <a:satOff val="11129"/>
                <a:lumOff val="44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FA9EDD9-83E4-CAD2-503D-7C64DB3083D4}"/>
                </a:ext>
              </a:extLst>
            </p:cNvPr>
            <p:cNvSpPr/>
            <p:nvPr/>
          </p:nvSpPr>
          <p:spPr>
            <a:xfrm>
              <a:off x="4517109" y="6158975"/>
              <a:ext cx="206493" cy="206451"/>
            </a:xfrm>
            <a:prstGeom prst="ellipse">
              <a:avLst/>
            </a:prstGeom>
            <a:solidFill>
              <a:srgbClr val="BE7239"/>
            </a:solidFill>
            <a:ln>
              <a:noFill/>
            </a:ln>
          </p:spPr>
          <p:style>
            <a:lnRef idx="2">
              <a:schemeClr val="accent2">
                <a:hueOff val="2693272"/>
                <a:satOff val="29288"/>
                <a:lumOff val="1177"/>
                <a:alphaOff val="0"/>
              </a:schemeClr>
            </a:lnRef>
            <a:fillRef idx="1">
              <a:schemeClr val="accent2">
                <a:hueOff val="2693272"/>
                <a:satOff val="29288"/>
                <a:lumOff val="1177"/>
                <a:alphaOff val="0"/>
              </a:schemeClr>
            </a:fillRef>
            <a:effectRef idx="0">
              <a:schemeClr val="accent2">
                <a:hueOff val="2693272"/>
                <a:satOff val="29288"/>
                <a:lumOff val="117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u="sng" dirty="0"/>
            </a:p>
          </p:txBody>
        </p:sp>
      </p:grpSp>
    </p:spTree>
    <p:extLst>
      <p:ext uri="{BB962C8B-B14F-4D97-AF65-F5344CB8AC3E}">
        <p14:creationId xmlns:p14="http://schemas.microsoft.com/office/powerpoint/2010/main" val="1126986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F5532-8D77-40C4-A93C-C8E39F982B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Case Studies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D3C8AF-6614-48BE-983B-F37824572AC3}"/>
              </a:ext>
            </a:extLst>
          </p:cNvPr>
          <p:cNvSpPr/>
          <p:nvPr/>
        </p:nvSpPr>
        <p:spPr>
          <a:xfrm>
            <a:off x="1266734" y="1043598"/>
            <a:ext cx="4572000" cy="5814402"/>
          </a:xfrm>
          <a:prstGeom prst="rect">
            <a:avLst/>
          </a:prstGeom>
          <a:solidFill>
            <a:srgbClr val="4E7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0DF259-EBE0-44C5-B150-EB5C25AB2796}"/>
              </a:ext>
            </a:extLst>
          </p:cNvPr>
          <p:cNvSpPr/>
          <p:nvPr/>
        </p:nvSpPr>
        <p:spPr>
          <a:xfrm>
            <a:off x="6762705" y="1043598"/>
            <a:ext cx="4572000" cy="5814402"/>
          </a:xfrm>
          <a:prstGeom prst="rect">
            <a:avLst/>
          </a:prstGeom>
          <a:solidFill>
            <a:srgbClr val="4E73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D0E15F-E04F-4C33-9E7F-CA38A877C7AD}"/>
              </a:ext>
            </a:extLst>
          </p:cNvPr>
          <p:cNvSpPr/>
          <p:nvPr/>
        </p:nvSpPr>
        <p:spPr>
          <a:xfrm>
            <a:off x="6137262" y="3327099"/>
            <a:ext cx="1250886" cy="1250886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20007C1-9143-4C91-8F1E-9EC3DAC34DD2}"/>
              </a:ext>
            </a:extLst>
          </p:cNvPr>
          <p:cNvSpPr/>
          <p:nvPr/>
        </p:nvSpPr>
        <p:spPr>
          <a:xfrm>
            <a:off x="631825" y="3290637"/>
            <a:ext cx="1250886" cy="1250886"/>
          </a:xfrm>
          <a:prstGeom prst="ellipse">
            <a:avLst/>
          </a:prstGeom>
          <a:solidFill>
            <a:schemeClr val="bg1"/>
          </a:solidFill>
          <a:ln w="41275">
            <a:solidFill>
              <a:srgbClr val="6CCA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 Placeholder 29">
            <a:extLst>
              <a:ext uri="{FF2B5EF4-FFF2-40B4-BE49-F238E27FC236}">
                <a16:creationId xmlns:a16="http://schemas.microsoft.com/office/drawing/2014/main" id="{316A554C-E437-4372-95CC-655871AC1AA4}"/>
              </a:ext>
            </a:extLst>
          </p:cNvPr>
          <p:cNvSpPr txBox="1">
            <a:spLocks/>
          </p:cNvSpPr>
          <p:nvPr/>
        </p:nvSpPr>
        <p:spPr>
          <a:xfrm>
            <a:off x="7465338" y="3215555"/>
            <a:ext cx="3947357" cy="4125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/>
              <a:t>Case Study 2:</a:t>
            </a:r>
          </a:p>
          <a:p>
            <a:r>
              <a:rPr lang="en-US" sz="2800" dirty="0"/>
              <a:t>Petroleum Age Dating at an Underground Storage Tank Site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303BAC69-7603-4265-8FC6-4EA190123657}"/>
              </a:ext>
            </a:extLst>
          </p:cNvPr>
          <p:cNvSpPr txBox="1">
            <a:spLocks/>
          </p:cNvSpPr>
          <p:nvPr/>
        </p:nvSpPr>
        <p:spPr>
          <a:xfrm>
            <a:off x="1959901" y="3290637"/>
            <a:ext cx="3452852" cy="4125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u="sng" dirty="0"/>
              <a:t>Case Study 1: </a:t>
            </a:r>
          </a:p>
          <a:p>
            <a:r>
              <a:rPr lang="en-US" sz="2800" dirty="0"/>
              <a:t>PFAS Forensics at a Groundwater Site</a:t>
            </a:r>
          </a:p>
        </p:txBody>
      </p:sp>
      <p:pic>
        <p:nvPicPr>
          <p:cNvPr id="25" name="Content Placeholder 13" descr="Pandemic flattening curve bar graph outline">
            <a:extLst>
              <a:ext uri="{FF2B5EF4-FFF2-40B4-BE49-F238E27FC236}">
                <a16:creationId xmlns:a16="http://schemas.microsoft.com/office/drawing/2014/main" id="{0D31A201-847E-4982-ADCE-BCB9B9B05A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4240" y="3374905"/>
            <a:ext cx="1097280" cy="1097280"/>
          </a:xfrm>
          <a:prstGeom prst="rect">
            <a:avLst/>
          </a:prstGeom>
        </p:spPr>
      </p:pic>
      <p:pic>
        <p:nvPicPr>
          <p:cNvPr id="26" name="Content Placeholder 13" descr="Stopwatch outline">
            <a:extLst>
              <a:ext uri="{FF2B5EF4-FFF2-40B4-BE49-F238E27FC236}">
                <a16:creationId xmlns:a16="http://schemas.microsoft.com/office/drawing/2014/main" id="{25AF6E55-00EF-4AFA-BDB6-3E6B16788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13468" y="3360041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21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607217-761E-44DB-AF85-CAEE05C38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0877" y="3270613"/>
            <a:ext cx="4395020" cy="1677670"/>
          </a:xfrm>
        </p:spPr>
        <p:txBody>
          <a:bodyPr/>
          <a:lstStyle/>
          <a:p>
            <a:pPr algn="ctr"/>
            <a:r>
              <a:rPr lang="en-US" dirty="0"/>
              <a:t>Case Study 1: </a:t>
            </a:r>
          </a:p>
          <a:p>
            <a:pPr algn="ctr"/>
            <a:endParaRPr lang="en-US" dirty="0"/>
          </a:p>
          <a:p>
            <a:pPr algn="ctr"/>
            <a:r>
              <a:rPr lang="en-US" sz="4000" dirty="0"/>
              <a:t>PFAS Forensics at a Groundwater Site</a:t>
            </a:r>
          </a:p>
        </p:txBody>
      </p:sp>
      <p:pic>
        <p:nvPicPr>
          <p:cNvPr id="4" name="Content Placeholder 13" descr="Pandemic flattening curve bar graph outline">
            <a:extLst>
              <a:ext uri="{FF2B5EF4-FFF2-40B4-BE49-F238E27FC236}">
                <a16:creationId xmlns:a16="http://schemas.microsoft.com/office/drawing/2014/main" id="{F5B552B2-5D6E-4B06-AB81-F078FC45E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41519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0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051CBB-88E9-408D-8872-F0A698FB4F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Case Study 1 Background</a:t>
            </a:r>
          </a:p>
        </p:txBody>
      </p:sp>
      <p:pic>
        <p:nvPicPr>
          <p:cNvPr id="5" name="Content Placeholder 13" descr="Pandemic flattening curve bar graph outline">
            <a:extLst>
              <a:ext uri="{FF2B5EF4-FFF2-40B4-BE49-F238E27FC236}">
                <a16:creationId xmlns:a16="http://schemas.microsoft.com/office/drawing/2014/main" id="{54BE5261-58C0-46E2-9747-D4809E53F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00562" y="8508"/>
            <a:ext cx="1025138" cy="102513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71F805EC-E325-41D3-B31D-423123AB2E14}"/>
              </a:ext>
            </a:extLst>
          </p:cNvPr>
          <p:cNvSpPr txBox="1">
            <a:spLocks/>
          </p:cNvSpPr>
          <p:nvPr/>
        </p:nvSpPr>
        <p:spPr>
          <a:xfrm>
            <a:off x="1268361" y="1155737"/>
            <a:ext cx="9026013" cy="2007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accent1"/>
                </a:solidFill>
              </a:rPr>
              <a:t>The Case: A former chrome plating facility wanted to understand if they may be responsible for PFAS contamination detected in a nearby town’s groundwater </a:t>
            </a:r>
          </a:p>
          <a:p>
            <a:pPr marL="457200" indent="-457200" algn="ctr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accent1"/>
              </a:solidFill>
            </a:endParaRPr>
          </a:p>
          <a:p>
            <a:pPr algn="ctr">
              <a:spcBef>
                <a:spcPts val="0"/>
              </a:spcBef>
            </a:pPr>
            <a:endParaRPr lang="en-US" sz="2800"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6ED85-1342-6638-85DB-C19E2FDDEC1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4543" y="2528917"/>
            <a:ext cx="4903519" cy="41136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46A073-3E4D-6BF6-CBC1-267E2EB0078B}"/>
              </a:ext>
            </a:extLst>
          </p:cNvPr>
          <p:cNvSpPr txBox="1"/>
          <p:nvPr/>
        </p:nvSpPr>
        <p:spPr>
          <a:xfrm>
            <a:off x="3404543" y="6642556"/>
            <a:ext cx="72808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/>
              <a:t>MPCA, 2022</a:t>
            </a:r>
          </a:p>
        </p:txBody>
      </p:sp>
    </p:spTree>
    <p:extLst>
      <p:ext uri="{BB962C8B-B14F-4D97-AF65-F5344CB8AC3E}">
        <p14:creationId xmlns:p14="http://schemas.microsoft.com/office/powerpoint/2010/main" val="2783355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group of buildings with trees and a river&#10;&#10;AI-generated content may be incorrect.">
            <a:extLst>
              <a:ext uri="{FF2B5EF4-FFF2-40B4-BE49-F238E27FC236}">
                <a16:creationId xmlns:a16="http://schemas.microsoft.com/office/drawing/2014/main" id="{B6D0D795-EC6B-1096-1312-B3C0CD621A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3570" y="1772054"/>
            <a:ext cx="6833630" cy="4772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7B8D84B-3A25-4262-AF01-3EDA66C64586}"/>
              </a:ext>
            </a:extLst>
          </p:cNvPr>
          <p:cNvSpPr/>
          <p:nvPr/>
        </p:nvSpPr>
        <p:spPr>
          <a:xfrm>
            <a:off x="7917705" y="1420655"/>
            <a:ext cx="3902902" cy="188175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3" name="Content Placeholder 1">
            <a:extLst>
              <a:ext uri="{FF2B5EF4-FFF2-40B4-BE49-F238E27FC236}">
                <a16:creationId xmlns:a16="http://schemas.microsoft.com/office/drawing/2014/main" id="{48486926-8FB4-4D00-87D4-37B55493B7A7}"/>
              </a:ext>
            </a:extLst>
          </p:cNvPr>
          <p:cNvSpPr txBox="1">
            <a:spLocks/>
          </p:cNvSpPr>
          <p:nvPr/>
        </p:nvSpPr>
        <p:spPr>
          <a:xfrm>
            <a:off x="7970714" y="1184834"/>
            <a:ext cx="3876731" cy="180229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PFAS groundwater data from each of the three sources was compared to the PFAS groundwater data from the Town</a:t>
            </a:r>
          </a:p>
          <a:p>
            <a:pPr algn="ctr">
              <a:spcBef>
                <a:spcPts val="0"/>
              </a:spcBef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BEDCDC-7B99-4290-A170-492247AB7050}"/>
              </a:ext>
            </a:extLst>
          </p:cNvPr>
          <p:cNvSpPr/>
          <p:nvPr/>
        </p:nvSpPr>
        <p:spPr>
          <a:xfrm>
            <a:off x="291413" y="3418633"/>
            <a:ext cx="3743876" cy="1746472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ontent Placeholder 1">
            <a:extLst>
              <a:ext uri="{FF2B5EF4-FFF2-40B4-BE49-F238E27FC236}">
                <a16:creationId xmlns:a16="http://schemas.microsoft.com/office/drawing/2014/main" id="{A8191068-23C7-4234-8C4C-A2B017A6F7B5}"/>
              </a:ext>
            </a:extLst>
          </p:cNvPr>
          <p:cNvSpPr txBox="1">
            <a:spLocks/>
          </p:cNvSpPr>
          <p:nvPr/>
        </p:nvSpPr>
        <p:spPr>
          <a:xfrm>
            <a:off x="175424" y="3504771"/>
            <a:ext cx="3826735" cy="1633829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</a:rPr>
              <a:t>Historical research identified two other potential PFAS sources proximate to the Town</a:t>
            </a:r>
          </a:p>
          <a:p>
            <a:pPr algn="ctr">
              <a:spcBef>
                <a:spcPts val="0"/>
              </a:spcBef>
            </a:pPr>
            <a:endParaRPr lang="en-US" sz="600" b="1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87B0E-E1BD-4D1B-8012-5EAF8BB36A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6575" y="313700"/>
            <a:ext cx="10687816" cy="684984"/>
          </a:xfrm>
        </p:spPr>
        <p:txBody>
          <a:bodyPr/>
          <a:lstStyle/>
          <a:p>
            <a:r>
              <a:rPr lang="en-US" dirty="0"/>
              <a:t>Which PFAS Source Impacted the Town’s Groundwater?</a:t>
            </a:r>
          </a:p>
        </p:txBody>
      </p:sp>
      <p:pic>
        <p:nvPicPr>
          <p:cNvPr id="19" name="Content Placeholder 13" descr="Pandemic flattening curve bar graph outline">
            <a:extLst>
              <a:ext uri="{FF2B5EF4-FFF2-40B4-BE49-F238E27FC236}">
                <a16:creationId xmlns:a16="http://schemas.microsoft.com/office/drawing/2014/main" id="{8DF6956D-E482-456F-99BA-1191F0BE80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900562" y="8508"/>
            <a:ext cx="1025138" cy="10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17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0D5F6C-3D13-49A6-92BE-B5EE821FC9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4" y="313700"/>
            <a:ext cx="9757316" cy="684984"/>
          </a:xfrm>
        </p:spPr>
        <p:txBody>
          <a:bodyPr/>
          <a:lstStyle/>
          <a:p>
            <a:r>
              <a:rPr lang="en-US" dirty="0"/>
              <a:t>Statistical Evaluation of PFAS Datasets</a:t>
            </a:r>
          </a:p>
        </p:txBody>
      </p:sp>
      <p:pic>
        <p:nvPicPr>
          <p:cNvPr id="4" name="Screen Recording 21">
            <a:hlinkClick r:id="" action="ppaction://media"/>
            <a:extLst>
              <a:ext uri="{FF2B5EF4-FFF2-40B4-BE49-F238E27FC236}">
                <a16:creationId xmlns:a16="http://schemas.microsoft.com/office/drawing/2014/main" id="{1453A338-046D-43A3-8445-F4FC167C88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-373" b="-373"/>
          <a:stretch/>
        </p:blipFill>
        <p:spPr>
          <a:xfrm>
            <a:off x="5360525" y="1331173"/>
            <a:ext cx="6822332" cy="5032295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046E3B4-0368-41F0-A46C-FF3D225C7C5B}"/>
              </a:ext>
            </a:extLst>
          </p:cNvPr>
          <p:cNvSpPr txBox="1">
            <a:spLocks/>
          </p:cNvSpPr>
          <p:nvPr/>
        </p:nvSpPr>
        <p:spPr>
          <a:xfrm>
            <a:off x="5091337" y="1284494"/>
            <a:ext cx="6672427" cy="105577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6CCA9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</a:pPr>
            <a:r>
              <a:rPr lang="en-US" sz="1800" b="1" dirty="0">
                <a:solidFill>
                  <a:schemeClr val="tx1"/>
                </a:solidFill>
              </a:rPr>
              <a:t>Principal Component Analysis (PCA) </a:t>
            </a:r>
          </a:p>
          <a:p>
            <a:pPr algn="ctr">
              <a:spcBef>
                <a:spcPts val="300"/>
              </a:spcBef>
            </a:pP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A statistical technique used to project multi-dimensional data onto two </a:t>
            </a:r>
          </a:p>
          <a:p>
            <a:pPr algn="ctr">
              <a:spcBef>
                <a:spcPts val="300"/>
              </a:spcBef>
            </a:pP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or three dimensions for visualization and possible source identification</a:t>
            </a:r>
            <a:endParaRPr lang="en-US" sz="1500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E8B4D0-D084-4554-A4DA-14D33B916FDB}"/>
              </a:ext>
            </a:extLst>
          </p:cNvPr>
          <p:cNvGrpSpPr/>
          <p:nvPr/>
        </p:nvGrpSpPr>
        <p:grpSpPr>
          <a:xfrm>
            <a:off x="1367504" y="5605484"/>
            <a:ext cx="2146541" cy="1211813"/>
            <a:chOff x="4298074" y="5151655"/>
            <a:chExt cx="2146541" cy="12118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224E4F8-B0C6-4975-97E3-0A3DA9F3F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8074" y="5151655"/>
              <a:ext cx="185555" cy="1200329"/>
            </a:xfrm>
            <a:prstGeom prst="rect">
              <a:avLst/>
            </a:prstGeom>
            <a:ln w="3175" cap="sq">
              <a:noFill/>
              <a:miter lim="800000"/>
            </a:ln>
            <a:effectLst/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8A14BDC-C67B-48AE-BA1F-D419BA7DB1A3}"/>
                </a:ext>
              </a:extLst>
            </p:cNvPr>
            <p:cNvSpPr txBox="1"/>
            <p:nvPr/>
          </p:nvSpPr>
          <p:spPr>
            <a:xfrm>
              <a:off x="4483629" y="5163139"/>
              <a:ext cx="19609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Town Samples</a:t>
              </a:r>
            </a:p>
            <a:p>
              <a:r>
                <a:rPr lang="en-US" dirty="0"/>
                <a:t>Client Site Samples</a:t>
              </a:r>
            </a:p>
            <a:p>
              <a:r>
                <a:rPr lang="en-US" dirty="0"/>
                <a:t>Source B Samples</a:t>
              </a:r>
            </a:p>
            <a:p>
              <a:r>
                <a:rPr lang="en-US" dirty="0"/>
                <a:t>Source C Samples</a:t>
              </a:r>
            </a:p>
          </p:txBody>
        </p:sp>
      </p:grpSp>
      <p:pic>
        <p:nvPicPr>
          <p:cNvPr id="10" name="Content Placeholder 13" descr="Pandemic flattening curve bar graph outline">
            <a:extLst>
              <a:ext uri="{FF2B5EF4-FFF2-40B4-BE49-F238E27FC236}">
                <a16:creationId xmlns:a16="http://schemas.microsoft.com/office/drawing/2014/main" id="{A85B8541-E428-4F3D-B5C3-76C20F9DA5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900562" y="8508"/>
            <a:ext cx="1025138" cy="10251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1A58B8-9940-7D75-12F4-AB812F737C2F}"/>
              </a:ext>
            </a:extLst>
          </p:cNvPr>
          <p:cNvGrpSpPr/>
          <p:nvPr/>
        </p:nvGrpSpPr>
        <p:grpSpPr>
          <a:xfrm>
            <a:off x="453418" y="1252516"/>
            <a:ext cx="3917414" cy="4283047"/>
            <a:chOff x="453418" y="1331172"/>
            <a:chExt cx="3917414" cy="428304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6F3AB0-EC7F-4E0E-94EC-480B14741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3418" y="1331172"/>
              <a:ext cx="3917414" cy="4283047"/>
            </a:xfrm>
            <a:prstGeom prst="rect">
              <a:avLst/>
            </a:prstGeom>
            <a:ln w="127000" cap="sq">
              <a:noFill/>
              <a:miter lim="800000"/>
            </a:ln>
            <a:effectLst/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AA7369-0878-47E4-8DE5-655881DA93E7}"/>
                </a:ext>
              </a:extLst>
            </p:cNvPr>
            <p:cNvSpPr/>
            <p:nvPr/>
          </p:nvSpPr>
          <p:spPr>
            <a:xfrm>
              <a:off x="576072" y="1892808"/>
              <a:ext cx="3685032" cy="972865"/>
            </a:xfrm>
            <a:custGeom>
              <a:avLst/>
              <a:gdLst>
                <a:gd name="connsiteX0" fmla="*/ 0 w 3685032"/>
                <a:gd name="connsiteY0" fmla="*/ 0 h 972865"/>
                <a:gd name="connsiteX1" fmla="*/ 548640 w 3685032"/>
                <a:gd name="connsiteY1" fmla="*/ 530352 h 972865"/>
                <a:gd name="connsiteX2" fmla="*/ 1563624 w 3685032"/>
                <a:gd name="connsiteY2" fmla="*/ 841248 h 972865"/>
                <a:gd name="connsiteX3" fmla="*/ 1993392 w 3685032"/>
                <a:gd name="connsiteY3" fmla="*/ 960120 h 972865"/>
                <a:gd name="connsiteX4" fmla="*/ 2404872 w 3685032"/>
                <a:gd name="connsiteY4" fmla="*/ 950976 h 972865"/>
                <a:gd name="connsiteX5" fmla="*/ 2880360 w 3685032"/>
                <a:gd name="connsiteY5" fmla="*/ 795528 h 972865"/>
                <a:gd name="connsiteX6" fmla="*/ 3511296 w 3685032"/>
                <a:gd name="connsiteY6" fmla="*/ 749808 h 972865"/>
                <a:gd name="connsiteX7" fmla="*/ 3685032 w 3685032"/>
                <a:gd name="connsiteY7" fmla="*/ 758952 h 97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85032" h="972865">
                  <a:moveTo>
                    <a:pt x="0" y="0"/>
                  </a:moveTo>
                  <a:cubicBezTo>
                    <a:pt x="144018" y="195072"/>
                    <a:pt x="288036" y="390144"/>
                    <a:pt x="548640" y="530352"/>
                  </a:cubicBezTo>
                  <a:cubicBezTo>
                    <a:pt x="809244" y="670560"/>
                    <a:pt x="1322832" y="769620"/>
                    <a:pt x="1563624" y="841248"/>
                  </a:cubicBezTo>
                  <a:cubicBezTo>
                    <a:pt x="1804416" y="912876"/>
                    <a:pt x="1853184" y="941832"/>
                    <a:pt x="1993392" y="960120"/>
                  </a:cubicBezTo>
                  <a:cubicBezTo>
                    <a:pt x="2133600" y="978408"/>
                    <a:pt x="2257044" y="978408"/>
                    <a:pt x="2404872" y="950976"/>
                  </a:cubicBezTo>
                  <a:cubicBezTo>
                    <a:pt x="2552700" y="923544"/>
                    <a:pt x="2695956" y="829056"/>
                    <a:pt x="2880360" y="795528"/>
                  </a:cubicBezTo>
                  <a:cubicBezTo>
                    <a:pt x="3064764" y="762000"/>
                    <a:pt x="3377184" y="755904"/>
                    <a:pt x="3511296" y="749808"/>
                  </a:cubicBezTo>
                  <a:cubicBezTo>
                    <a:pt x="3645408" y="743712"/>
                    <a:pt x="3665220" y="751332"/>
                    <a:pt x="3685032" y="758952"/>
                  </a:cubicBezTo>
                </a:path>
              </a:pathLst>
            </a:custGeom>
            <a:noFill/>
            <a:ln w="28575">
              <a:solidFill>
                <a:srgbClr val="54C8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46CA94-22F7-41C0-8C49-238F76A249C2}"/>
                </a:ext>
              </a:extLst>
            </p:cNvPr>
            <p:cNvSpPr txBox="1"/>
            <p:nvPr/>
          </p:nvSpPr>
          <p:spPr>
            <a:xfrm>
              <a:off x="3005951" y="2899032"/>
              <a:ext cx="83619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Client’s </a:t>
              </a:r>
            </a:p>
            <a:p>
              <a:pPr algn="ctr"/>
              <a:r>
                <a:rPr lang="en-US" sz="16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Site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73FA19-6F22-453D-9488-E0095E4D47C2}"/>
                </a:ext>
              </a:extLst>
            </p:cNvPr>
            <p:cNvSpPr txBox="1"/>
            <p:nvPr/>
          </p:nvSpPr>
          <p:spPr>
            <a:xfrm>
              <a:off x="3388686" y="4085472"/>
              <a:ext cx="7539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Source</a:t>
              </a:r>
            </a:p>
            <a:p>
              <a:pPr algn="ctr"/>
              <a:r>
                <a:rPr lang="en-US" sz="16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B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A888EF-8745-4FB6-B6D8-F253B22A4EC8}"/>
                </a:ext>
              </a:extLst>
            </p:cNvPr>
            <p:cNvSpPr txBox="1"/>
            <p:nvPr/>
          </p:nvSpPr>
          <p:spPr>
            <a:xfrm>
              <a:off x="2063813" y="4727865"/>
              <a:ext cx="7539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Source</a:t>
              </a:r>
            </a:p>
            <a:p>
              <a:pPr algn="ctr"/>
              <a:r>
                <a:rPr lang="en-US" sz="1600" dirty="0">
                  <a:effectLst>
                    <a:glow rad="139700">
                      <a:schemeClr val="bg1">
                        <a:alpha val="40000"/>
                      </a:schemeClr>
                    </a:glow>
                  </a:effectLst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984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87B0E-E1BD-4D1B-8012-5EAF8BB36A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1825" y="139964"/>
            <a:ext cx="9847199" cy="684984"/>
          </a:xfrm>
        </p:spPr>
        <p:txBody>
          <a:bodyPr/>
          <a:lstStyle/>
          <a:p>
            <a:r>
              <a:rPr lang="en-US" sz="2800" dirty="0"/>
              <a:t>Groundwater Flow Patterns Support the Conclusion That Source C is the PFAS Contributor to the Town’s Groundwater</a:t>
            </a:r>
          </a:p>
        </p:txBody>
      </p:sp>
      <p:pic>
        <p:nvPicPr>
          <p:cNvPr id="19" name="Content Placeholder 13" descr="Pandemic flattening curve bar graph outline">
            <a:extLst>
              <a:ext uri="{FF2B5EF4-FFF2-40B4-BE49-F238E27FC236}">
                <a16:creationId xmlns:a16="http://schemas.microsoft.com/office/drawing/2014/main" id="{8DF6956D-E482-456F-99BA-1191F0BE8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900562" y="8508"/>
            <a:ext cx="1025138" cy="1025138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176B9851-C349-45A0-99D1-1CE462CA9942}"/>
              </a:ext>
            </a:extLst>
          </p:cNvPr>
          <p:cNvGrpSpPr/>
          <p:nvPr/>
        </p:nvGrpSpPr>
        <p:grpSpPr>
          <a:xfrm>
            <a:off x="7195298" y="1293841"/>
            <a:ext cx="4601600" cy="4817399"/>
            <a:chOff x="6905877" y="1433274"/>
            <a:chExt cx="3917414" cy="424881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600FFFE-62A5-469C-95D0-077CC5893059}"/>
                </a:ext>
              </a:extLst>
            </p:cNvPr>
            <p:cNvGrpSpPr/>
            <p:nvPr/>
          </p:nvGrpSpPr>
          <p:grpSpPr>
            <a:xfrm>
              <a:off x="6905877" y="1433274"/>
              <a:ext cx="3917414" cy="4248814"/>
              <a:chOff x="453418" y="1365992"/>
              <a:chExt cx="3917414" cy="424881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103A934-BF59-41D2-A654-B5466C8C3F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53418" y="1365992"/>
                <a:ext cx="3917414" cy="4248814"/>
              </a:xfrm>
              <a:prstGeom prst="rect">
                <a:avLst/>
              </a:prstGeom>
              <a:ln w="127000" cap="sq">
                <a:noFill/>
                <a:miter lim="800000"/>
              </a:ln>
              <a:effectLst/>
            </p:spPr>
          </p:pic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97FFCD14-9B8F-4ED6-A495-6043E7B71683}"/>
                  </a:ext>
                </a:extLst>
              </p:cNvPr>
              <p:cNvSpPr/>
              <p:nvPr/>
            </p:nvSpPr>
            <p:spPr>
              <a:xfrm>
                <a:off x="576072" y="1892808"/>
                <a:ext cx="3685032" cy="972865"/>
              </a:xfrm>
              <a:custGeom>
                <a:avLst/>
                <a:gdLst>
                  <a:gd name="connsiteX0" fmla="*/ 0 w 3685032"/>
                  <a:gd name="connsiteY0" fmla="*/ 0 h 972865"/>
                  <a:gd name="connsiteX1" fmla="*/ 548640 w 3685032"/>
                  <a:gd name="connsiteY1" fmla="*/ 530352 h 972865"/>
                  <a:gd name="connsiteX2" fmla="*/ 1563624 w 3685032"/>
                  <a:gd name="connsiteY2" fmla="*/ 841248 h 972865"/>
                  <a:gd name="connsiteX3" fmla="*/ 1993392 w 3685032"/>
                  <a:gd name="connsiteY3" fmla="*/ 960120 h 972865"/>
                  <a:gd name="connsiteX4" fmla="*/ 2404872 w 3685032"/>
                  <a:gd name="connsiteY4" fmla="*/ 950976 h 972865"/>
                  <a:gd name="connsiteX5" fmla="*/ 2880360 w 3685032"/>
                  <a:gd name="connsiteY5" fmla="*/ 795528 h 972865"/>
                  <a:gd name="connsiteX6" fmla="*/ 3511296 w 3685032"/>
                  <a:gd name="connsiteY6" fmla="*/ 749808 h 972865"/>
                  <a:gd name="connsiteX7" fmla="*/ 3685032 w 3685032"/>
                  <a:gd name="connsiteY7" fmla="*/ 758952 h 972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685032" h="972865">
                    <a:moveTo>
                      <a:pt x="0" y="0"/>
                    </a:moveTo>
                    <a:cubicBezTo>
                      <a:pt x="144018" y="195072"/>
                      <a:pt x="288036" y="390144"/>
                      <a:pt x="548640" y="530352"/>
                    </a:cubicBezTo>
                    <a:cubicBezTo>
                      <a:pt x="809244" y="670560"/>
                      <a:pt x="1322832" y="769620"/>
                      <a:pt x="1563624" y="841248"/>
                    </a:cubicBezTo>
                    <a:cubicBezTo>
                      <a:pt x="1804416" y="912876"/>
                      <a:pt x="1853184" y="941832"/>
                      <a:pt x="1993392" y="960120"/>
                    </a:cubicBezTo>
                    <a:cubicBezTo>
                      <a:pt x="2133600" y="978408"/>
                      <a:pt x="2257044" y="978408"/>
                      <a:pt x="2404872" y="950976"/>
                    </a:cubicBezTo>
                    <a:cubicBezTo>
                      <a:pt x="2552700" y="923544"/>
                      <a:pt x="2695956" y="829056"/>
                      <a:pt x="2880360" y="795528"/>
                    </a:cubicBezTo>
                    <a:cubicBezTo>
                      <a:pt x="3064764" y="762000"/>
                      <a:pt x="3377184" y="755904"/>
                      <a:pt x="3511296" y="749808"/>
                    </a:cubicBezTo>
                    <a:cubicBezTo>
                      <a:pt x="3645408" y="743712"/>
                      <a:pt x="3665220" y="751332"/>
                      <a:pt x="3685032" y="758952"/>
                    </a:cubicBezTo>
                  </a:path>
                </a:pathLst>
              </a:custGeom>
              <a:noFill/>
              <a:ln w="28575">
                <a:solidFill>
                  <a:srgbClr val="54C8E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56345E-EA28-4E46-9D3C-5F688F125E4A}"/>
                  </a:ext>
                </a:extLst>
              </p:cNvPr>
              <p:cNvSpPr txBox="1"/>
              <p:nvPr/>
            </p:nvSpPr>
            <p:spPr>
              <a:xfrm>
                <a:off x="2519806" y="3472122"/>
                <a:ext cx="83619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</a:rPr>
                  <a:t>Client’s </a:t>
                </a:r>
              </a:p>
              <a:p>
                <a:pPr algn="ctr"/>
                <a:r>
                  <a:rPr lang="en-US" sz="1600" dirty="0"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</a:rPr>
                  <a:t>Site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305A8D9-6B7C-4613-940C-A6447671B0B3}"/>
                  </a:ext>
                </a:extLst>
              </p:cNvPr>
              <p:cNvSpPr txBox="1"/>
              <p:nvPr/>
            </p:nvSpPr>
            <p:spPr>
              <a:xfrm>
                <a:off x="3483936" y="4056897"/>
                <a:ext cx="753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</a:rPr>
                  <a:t>Source</a:t>
                </a:r>
              </a:p>
              <a:p>
                <a:pPr algn="ctr"/>
                <a:r>
                  <a:rPr lang="en-US" sz="1600" dirty="0"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</a:rPr>
                  <a:t>B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34AF35B-FFE3-4E46-BDCE-9BD1AD8C0EB9}"/>
                  </a:ext>
                </a:extLst>
              </p:cNvPr>
              <p:cNvSpPr txBox="1"/>
              <p:nvPr/>
            </p:nvSpPr>
            <p:spPr>
              <a:xfrm>
                <a:off x="2140013" y="4708815"/>
                <a:ext cx="7539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</a:rPr>
                  <a:t>Source</a:t>
                </a:r>
              </a:p>
              <a:p>
                <a:pPr algn="ctr"/>
                <a:r>
                  <a:rPr lang="en-US" sz="1600" dirty="0">
                    <a:effectLst>
                      <a:glow rad="139700">
                        <a:schemeClr val="bg1">
                          <a:alpha val="40000"/>
                        </a:schemeClr>
                      </a:glow>
                    </a:effectLst>
                  </a:rPr>
                  <a:t>C</a:t>
                </a:r>
              </a:p>
            </p:txBody>
          </p: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8E580CA-7D0E-4194-A189-73F16BDB83B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0840" y="3013939"/>
              <a:ext cx="360207" cy="1343289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A6E5556-A6E7-4316-8BB6-CC25E39F93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93358" y="2932955"/>
              <a:ext cx="10065" cy="1415757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8DE1522-EAE2-450F-99CF-63878F23C0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83225" y="2621276"/>
              <a:ext cx="392645" cy="873315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724DE9-C177-48E2-B982-3212C57503D2}"/>
                </a:ext>
              </a:extLst>
            </p:cNvPr>
            <p:cNvSpPr/>
            <p:nvPr/>
          </p:nvSpPr>
          <p:spPr>
            <a:xfrm>
              <a:off x="8579498" y="1596827"/>
              <a:ext cx="2040603" cy="33273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1300" dirty="0">
                  <a:solidFill>
                    <a:schemeClr val="tx1"/>
                  </a:solidFill>
                </a:rPr>
                <a:t>Local GW Flow Direction  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C5F8429-FD05-43FF-9395-2EE4F07AAD18}"/>
                </a:ext>
              </a:extLst>
            </p:cNvPr>
            <p:cNvCxnSpPr>
              <a:cxnSpLocks/>
            </p:cNvCxnSpPr>
            <p:nvPr/>
          </p:nvCxnSpPr>
          <p:spPr>
            <a:xfrm>
              <a:off x="8696848" y="1763095"/>
              <a:ext cx="364024" cy="0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Content Placeholder 1">
            <a:extLst>
              <a:ext uri="{FF2B5EF4-FFF2-40B4-BE49-F238E27FC236}">
                <a16:creationId xmlns:a16="http://schemas.microsoft.com/office/drawing/2014/main" id="{A8E09C75-76CD-480A-87F9-F4937BDBD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536" y="1479281"/>
            <a:ext cx="6523418" cy="4631959"/>
          </a:xfrm>
        </p:spPr>
        <p:txBody>
          <a:bodyPr>
            <a:normAutofit fontScale="92500" lnSpcReduction="10000"/>
          </a:bodyPr>
          <a:lstStyle/>
          <a:p>
            <a:pPr marL="288925" indent="-288925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PFAS </a:t>
            </a:r>
            <a:r>
              <a:rPr lang="en-US" dirty="0">
                <a:solidFill>
                  <a:schemeClr val="accent1"/>
                </a:solidFill>
              </a:rPr>
              <a:t>compounds are soluble and travel with groundwater in the subsurface</a:t>
            </a:r>
          </a:p>
          <a:p>
            <a:pPr marL="288925" indent="-288925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accent1"/>
                </a:solidFill>
              </a:rPr>
              <a:t>Analysis of groundwater flow patterns revealed that groundwater beneath Source C flows directly under the town, while groundwater at the Client’s site and Source B flows toward the river downgradient of the town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8925" indent="-288925">
              <a:spcBef>
                <a:spcPct val="200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787213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Geosyntec PPT Template Color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E7E"/>
      </a:accent1>
      <a:accent2>
        <a:srgbClr val="6CCA98"/>
      </a:accent2>
      <a:accent3>
        <a:srgbClr val="54C8E8"/>
      </a:accent3>
      <a:accent4>
        <a:srgbClr val="4E738A"/>
      </a:accent4>
      <a:accent5>
        <a:srgbClr val="323E48"/>
      </a:accent5>
      <a:accent6>
        <a:srgbClr val="FFFFFF"/>
      </a:accent6>
      <a:hlink>
        <a:srgbClr val="000000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C00ADA2-2BCD-234F-A28D-DB2276314B63}" vid="{64B4EDB5-69FA-3647-8EB6-50B919BD4C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D8A121BD6336449B9405CA54575C5D" ma:contentTypeVersion="146" ma:contentTypeDescription="Create a new document." ma:contentTypeScope="" ma:versionID="899bee06b9ea9158c221f9349ade823a">
  <xsd:schema xmlns:xsd="http://www.w3.org/2001/XMLSchema" xmlns:xs="http://www.w3.org/2001/XMLSchema" xmlns:p="http://schemas.microsoft.com/office/2006/metadata/properties" xmlns:ns2="abb86fae-64ed-441c-8108-d6bc39e5790a" xmlns:ns3="361d31d6-053b-4a52-8b5b-68cee75fdec2" targetNamespace="http://schemas.microsoft.com/office/2006/metadata/properties" ma:root="true" ma:fieldsID="937108cf0def65a30a61d1d19a840a21" ns2:_="" ns3:_="">
    <xsd:import namespace="abb86fae-64ed-441c-8108-d6bc39e5790a"/>
    <xsd:import namespace="361d31d6-053b-4a52-8b5b-68cee75fde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DateandTime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b86fae-64ed-441c-8108-d6bc39e5790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3cbf776a-3f48-42dd-a2f3-e181d1fde711}" ma:internalName="TaxCatchAll" ma:showField="CatchAllData" ma:web="abb86fae-64ed-441c-8108-d6bc39e579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d31d6-053b-4a52-8b5b-68cee75fde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ateandTime" ma:index="22" nillable="true" ma:displayName="Date and Time" ma:format="DateTime" ma:internalName="DateandTime">
      <xsd:simpleType>
        <xsd:restriction base="dms:DateTime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3ff472b7-818c-4316-a1a1-fbf8e7dd48f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bb86fae-64ed-441c-8108-d6bc39e5790a" xsi:nil="true"/>
    <DateandTime xmlns="361d31d6-053b-4a52-8b5b-68cee75fdec2" xsi:nil="true"/>
    <lcf76f155ced4ddcb4097134ff3c332f xmlns="361d31d6-053b-4a52-8b5b-68cee75fdec2">
      <Terms xmlns="http://schemas.microsoft.com/office/infopath/2007/PartnerControls"/>
    </lcf76f155ced4ddcb4097134ff3c332f>
    <_dlc_DocId xmlns="abb86fae-64ed-441c-8108-d6bc39e5790a">E6HK6A2ENVNF-558404810-662</_dlc_DocId>
    <_dlc_DocIdUrl xmlns="abb86fae-64ed-441c-8108-d6bc39e5790a">
      <Url>https://geosyntec.sharepoint.com/sites/CMSS/_layouts/15/DocIdRedir.aspx?ID=E6HK6A2ENVNF-558404810-662</Url>
      <Description>E6HK6A2ENVNF-558404810-662</Description>
    </_dlc_DocIdUrl>
  </documentManagement>
</p:properties>
</file>

<file path=customXml/itemProps1.xml><?xml version="1.0" encoding="utf-8"?>
<ds:datastoreItem xmlns:ds="http://schemas.openxmlformats.org/officeDocument/2006/customXml" ds:itemID="{7019E700-01C7-45EF-A722-ABBAA21A84F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9237A87-664B-47DD-A2CA-7C2AAB6682E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CCD841-E116-4879-AF1E-9D296F9A5162}">
  <ds:schemaRefs>
    <ds:schemaRef ds:uri="361d31d6-053b-4a52-8b5b-68cee75fdec2"/>
    <ds:schemaRef ds:uri="abb86fae-64ed-441c-8108-d6bc39e579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CD3723B8-A5BF-49B5-9B01-F407DD566925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361d31d6-053b-4a52-8b5b-68cee75fdec2"/>
    <ds:schemaRef ds:uri="abb86fae-64ed-441c-8108-d6bc39e5790a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Geosyntec Consultants PPT-Template1</Template>
  <TotalTime>236</TotalTime>
  <Words>847</Words>
  <Application>Microsoft Office PowerPoint</Application>
  <PresentationFormat>Widescreen</PresentationFormat>
  <Paragraphs>140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Caron</dc:creator>
  <cp:lastModifiedBy>Author</cp:lastModifiedBy>
  <cp:revision>1</cp:revision>
  <dcterms:created xsi:type="dcterms:W3CDTF">2023-01-06T14:15:41Z</dcterms:created>
  <dcterms:modified xsi:type="dcterms:W3CDTF">2025-04-09T21:29:19Z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0x01010063D8A121BD6336449B9405CA54575C5D</vt:lpwstr>
  </property>
  <property fmtid="{D5CDD505-2E9C-101B-9397-08002B2CF9AE}" pid="3" name="_dlc_DocIdItemGuid">
    <vt:lpwstr>1628193a-48ab-45ec-ab45-a0646fbbe53f</vt:lpwstr>
  </property>
  <property fmtid="{D5CDD505-2E9C-101B-9397-08002B2CF9AE}" pid="4" name="MediaServiceImageTags">
    <vt:lpwstr/>
  </property>
</Properties>
</file>