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5"/>
  </p:sldMasterIdLst>
  <p:notesMasterIdLst>
    <p:notesMasterId r:id="rId10"/>
  </p:notesMasterIdLst>
  <p:handoutMasterIdLst>
    <p:handoutMasterId r:id="rId11"/>
  </p:handoutMasterIdLst>
  <p:sldIdLst>
    <p:sldId id="581" r:id="rId6"/>
    <p:sldId id="582" r:id="rId7"/>
    <p:sldId id="547" r:id="rId8"/>
    <p:sldId id="584" r:id="rId9"/>
  </p:sldIdLst>
  <p:sldSz cx="12195175" cy="6859588"/>
  <p:notesSz cx="7315200" cy="9601200"/>
  <p:defaultTextStyle>
    <a:defPPr>
      <a:defRPr lang="en-US"/>
    </a:defPPr>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4863" indent="-268288" algn="l" defTabSz="1088776" rtl="0" eaLnBrk="1" latinLnBrk="0" hangingPunct="1">
      <a:spcBef>
        <a:spcPts val="300"/>
      </a:spcBef>
      <a:spcAft>
        <a:spcPts val="300"/>
      </a:spcAft>
      <a:buFont typeface="+mj-lt"/>
      <a:buAutoNum type="romanLcPeriod"/>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547C33-6B69-400A-AE28-1AC052EE8A33}">
          <p14:sldIdLst>
            <p14:sldId id="581"/>
            <p14:sldId id="582"/>
            <p14:sldId id="547"/>
          </p14:sldIdLst>
        </p14:section>
        <p14:section name="Untitled Section" id="{08034874-4EE5-469C-89EF-3DFF9B1BA33B}">
          <p14:sldIdLst>
            <p14:sldId id="58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FF8"/>
    <a:srgbClr val="009962"/>
    <a:srgbClr val="FFB303"/>
    <a:srgbClr val="FFB342"/>
    <a:srgbClr val="FFC542"/>
    <a:srgbClr val="3FB289"/>
    <a:srgbClr val="FF6A41"/>
    <a:srgbClr val="7F9BB0"/>
    <a:srgbClr val="7FDEF0"/>
    <a:srgbClr val="7FC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1E7929-BC60-4D68-9904-ED69137F6AFD}" v="506" dt="2025-04-11T18:47:48.988"/>
  </p1510:revLst>
</p1510:revInfo>
</file>

<file path=ppt/tableStyles.xml><?xml version="1.0" encoding="utf-8"?>
<a:tblStyleLst xmlns:a="http://schemas.openxmlformats.org/drawingml/2006/main" def="{E7693198-2ADA-43D8-B9AD-E03B44EFECEA}">
  <a:tblStyle styleId="{E7693198-2ADA-43D8-B9AD-E03B44EFECEA}" styleName="GHD Grid Table">
    <a:wholeTbl>
      <a:tcTxStyle>
        <a:fontRef idx="minor">
          <a:prstClr val="black"/>
        </a:fontRef>
        <a:schemeClr val="dk1"/>
      </a:tcTxStyle>
      <a:tcStyle>
        <a:tcBdr>
          <a:left>
            <a:ln w="12700" cmpd="sng">
              <a:solidFill>
                <a:srgbClr val="A2A2A2"/>
              </a:solidFill>
            </a:ln>
          </a:left>
          <a:right>
            <a:ln w="12700" cmpd="sng">
              <a:solidFill>
                <a:srgbClr val="A2A2A2"/>
              </a:solidFill>
            </a:ln>
          </a:right>
          <a:top>
            <a:ln w="12700" cmpd="sng">
              <a:solidFill>
                <a:srgbClr val="A2A2A2"/>
              </a:solidFill>
            </a:ln>
          </a:top>
          <a:bottom>
            <a:ln w="12700" cmpd="sng">
              <a:solidFill>
                <a:srgbClr val="A2A2A2"/>
              </a:solidFill>
            </a:ln>
          </a:bottom>
          <a:insideH>
            <a:ln w="12700" cmpd="sng">
              <a:solidFill>
                <a:srgbClr val="A2A2A2"/>
              </a:solidFill>
            </a:ln>
          </a:insideH>
          <a:insideV>
            <a:ln w="12700" cmpd="sng">
              <a:solidFill>
                <a:srgbClr val="A2A2A2"/>
              </a:solidFill>
            </a:ln>
          </a:insideV>
        </a:tcBdr>
        <a:fill>
          <a:solidFill>
            <a:srgbClr val="FFFFFF"/>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white"/>
        </a:fontRef>
        <a:schemeClr val="lt1"/>
      </a:tcTxStyle>
      <a:tcStyle>
        <a:tcBdr/>
        <a:fill>
          <a:solidFill>
            <a:srgbClr val="000000"/>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chemeClr val="lt1"/>
      </a:tcTxStyle>
      <a:tcStyle>
        <a:tcBdr>
          <a:bottom>
            <a:ln w="12700" cmpd="sng">
              <a:solidFill>
                <a:srgbClr val="A2A2A2"/>
              </a:solidFill>
            </a:ln>
          </a:bottom>
        </a:tcBdr>
        <a:fill>
          <a:solidFill>
            <a:schemeClr val="dk1"/>
          </a:solidFill>
        </a:fill>
      </a:tcStyle>
    </a:firstRow>
  </a:tblStyle>
  <a:tblStyle styleId="{8E11C83C-B0B7-4086-9B5D-5803F5051F3F}" styleName="GHD Shaded Table">
    <a:wholeTbl>
      <a:tcTxStyle>
        <a:fontRef idx="minor">
          <a:prstClr val="black"/>
        </a:fontRef>
        <a:schemeClr val="dk1"/>
      </a:tcTxStyle>
      <a:tcStyle>
        <a:tcBdr>
          <a:left>
            <a:ln>
              <a:noFill/>
            </a:ln>
          </a:left>
          <a:right>
            <a:ln>
              <a:noFill/>
            </a:ln>
          </a:right>
          <a:top>
            <a:ln w="12700" cmpd="sng">
              <a:solidFill>
                <a:srgbClr val="FFFFFF"/>
              </a:solidFill>
            </a:ln>
          </a:top>
          <a:bottom>
            <a:ln w="12700" cmpd="sng">
              <a:solidFill>
                <a:srgbClr val="FFFFFF"/>
              </a:solidFill>
            </a:ln>
          </a:bottom>
          <a:insideH>
            <a:ln w="12700" cmpd="sng">
              <a:solidFill>
                <a:srgbClr val="FFFFFF"/>
              </a:solidFill>
            </a:ln>
          </a:insideH>
          <a:insideV>
            <a:ln w="12700" cmpd="sng">
              <a:solidFill>
                <a:srgbClr val="FFFFFF"/>
              </a:solidFill>
            </a:ln>
          </a:insideV>
        </a:tcBdr>
        <a:fill>
          <a:solidFill>
            <a:srgbClr val="D1D3D4"/>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white"/>
        </a:fontRef>
        <a:schemeClr val="lt1"/>
      </a:tcTxStyle>
      <a:tcStyle>
        <a:tcBdr/>
        <a:fill>
          <a:solidFill>
            <a:srgbClr val="000000"/>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chemeClr val="lt1"/>
      </a:tcTxStyle>
      <a:tcStyle>
        <a:tcBdr>
          <a:bottom>
            <a:ln w="12700" cmpd="sng">
              <a:solidFill>
                <a:schemeClr val="lt1"/>
              </a:solidFill>
            </a:ln>
          </a:bottom>
        </a:tcBdr>
        <a:fill>
          <a:solidFill>
            <a:schemeClr val="dk1"/>
          </a:solidFill>
        </a:fill>
      </a:tcStyle>
    </a:firstRow>
  </a:tblStyle>
  <a:tblStyle styleId="{2B5F5B21-3740-49D0-B19E-13156E68CC35}" styleName="GHD Blue Grid Table">
    <a:wholeTbl>
      <a:tcTxStyle>
        <a:fontRef idx="minor">
          <a:prstClr val="black"/>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rgbClr val="FFFFFF"/>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black"/>
        </a:fontRef>
        <a:srgbClr val="000000"/>
      </a:tcTxStyle>
      <a:tcStyle>
        <a:tcBdr/>
        <a:fill>
          <a:solidFill>
            <a:srgbClr val="00BDE3"/>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rgbClr val="000000"/>
      </a:tcTxStyle>
      <a:tcStyle>
        <a:tcBdr>
          <a:bottom>
            <a:ln>
              <a:solidFill>
                <a:schemeClr val="accent1"/>
              </a:solidFill>
            </a:ln>
          </a:bottom>
        </a:tcBdr>
        <a:fill>
          <a:solidFill>
            <a:srgbClr val="00BDE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886" autoAdjust="0"/>
  </p:normalViewPr>
  <p:slideViewPr>
    <p:cSldViewPr showGuides="1">
      <p:cViewPr varScale="1">
        <p:scale>
          <a:sx n="76" d="100"/>
          <a:sy n="76" d="100"/>
        </p:scale>
        <p:origin x="1950" y="120"/>
      </p:cViewPr>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48" d="100"/>
          <a:sy n="48" d="100"/>
        </p:scale>
        <p:origin x="-2724"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image" Target="../media/image15.jpg"/><Relationship Id="rId5" Type="http://schemas.openxmlformats.org/officeDocument/2006/relationships/image" Target="../media/image19.jpg"/><Relationship Id="rId4"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image" Target="../media/image15.jpg"/><Relationship Id="rId5" Type="http://schemas.openxmlformats.org/officeDocument/2006/relationships/image" Target="../media/image19.jpg"/><Relationship Id="rId4"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93E44-F3D2-4822-A610-585E9A1A0C32}" type="doc">
      <dgm:prSet loTypeId="urn:microsoft.com/office/officeart/2008/layout/BendingPictureCaption" loCatId="picture" qsTypeId="urn:microsoft.com/office/officeart/2005/8/quickstyle/simple1" qsCatId="simple" csTypeId="urn:microsoft.com/office/officeart/2005/8/colors/accent0_1" csCatId="mainScheme" phldr="1"/>
      <dgm:spPr/>
      <dgm:t>
        <a:bodyPr/>
        <a:lstStyle/>
        <a:p>
          <a:endParaRPr lang="en-AU"/>
        </a:p>
      </dgm:t>
    </dgm:pt>
    <dgm:pt modelId="{3294065F-6892-4ABD-A303-C06E3F03A3FB}">
      <dgm:prSet phldrT="[Text]"/>
      <dgm:spPr/>
      <dgm:t>
        <a:bodyPr/>
        <a:lstStyle/>
        <a:p>
          <a:r>
            <a:rPr lang="en-AU" dirty="0"/>
            <a:t>Hank Evans</a:t>
          </a:r>
        </a:p>
      </dgm:t>
    </dgm:pt>
    <dgm:pt modelId="{6DFF10FA-A722-44FE-A229-17DC856B650B}" type="parTrans" cxnId="{4D1BE9AB-FD91-46EF-822E-999779811FEC}">
      <dgm:prSet/>
      <dgm:spPr/>
      <dgm:t>
        <a:bodyPr/>
        <a:lstStyle/>
        <a:p>
          <a:endParaRPr lang="en-AU"/>
        </a:p>
      </dgm:t>
    </dgm:pt>
    <dgm:pt modelId="{0226EF9B-4875-4472-A9CB-4B04F543C0DE}" type="sibTrans" cxnId="{4D1BE9AB-FD91-46EF-822E-999779811FEC}">
      <dgm:prSet/>
      <dgm:spPr/>
      <dgm:t>
        <a:bodyPr/>
        <a:lstStyle/>
        <a:p>
          <a:endParaRPr lang="en-AU"/>
        </a:p>
      </dgm:t>
    </dgm:pt>
    <dgm:pt modelId="{21B88122-5704-432C-B2DB-41B9B7918278}">
      <dgm:prSet phldrT="[Text]"/>
      <dgm:spPr/>
      <dgm:t>
        <a:bodyPr/>
        <a:lstStyle/>
        <a:p>
          <a:r>
            <a:rPr lang="en-AU" dirty="0"/>
            <a:t>Julie Byrd</a:t>
          </a:r>
        </a:p>
      </dgm:t>
    </dgm:pt>
    <dgm:pt modelId="{93F64568-A211-47AB-9A57-FC240D15D722}" type="parTrans" cxnId="{FC13A7FA-D9D9-46E9-B900-3988ACCF5738}">
      <dgm:prSet/>
      <dgm:spPr/>
      <dgm:t>
        <a:bodyPr/>
        <a:lstStyle/>
        <a:p>
          <a:endParaRPr lang="en-AU"/>
        </a:p>
      </dgm:t>
    </dgm:pt>
    <dgm:pt modelId="{B819498D-4B01-4D2D-A84A-FC446E65239A}" type="sibTrans" cxnId="{FC13A7FA-D9D9-46E9-B900-3988ACCF5738}">
      <dgm:prSet/>
      <dgm:spPr/>
      <dgm:t>
        <a:bodyPr/>
        <a:lstStyle/>
        <a:p>
          <a:endParaRPr lang="en-AU"/>
        </a:p>
      </dgm:t>
    </dgm:pt>
    <dgm:pt modelId="{9E64DE2C-045B-4CB1-A552-F8C6F7EADCDA}" type="pres">
      <dgm:prSet presAssocID="{E2C93E44-F3D2-4822-A610-585E9A1A0C32}" presName="diagram" presStyleCnt="0">
        <dgm:presLayoutVars>
          <dgm:dir/>
        </dgm:presLayoutVars>
      </dgm:prSet>
      <dgm:spPr/>
    </dgm:pt>
    <dgm:pt modelId="{73E93AD4-3764-4AC9-8F4A-95E9E0A4A2A9}" type="pres">
      <dgm:prSet presAssocID="{3294065F-6892-4ABD-A303-C06E3F03A3FB}" presName="composite" presStyleCnt="0"/>
      <dgm:spPr/>
    </dgm:pt>
    <dgm:pt modelId="{29CC3B4A-6251-4845-B549-CBBBA1662292}" type="pres">
      <dgm:prSet presAssocID="{3294065F-6892-4ABD-A303-C06E3F03A3FB}" presName="Image" presStyleLbl="bgShp" presStyleIdx="0" presStyleCnt="2"/>
      <dgm:spPr>
        <a:blipFill rotWithShape="1">
          <a:blip xmlns:r="http://schemas.openxmlformats.org/officeDocument/2006/relationships" r:embed="rId1"/>
          <a:srcRect/>
          <a:stretch>
            <a:fillRect l="-5000" r="-5000"/>
          </a:stretch>
        </a:blipFill>
      </dgm:spPr>
    </dgm:pt>
    <dgm:pt modelId="{37740F1D-F2FF-4CD2-9EA8-C2DE1259F074}" type="pres">
      <dgm:prSet presAssocID="{3294065F-6892-4ABD-A303-C06E3F03A3FB}" presName="Parent" presStyleLbl="node0" presStyleIdx="0" presStyleCnt="2">
        <dgm:presLayoutVars>
          <dgm:bulletEnabled val="1"/>
        </dgm:presLayoutVars>
      </dgm:prSet>
      <dgm:spPr/>
    </dgm:pt>
    <dgm:pt modelId="{A164E9B1-4B4B-4115-9ED4-1775B73D8A99}" type="pres">
      <dgm:prSet presAssocID="{0226EF9B-4875-4472-A9CB-4B04F543C0DE}" presName="sibTrans" presStyleCnt="0"/>
      <dgm:spPr/>
    </dgm:pt>
    <dgm:pt modelId="{C103AE8A-16FE-48EB-B6C9-8F4A3E1F148E}" type="pres">
      <dgm:prSet presAssocID="{21B88122-5704-432C-B2DB-41B9B7918278}" presName="composite" presStyleCnt="0"/>
      <dgm:spPr/>
    </dgm:pt>
    <dgm:pt modelId="{24C6BC00-5C2C-422D-B066-1E9676E11537}" type="pres">
      <dgm:prSet presAssocID="{21B88122-5704-432C-B2DB-41B9B7918278}" presName="Image" presStyleLbl="bgShp" presStyleIdx="1" presStyleCnt="2" custLinFactNeighborX="-909" custLinFactNeighborY="2806"/>
      <dgm:spPr>
        <a:blipFill dpi="0" rotWithShape="1">
          <a:blip xmlns:r="http://schemas.openxmlformats.org/officeDocument/2006/relationships" r:embed="rId2"/>
          <a:srcRect/>
          <a:stretch>
            <a:fillRect l="10114" t="933" r="10114" b="933"/>
          </a:stretch>
        </a:blipFill>
      </dgm:spPr>
    </dgm:pt>
    <dgm:pt modelId="{3910946D-7AB6-4856-8C76-8AB922101976}" type="pres">
      <dgm:prSet presAssocID="{21B88122-5704-432C-B2DB-41B9B7918278}" presName="Parent" presStyleLbl="node0" presStyleIdx="1" presStyleCnt="2">
        <dgm:presLayoutVars>
          <dgm:bulletEnabled val="1"/>
        </dgm:presLayoutVars>
      </dgm:prSet>
      <dgm:spPr/>
    </dgm:pt>
  </dgm:ptLst>
  <dgm:cxnLst>
    <dgm:cxn modelId="{5F56624F-2851-464B-A197-EABA4962DB18}" type="presOf" srcId="{3294065F-6892-4ABD-A303-C06E3F03A3FB}" destId="{37740F1D-F2FF-4CD2-9EA8-C2DE1259F074}" srcOrd="0" destOrd="0" presId="urn:microsoft.com/office/officeart/2008/layout/BendingPictureCaption"/>
    <dgm:cxn modelId="{DBF95153-8A1F-4255-B3F0-542A048551DD}" type="presOf" srcId="{21B88122-5704-432C-B2DB-41B9B7918278}" destId="{3910946D-7AB6-4856-8C76-8AB922101976}" srcOrd="0" destOrd="0" presId="urn:microsoft.com/office/officeart/2008/layout/BendingPictureCaption"/>
    <dgm:cxn modelId="{4D1BE9AB-FD91-46EF-822E-999779811FEC}" srcId="{E2C93E44-F3D2-4822-A610-585E9A1A0C32}" destId="{3294065F-6892-4ABD-A303-C06E3F03A3FB}" srcOrd="0" destOrd="0" parTransId="{6DFF10FA-A722-44FE-A229-17DC856B650B}" sibTransId="{0226EF9B-4875-4472-A9CB-4B04F543C0DE}"/>
    <dgm:cxn modelId="{33B0DDE4-DAF5-4327-9EC8-0A6BC4446E90}" type="presOf" srcId="{E2C93E44-F3D2-4822-A610-585E9A1A0C32}" destId="{9E64DE2C-045B-4CB1-A552-F8C6F7EADCDA}" srcOrd="0" destOrd="0" presId="urn:microsoft.com/office/officeart/2008/layout/BendingPictureCaption"/>
    <dgm:cxn modelId="{FC13A7FA-D9D9-46E9-B900-3988ACCF5738}" srcId="{E2C93E44-F3D2-4822-A610-585E9A1A0C32}" destId="{21B88122-5704-432C-B2DB-41B9B7918278}" srcOrd="1" destOrd="0" parTransId="{93F64568-A211-47AB-9A57-FC240D15D722}" sibTransId="{B819498D-4B01-4D2D-A84A-FC446E65239A}"/>
    <dgm:cxn modelId="{A55C7F8E-EECD-4C3A-AC5E-2BF6A88E4BAE}" type="presParOf" srcId="{9E64DE2C-045B-4CB1-A552-F8C6F7EADCDA}" destId="{73E93AD4-3764-4AC9-8F4A-95E9E0A4A2A9}" srcOrd="0" destOrd="0" presId="urn:microsoft.com/office/officeart/2008/layout/BendingPictureCaption"/>
    <dgm:cxn modelId="{B0720305-3FE3-4078-B338-718E07DC050C}" type="presParOf" srcId="{73E93AD4-3764-4AC9-8F4A-95E9E0A4A2A9}" destId="{29CC3B4A-6251-4845-B549-CBBBA1662292}" srcOrd="0" destOrd="0" presId="urn:microsoft.com/office/officeart/2008/layout/BendingPictureCaption"/>
    <dgm:cxn modelId="{7B4C7E6F-FFEF-42DA-B8E4-A6903BF649A7}" type="presParOf" srcId="{73E93AD4-3764-4AC9-8F4A-95E9E0A4A2A9}" destId="{37740F1D-F2FF-4CD2-9EA8-C2DE1259F074}" srcOrd="1" destOrd="0" presId="urn:microsoft.com/office/officeart/2008/layout/BendingPictureCaption"/>
    <dgm:cxn modelId="{5EFAEBE7-7711-4295-B08C-7F490258FF88}" type="presParOf" srcId="{9E64DE2C-045B-4CB1-A552-F8C6F7EADCDA}" destId="{A164E9B1-4B4B-4115-9ED4-1775B73D8A99}" srcOrd="1" destOrd="0" presId="urn:microsoft.com/office/officeart/2008/layout/BendingPictureCaption"/>
    <dgm:cxn modelId="{BDCEA47C-A731-426B-BC84-98E26726496D}" type="presParOf" srcId="{9E64DE2C-045B-4CB1-A552-F8C6F7EADCDA}" destId="{C103AE8A-16FE-48EB-B6C9-8F4A3E1F148E}" srcOrd="2" destOrd="0" presId="urn:microsoft.com/office/officeart/2008/layout/BendingPictureCaption"/>
    <dgm:cxn modelId="{45D7501F-857E-40AE-A295-3C488530C8DD}" type="presParOf" srcId="{C103AE8A-16FE-48EB-B6C9-8F4A3E1F148E}" destId="{24C6BC00-5C2C-422D-B066-1E9676E11537}" srcOrd="0" destOrd="0" presId="urn:microsoft.com/office/officeart/2008/layout/BendingPictureCaption"/>
    <dgm:cxn modelId="{B62E958B-DCBF-40A1-8154-94DEE092880E}" type="presParOf" srcId="{C103AE8A-16FE-48EB-B6C9-8F4A3E1F148E}" destId="{3910946D-7AB6-4856-8C76-8AB922101976}"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147A2A-5E42-498D-B72B-B59A9168D2AE}" type="doc">
      <dgm:prSet loTypeId="urn:microsoft.com/office/officeart/2005/8/layout/hList7" loCatId="list" qsTypeId="urn:microsoft.com/office/officeart/2005/8/quickstyle/simple3" qsCatId="simple" csTypeId="urn:microsoft.com/office/officeart/2005/8/colors/accent1_2" csCatId="accent1" phldr="1"/>
      <dgm:spPr/>
      <dgm:t>
        <a:bodyPr/>
        <a:lstStyle/>
        <a:p>
          <a:endParaRPr lang="en-AU"/>
        </a:p>
      </dgm:t>
    </dgm:pt>
    <dgm:pt modelId="{A71BE172-41B5-4964-B443-746AEF3E7E47}">
      <dgm:prSet phldrT="[Text]"/>
      <dgm:spPr/>
      <dgm:t>
        <a:bodyPr/>
        <a:lstStyle/>
        <a:p>
          <a:r>
            <a:rPr lang="en-US" dirty="0"/>
            <a:t>Location</a:t>
          </a:r>
          <a:endParaRPr lang="en-AU" dirty="0"/>
        </a:p>
      </dgm:t>
    </dgm:pt>
    <dgm:pt modelId="{BA969373-EAB4-45C9-B1C4-B72EE0DC74C4}" type="parTrans" cxnId="{35CDA9CA-2800-429D-A1D0-301E83269672}">
      <dgm:prSet/>
      <dgm:spPr/>
      <dgm:t>
        <a:bodyPr/>
        <a:lstStyle/>
        <a:p>
          <a:endParaRPr lang="en-AU"/>
        </a:p>
      </dgm:t>
    </dgm:pt>
    <dgm:pt modelId="{218B2686-12D5-4312-91EF-558888622634}" type="sibTrans" cxnId="{35CDA9CA-2800-429D-A1D0-301E83269672}">
      <dgm:prSet/>
      <dgm:spPr/>
      <dgm:t>
        <a:bodyPr/>
        <a:lstStyle/>
        <a:p>
          <a:endParaRPr lang="en-AU"/>
        </a:p>
      </dgm:t>
    </dgm:pt>
    <dgm:pt modelId="{F6F71A69-D078-4A76-82C9-C8F181C5330C}">
      <dgm:prSet/>
      <dgm:spPr/>
      <dgm:t>
        <a:bodyPr/>
        <a:lstStyle/>
        <a:p>
          <a:r>
            <a:rPr lang="en-US" dirty="0"/>
            <a:t>Power Access</a:t>
          </a:r>
        </a:p>
      </dgm:t>
    </dgm:pt>
    <dgm:pt modelId="{69CC4F7D-C6AD-47CE-906F-C3541C7438DA}" type="parTrans" cxnId="{87806270-6BCA-4E1E-8D4A-65F335F52091}">
      <dgm:prSet/>
      <dgm:spPr/>
      <dgm:t>
        <a:bodyPr/>
        <a:lstStyle/>
        <a:p>
          <a:endParaRPr lang="en-AU"/>
        </a:p>
      </dgm:t>
    </dgm:pt>
    <dgm:pt modelId="{F5541200-FFFE-41C4-AD43-854384A72E73}" type="sibTrans" cxnId="{87806270-6BCA-4E1E-8D4A-65F335F52091}">
      <dgm:prSet/>
      <dgm:spPr/>
      <dgm:t>
        <a:bodyPr/>
        <a:lstStyle/>
        <a:p>
          <a:endParaRPr lang="en-AU"/>
        </a:p>
      </dgm:t>
    </dgm:pt>
    <dgm:pt modelId="{688FDA7A-6A5A-42B6-8932-5617F04FD0EE}">
      <dgm:prSet/>
      <dgm:spPr/>
      <dgm:t>
        <a:bodyPr/>
        <a:lstStyle/>
        <a:p>
          <a:r>
            <a:rPr lang="en-US" dirty="0"/>
            <a:t>Water Access</a:t>
          </a:r>
        </a:p>
      </dgm:t>
    </dgm:pt>
    <dgm:pt modelId="{432AF37C-C0E7-49FA-A0A3-30B4A9AC4E63}" type="parTrans" cxnId="{3A0AADC4-0CBE-4240-AAFD-3E241766B784}">
      <dgm:prSet/>
      <dgm:spPr/>
      <dgm:t>
        <a:bodyPr/>
        <a:lstStyle/>
        <a:p>
          <a:endParaRPr lang="en-AU"/>
        </a:p>
      </dgm:t>
    </dgm:pt>
    <dgm:pt modelId="{425050D4-D716-4269-BAB7-6F2638A6F075}" type="sibTrans" cxnId="{3A0AADC4-0CBE-4240-AAFD-3E241766B784}">
      <dgm:prSet/>
      <dgm:spPr/>
      <dgm:t>
        <a:bodyPr/>
        <a:lstStyle/>
        <a:p>
          <a:endParaRPr lang="en-AU"/>
        </a:p>
      </dgm:t>
    </dgm:pt>
    <dgm:pt modelId="{01C1DD7C-0E3B-4CBE-AB9F-4A53125604BB}">
      <dgm:prSet/>
      <dgm:spPr/>
      <dgm:t>
        <a:bodyPr/>
        <a:lstStyle/>
        <a:p>
          <a:r>
            <a:rPr lang="en-US" dirty="0"/>
            <a:t>Business Environment</a:t>
          </a:r>
        </a:p>
      </dgm:t>
    </dgm:pt>
    <dgm:pt modelId="{4D00948C-5303-492C-90B8-C5810845EB9A}" type="parTrans" cxnId="{E9F93F9E-3FCE-44AD-94C9-0115440FD375}">
      <dgm:prSet/>
      <dgm:spPr/>
      <dgm:t>
        <a:bodyPr/>
        <a:lstStyle/>
        <a:p>
          <a:endParaRPr lang="en-AU"/>
        </a:p>
      </dgm:t>
    </dgm:pt>
    <dgm:pt modelId="{98259208-9933-403A-B52D-D6C7517F5F7F}" type="sibTrans" cxnId="{E9F93F9E-3FCE-44AD-94C9-0115440FD375}">
      <dgm:prSet/>
      <dgm:spPr/>
      <dgm:t>
        <a:bodyPr/>
        <a:lstStyle/>
        <a:p>
          <a:endParaRPr lang="en-AU"/>
        </a:p>
      </dgm:t>
    </dgm:pt>
    <dgm:pt modelId="{C14480E5-47E8-401F-AF42-25D6575C3D6A}">
      <dgm:prSet/>
      <dgm:spPr/>
      <dgm:t>
        <a:bodyPr/>
        <a:lstStyle/>
        <a:p>
          <a:r>
            <a:rPr lang="en-US" dirty="0"/>
            <a:t>Land Availability</a:t>
          </a:r>
          <a:endParaRPr lang="en-AU" dirty="0"/>
        </a:p>
      </dgm:t>
    </dgm:pt>
    <dgm:pt modelId="{6BE4FC92-A485-45E3-8ECA-B105D4565AD0}" type="parTrans" cxnId="{321B0C6E-8A91-493E-BB66-810931E8DE5F}">
      <dgm:prSet/>
      <dgm:spPr/>
      <dgm:t>
        <a:bodyPr/>
        <a:lstStyle/>
        <a:p>
          <a:endParaRPr lang="en-AU"/>
        </a:p>
      </dgm:t>
    </dgm:pt>
    <dgm:pt modelId="{5362E4B6-4DB3-4AAF-B2EA-F4899876D7D3}" type="sibTrans" cxnId="{321B0C6E-8A91-493E-BB66-810931E8DE5F}">
      <dgm:prSet/>
      <dgm:spPr/>
      <dgm:t>
        <a:bodyPr/>
        <a:lstStyle/>
        <a:p>
          <a:endParaRPr lang="en-AU"/>
        </a:p>
      </dgm:t>
    </dgm:pt>
    <dgm:pt modelId="{0F98E279-5C0E-4251-A7EC-5AAC2E679F88}" type="pres">
      <dgm:prSet presAssocID="{0C147A2A-5E42-498D-B72B-B59A9168D2AE}" presName="Name0" presStyleCnt="0">
        <dgm:presLayoutVars>
          <dgm:dir/>
          <dgm:resizeHandles val="exact"/>
        </dgm:presLayoutVars>
      </dgm:prSet>
      <dgm:spPr/>
    </dgm:pt>
    <dgm:pt modelId="{4AE1BBFA-C753-4296-8FFA-70D6A626F9F3}" type="pres">
      <dgm:prSet presAssocID="{0C147A2A-5E42-498D-B72B-B59A9168D2AE}" presName="fgShape" presStyleLbl="fgShp" presStyleIdx="0" presStyleCnt="1"/>
      <dgm:spPr/>
    </dgm:pt>
    <dgm:pt modelId="{03DAC1F8-D85D-4143-A90B-8ADAF6C75208}" type="pres">
      <dgm:prSet presAssocID="{0C147A2A-5E42-498D-B72B-B59A9168D2AE}" presName="linComp" presStyleCnt="0"/>
      <dgm:spPr/>
    </dgm:pt>
    <dgm:pt modelId="{870A8DCB-E569-45DE-A4BB-80D8DE842AC1}" type="pres">
      <dgm:prSet presAssocID="{A71BE172-41B5-4964-B443-746AEF3E7E47}" presName="compNode" presStyleCnt="0"/>
      <dgm:spPr/>
    </dgm:pt>
    <dgm:pt modelId="{CEA543D1-3873-4948-A35F-BE3295BA3EBA}" type="pres">
      <dgm:prSet presAssocID="{A71BE172-41B5-4964-B443-746AEF3E7E47}" presName="bkgdShape" presStyleLbl="node1" presStyleIdx="0" presStyleCnt="5"/>
      <dgm:spPr/>
    </dgm:pt>
    <dgm:pt modelId="{F6E92078-0394-4A31-9575-B1FFAA068A5F}" type="pres">
      <dgm:prSet presAssocID="{A71BE172-41B5-4964-B443-746AEF3E7E47}" presName="nodeTx" presStyleLbl="node1" presStyleIdx="0" presStyleCnt="5">
        <dgm:presLayoutVars>
          <dgm:bulletEnabled val="1"/>
        </dgm:presLayoutVars>
      </dgm:prSet>
      <dgm:spPr/>
    </dgm:pt>
    <dgm:pt modelId="{4EBB51B4-4308-491F-8485-0196BDD25845}" type="pres">
      <dgm:prSet presAssocID="{A71BE172-41B5-4964-B443-746AEF3E7E47}" presName="invisiNode" presStyleLbl="node1" presStyleIdx="0" presStyleCnt="5"/>
      <dgm:spPr/>
    </dgm:pt>
    <dgm:pt modelId="{4C601C83-57A8-4A6C-85ED-D0DF20F5E4C5}" type="pres">
      <dgm:prSet presAssocID="{A71BE172-41B5-4964-B443-746AEF3E7E47}" presName="imagNode" presStyleLbl="fgImgPlace1" presStyleIdx="0" presStyleCnt="5"/>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Pins in a map"/>
        </a:ext>
      </dgm:extLst>
    </dgm:pt>
    <dgm:pt modelId="{FFB181ED-CF1A-482B-A84D-2075C7245C91}" type="pres">
      <dgm:prSet presAssocID="{218B2686-12D5-4312-91EF-558888622634}" presName="sibTrans" presStyleLbl="sibTrans2D1" presStyleIdx="0" presStyleCnt="0"/>
      <dgm:spPr/>
    </dgm:pt>
    <dgm:pt modelId="{001452BA-1F2B-479B-8305-52A888B8C134}" type="pres">
      <dgm:prSet presAssocID="{C14480E5-47E8-401F-AF42-25D6575C3D6A}" presName="compNode" presStyleCnt="0"/>
      <dgm:spPr/>
    </dgm:pt>
    <dgm:pt modelId="{2CE9D618-B7A1-43A1-A1F0-0B0345DA778B}" type="pres">
      <dgm:prSet presAssocID="{C14480E5-47E8-401F-AF42-25D6575C3D6A}" presName="bkgdShape" presStyleLbl="node1" presStyleIdx="1" presStyleCnt="5"/>
      <dgm:spPr/>
    </dgm:pt>
    <dgm:pt modelId="{936A5A24-7B57-4507-8E01-0F6608166C9B}" type="pres">
      <dgm:prSet presAssocID="{C14480E5-47E8-401F-AF42-25D6575C3D6A}" presName="nodeTx" presStyleLbl="node1" presStyleIdx="1" presStyleCnt="5">
        <dgm:presLayoutVars>
          <dgm:bulletEnabled val="1"/>
        </dgm:presLayoutVars>
      </dgm:prSet>
      <dgm:spPr/>
    </dgm:pt>
    <dgm:pt modelId="{1DFB44E4-CF60-4B48-A4D4-75E78B77CF2A}" type="pres">
      <dgm:prSet presAssocID="{C14480E5-47E8-401F-AF42-25D6575C3D6A}" presName="invisiNode" presStyleLbl="node1" presStyleIdx="1" presStyleCnt="5"/>
      <dgm:spPr/>
    </dgm:pt>
    <dgm:pt modelId="{5EC49964-68AD-4E73-BB1A-4B4A81F5BFB9}" type="pres">
      <dgm:prSet presAssocID="{C14480E5-47E8-401F-AF42-25D6575C3D6A}"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Empty street surrounded with buildings"/>
        </a:ext>
      </dgm:extLst>
    </dgm:pt>
    <dgm:pt modelId="{161C99BB-19E8-42E6-B543-39E805B0E878}" type="pres">
      <dgm:prSet presAssocID="{5362E4B6-4DB3-4AAF-B2EA-F4899876D7D3}" presName="sibTrans" presStyleLbl="sibTrans2D1" presStyleIdx="0" presStyleCnt="0"/>
      <dgm:spPr/>
    </dgm:pt>
    <dgm:pt modelId="{7347CB3E-C634-4948-95BA-98EAEA21614D}" type="pres">
      <dgm:prSet presAssocID="{F6F71A69-D078-4A76-82C9-C8F181C5330C}" presName="compNode" presStyleCnt="0"/>
      <dgm:spPr/>
    </dgm:pt>
    <dgm:pt modelId="{CA1E527E-95ED-4053-B62B-2AA2649608E1}" type="pres">
      <dgm:prSet presAssocID="{F6F71A69-D078-4A76-82C9-C8F181C5330C}" presName="bkgdShape" presStyleLbl="node1" presStyleIdx="2" presStyleCnt="5"/>
      <dgm:spPr/>
    </dgm:pt>
    <dgm:pt modelId="{F2CD57AD-FAB5-46EC-97CA-26E3CABBA097}" type="pres">
      <dgm:prSet presAssocID="{F6F71A69-D078-4A76-82C9-C8F181C5330C}" presName="nodeTx" presStyleLbl="node1" presStyleIdx="2" presStyleCnt="5">
        <dgm:presLayoutVars>
          <dgm:bulletEnabled val="1"/>
        </dgm:presLayoutVars>
      </dgm:prSet>
      <dgm:spPr/>
    </dgm:pt>
    <dgm:pt modelId="{97421655-673C-4812-A39B-062376CC1659}" type="pres">
      <dgm:prSet presAssocID="{F6F71A69-D078-4A76-82C9-C8F181C5330C}" presName="invisiNode" presStyleLbl="node1" presStyleIdx="2" presStyleCnt="5"/>
      <dgm:spPr/>
    </dgm:pt>
    <dgm:pt modelId="{30C246E7-0E8E-463C-9F4D-B17B2AB0B481}" type="pres">
      <dgm:prSet presAssocID="{F6F71A69-D078-4A76-82C9-C8F181C5330C}"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Battery icon on circuit board"/>
        </a:ext>
      </dgm:extLst>
    </dgm:pt>
    <dgm:pt modelId="{A2F3F1DC-786E-4C50-8FE2-794180411841}" type="pres">
      <dgm:prSet presAssocID="{F5541200-FFFE-41C4-AD43-854384A72E73}" presName="sibTrans" presStyleLbl="sibTrans2D1" presStyleIdx="0" presStyleCnt="0"/>
      <dgm:spPr/>
    </dgm:pt>
    <dgm:pt modelId="{6C85746D-D07E-4E1C-B9AC-0D955ECC01D2}" type="pres">
      <dgm:prSet presAssocID="{688FDA7A-6A5A-42B6-8932-5617F04FD0EE}" presName="compNode" presStyleCnt="0"/>
      <dgm:spPr/>
    </dgm:pt>
    <dgm:pt modelId="{14A8D993-79EE-41F7-B87F-E6DE2305647E}" type="pres">
      <dgm:prSet presAssocID="{688FDA7A-6A5A-42B6-8932-5617F04FD0EE}" presName="bkgdShape" presStyleLbl="node1" presStyleIdx="3" presStyleCnt="5"/>
      <dgm:spPr/>
    </dgm:pt>
    <dgm:pt modelId="{F3B7221E-CF35-41E9-90A9-09602810A79E}" type="pres">
      <dgm:prSet presAssocID="{688FDA7A-6A5A-42B6-8932-5617F04FD0EE}" presName="nodeTx" presStyleLbl="node1" presStyleIdx="3" presStyleCnt="5">
        <dgm:presLayoutVars>
          <dgm:bulletEnabled val="1"/>
        </dgm:presLayoutVars>
      </dgm:prSet>
      <dgm:spPr/>
    </dgm:pt>
    <dgm:pt modelId="{A23C0EB9-E952-4070-BE45-3F1287D67C5D}" type="pres">
      <dgm:prSet presAssocID="{688FDA7A-6A5A-42B6-8932-5617F04FD0EE}" presName="invisiNode" presStyleLbl="node1" presStyleIdx="3" presStyleCnt="5"/>
      <dgm:spPr/>
    </dgm:pt>
    <dgm:pt modelId="{D8E60A18-E25D-4BEE-AA44-D0CC8F3BBCAE}" type="pres">
      <dgm:prSet presAssocID="{688FDA7A-6A5A-42B6-8932-5617F04FD0EE}" presName="imagNode" presStyleLbl="fgImgPlace1" presStyleIdx="3" presStyleCnt="5"/>
      <dgm:spPr>
        <a:blipFill>
          <a:blip xmlns:r="http://schemas.openxmlformats.org/officeDocument/2006/relationships" r:embed="rId4"/>
          <a:srcRect/>
          <a:stretch>
            <a:fillRect l="-2000" r="-2000"/>
          </a:stretch>
        </a:blipFill>
      </dgm:spPr>
      <dgm:extLst>
        <a:ext uri="{E40237B7-FDA0-4F09-8148-C483321AD2D9}">
          <dgm14:cNvPr xmlns:dgm14="http://schemas.microsoft.com/office/drawing/2010/diagram" id="0" name="" descr="Underwater bubble"/>
        </a:ext>
      </dgm:extLst>
    </dgm:pt>
    <dgm:pt modelId="{4A6A8960-CE44-41A0-9B2A-74872DEBBA01}" type="pres">
      <dgm:prSet presAssocID="{425050D4-D716-4269-BAB7-6F2638A6F075}" presName="sibTrans" presStyleLbl="sibTrans2D1" presStyleIdx="0" presStyleCnt="0"/>
      <dgm:spPr/>
    </dgm:pt>
    <dgm:pt modelId="{2FB38B46-D8D9-48E7-88D4-99C71B9B1732}" type="pres">
      <dgm:prSet presAssocID="{01C1DD7C-0E3B-4CBE-AB9F-4A53125604BB}" presName="compNode" presStyleCnt="0"/>
      <dgm:spPr/>
    </dgm:pt>
    <dgm:pt modelId="{238F4851-0E36-40BE-BC75-405BB8FD5893}" type="pres">
      <dgm:prSet presAssocID="{01C1DD7C-0E3B-4CBE-AB9F-4A53125604BB}" presName="bkgdShape" presStyleLbl="node1" presStyleIdx="4" presStyleCnt="5"/>
      <dgm:spPr/>
    </dgm:pt>
    <dgm:pt modelId="{E2E9D5A1-EE99-4FF7-BA75-88DC61FB0642}" type="pres">
      <dgm:prSet presAssocID="{01C1DD7C-0E3B-4CBE-AB9F-4A53125604BB}" presName="nodeTx" presStyleLbl="node1" presStyleIdx="4" presStyleCnt="5">
        <dgm:presLayoutVars>
          <dgm:bulletEnabled val="1"/>
        </dgm:presLayoutVars>
      </dgm:prSet>
      <dgm:spPr/>
    </dgm:pt>
    <dgm:pt modelId="{FB001A97-DE65-4432-8579-7FCEFCF6E73C}" type="pres">
      <dgm:prSet presAssocID="{01C1DD7C-0E3B-4CBE-AB9F-4A53125604BB}" presName="invisiNode" presStyleLbl="node1" presStyleIdx="4" presStyleCnt="5"/>
      <dgm:spPr/>
    </dgm:pt>
    <dgm:pt modelId="{B2CD3FB4-34FA-413C-B0BC-F42717659C04}" type="pres">
      <dgm:prSet presAssocID="{01C1DD7C-0E3B-4CBE-AB9F-4A53125604BB}"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View of solar farm"/>
        </a:ext>
      </dgm:extLst>
    </dgm:pt>
  </dgm:ptLst>
  <dgm:cxnLst>
    <dgm:cxn modelId="{555DED1B-6EB4-427F-9544-A5F485B834C9}" type="presOf" srcId="{A71BE172-41B5-4964-B443-746AEF3E7E47}" destId="{F6E92078-0394-4A31-9575-B1FFAA068A5F}" srcOrd="1" destOrd="0" presId="urn:microsoft.com/office/officeart/2005/8/layout/hList7"/>
    <dgm:cxn modelId="{EB5CAC2A-B4D7-47FD-AC2A-359D6FF29CA3}" type="presOf" srcId="{A71BE172-41B5-4964-B443-746AEF3E7E47}" destId="{CEA543D1-3873-4948-A35F-BE3295BA3EBA}" srcOrd="0" destOrd="0" presId="urn:microsoft.com/office/officeart/2005/8/layout/hList7"/>
    <dgm:cxn modelId="{A5A4522C-1DD6-4E6E-8BE6-B89C62601678}" type="presOf" srcId="{218B2686-12D5-4312-91EF-558888622634}" destId="{FFB181ED-CF1A-482B-A84D-2075C7245C91}" srcOrd="0" destOrd="0" presId="urn:microsoft.com/office/officeart/2005/8/layout/hList7"/>
    <dgm:cxn modelId="{C087E636-825E-468C-98CB-3E90E958899C}" type="presOf" srcId="{0C147A2A-5E42-498D-B72B-B59A9168D2AE}" destId="{0F98E279-5C0E-4251-A7EC-5AAC2E679F88}" srcOrd="0" destOrd="0" presId="urn:microsoft.com/office/officeart/2005/8/layout/hList7"/>
    <dgm:cxn modelId="{10174863-A50E-4694-8A80-26DC77F196D4}" type="presOf" srcId="{F5541200-FFFE-41C4-AD43-854384A72E73}" destId="{A2F3F1DC-786E-4C50-8FE2-794180411841}" srcOrd="0" destOrd="0" presId="urn:microsoft.com/office/officeart/2005/8/layout/hList7"/>
    <dgm:cxn modelId="{32180D44-8B63-48F0-98DC-F05881F1313E}" type="presOf" srcId="{C14480E5-47E8-401F-AF42-25D6575C3D6A}" destId="{2CE9D618-B7A1-43A1-A1F0-0B0345DA778B}" srcOrd="0" destOrd="0" presId="urn:microsoft.com/office/officeart/2005/8/layout/hList7"/>
    <dgm:cxn modelId="{321B0C6E-8A91-493E-BB66-810931E8DE5F}" srcId="{0C147A2A-5E42-498D-B72B-B59A9168D2AE}" destId="{C14480E5-47E8-401F-AF42-25D6575C3D6A}" srcOrd="1" destOrd="0" parTransId="{6BE4FC92-A485-45E3-8ECA-B105D4565AD0}" sibTransId="{5362E4B6-4DB3-4AAF-B2EA-F4899876D7D3}"/>
    <dgm:cxn modelId="{9ED5244F-7B88-437C-B980-EC82C9CFF1EB}" type="presOf" srcId="{C14480E5-47E8-401F-AF42-25D6575C3D6A}" destId="{936A5A24-7B57-4507-8E01-0F6608166C9B}" srcOrd="1" destOrd="0" presId="urn:microsoft.com/office/officeart/2005/8/layout/hList7"/>
    <dgm:cxn modelId="{87806270-6BCA-4E1E-8D4A-65F335F52091}" srcId="{0C147A2A-5E42-498D-B72B-B59A9168D2AE}" destId="{F6F71A69-D078-4A76-82C9-C8F181C5330C}" srcOrd="2" destOrd="0" parTransId="{69CC4F7D-C6AD-47CE-906F-C3541C7438DA}" sibTransId="{F5541200-FFFE-41C4-AD43-854384A72E73}"/>
    <dgm:cxn modelId="{C8B2C07E-2C55-4932-B47F-428C25DE8118}" type="presOf" srcId="{688FDA7A-6A5A-42B6-8932-5617F04FD0EE}" destId="{14A8D993-79EE-41F7-B87F-E6DE2305647E}" srcOrd="0" destOrd="0" presId="urn:microsoft.com/office/officeart/2005/8/layout/hList7"/>
    <dgm:cxn modelId="{BE23CE99-CE31-4EC3-BE74-1F5405FA7398}" type="presOf" srcId="{F6F71A69-D078-4A76-82C9-C8F181C5330C}" destId="{CA1E527E-95ED-4053-B62B-2AA2649608E1}" srcOrd="0" destOrd="0" presId="urn:microsoft.com/office/officeart/2005/8/layout/hList7"/>
    <dgm:cxn modelId="{E9F93F9E-3FCE-44AD-94C9-0115440FD375}" srcId="{0C147A2A-5E42-498D-B72B-B59A9168D2AE}" destId="{01C1DD7C-0E3B-4CBE-AB9F-4A53125604BB}" srcOrd="4" destOrd="0" parTransId="{4D00948C-5303-492C-90B8-C5810845EB9A}" sibTransId="{98259208-9933-403A-B52D-D6C7517F5F7F}"/>
    <dgm:cxn modelId="{D81D59B4-F08D-4263-B162-04B70C3CEFF0}" type="presOf" srcId="{F6F71A69-D078-4A76-82C9-C8F181C5330C}" destId="{F2CD57AD-FAB5-46EC-97CA-26E3CABBA097}" srcOrd="1" destOrd="0" presId="urn:microsoft.com/office/officeart/2005/8/layout/hList7"/>
    <dgm:cxn modelId="{987212C1-9C06-47DC-BBD3-6481ED46B03A}" type="presOf" srcId="{01C1DD7C-0E3B-4CBE-AB9F-4A53125604BB}" destId="{238F4851-0E36-40BE-BC75-405BB8FD5893}" srcOrd="0" destOrd="0" presId="urn:microsoft.com/office/officeart/2005/8/layout/hList7"/>
    <dgm:cxn modelId="{3A0AADC4-0CBE-4240-AAFD-3E241766B784}" srcId="{0C147A2A-5E42-498D-B72B-B59A9168D2AE}" destId="{688FDA7A-6A5A-42B6-8932-5617F04FD0EE}" srcOrd="3" destOrd="0" parTransId="{432AF37C-C0E7-49FA-A0A3-30B4A9AC4E63}" sibTransId="{425050D4-D716-4269-BAB7-6F2638A6F075}"/>
    <dgm:cxn modelId="{46B8D1C9-4923-4A7C-B213-B8B7F3793285}" type="presOf" srcId="{688FDA7A-6A5A-42B6-8932-5617F04FD0EE}" destId="{F3B7221E-CF35-41E9-90A9-09602810A79E}" srcOrd="1" destOrd="0" presId="urn:microsoft.com/office/officeart/2005/8/layout/hList7"/>
    <dgm:cxn modelId="{35CDA9CA-2800-429D-A1D0-301E83269672}" srcId="{0C147A2A-5E42-498D-B72B-B59A9168D2AE}" destId="{A71BE172-41B5-4964-B443-746AEF3E7E47}" srcOrd="0" destOrd="0" parTransId="{BA969373-EAB4-45C9-B1C4-B72EE0DC74C4}" sibTransId="{218B2686-12D5-4312-91EF-558888622634}"/>
    <dgm:cxn modelId="{6B01CCD8-0466-4E79-94AE-128D94F1B13E}" type="presOf" srcId="{5362E4B6-4DB3-4AAF-B2EA-F4899876D7D3}" destId="{161C99BB-19E8-42E6-B543-39E805B0E878}" srcOrd="0" destOrd="0" presId="urn:microsoft.com/office/officeart/2005/8/layout/hList7"/>
    <dgm:cxn modelId="{5FE437DA-6F5E-4A10-BFA3-9F325507BEE6}" type="presOf" srcId="{425050D4-D716-4269-BAB7-6F2638A6F075}" destId="{4A6A8960-CE44-41A0-9B2A-74872DEBBA01}" srcOrd="0" destOrd="0" presId="urn:microsoft.com/office/officeart/2005/8/layout/hList7"/>
    <dgm:cxn modelId="{A265CEE5-95C4-419C-97B9-1DA506DEBCBA}" type="presOf" srcId="{01C1DD7C-0E3B-4CBE-AB9F-4A53125604BB}" destId="{E2E9D5A1-EE99-4FF7-BA75-88DC61FB0642}" srcOrd="1" destOrd="0" presId="urn:microsoft.com/office/officeart/2005/8/layout/hList7"/>
    <dgm:cxn modelId="{C5C5DB29-389F-4783-96D0-4C521CB977B5}" type="presParOf" srcId="{0F98E279-5C0E-4251-A7EC-5AAC2E679F88}" destId="{4AE1BBFA-C753-4296-8FFA-70D6A626F9F3}" srcOrd="0" destOrd="0" presId="urn:microsoft.com/office/officeart/2005/8/layout/hList7"/>
    <dgm:cxn modelId="{4AB01ADE-43F3-4500-A1FE-DF35498C4E39}" type="presParOf" srcId="{0F98E279-5C0E-4251-A7EC-5AAC2E679F88}" destId="{03DAC1F8-D85D-4143-A90B-8ADAF6C75208}" srcOrd="1" destOrd="0" presId="urn:microsoft.com/office/officeart/2005/8/layout/hList7"/>
    <dgm:cxn modelId="{03569194-3AB1-4029-B256-C160239B0F66}" type="presParOf" srcId="{03DAC1F8-D85D-4143-A90B-8ADAF6C75208}" destId="{870A8DCB-E569-45DE-A4BB-80D8DE842AC1}" srcOrd="0" destOrd="0" presId="urn:microsoft.com/office/officeart/2005/8/layout/hList7"/>
    <dgm:cxn modelId="{C4495B86-8628-460E-9C49-9F2A70324497}" type="presParOf" srcId="{870A8DCB-E569-45DE-A4BB-80D8DE842AC1}" destId="{CEA543D1-3873-4948-A35F-BE3295BA3EBA}" srcOrd="0" destOrd="0" presId="urn:microsoft.com/office/officeart/2005/8/layout/hList7"/>
    <dgm:cxn modelId="{ECD82416-C131-45A8-B0CC-D751D5D7491B}" type="presParOf" srcId="{870A8DCB-E569-45DE-A4BB-80D8DE842AC1}" destId="{F6E92078-0394-4A31-9575-B1FFAA068A5F}" srcOrd="1" destOrd="0" presId="urn:microsoft.com/office/officeart/2005/8/layout/hList7"/>
    <dgm:cxn modelId="{784B6F84-E782-4C0C-9617-136D3FF1F0DC}" type="presParOf" srcId="{870A8DCB-E569-45DE-A4BB-80D8DE842AC1}" destId="{4EBB51B4-4308-491F-8485-0196BDD25845}" srcOrd="2" destOrd="0" presId="urn:microsoft.com/office/officeart/2005/8/layout/hList7"/>
    <dgm:cxn modelId="{E0FBC523-9E8B-46F6-80CB-CAD7BFBA2604}" type="presParOf" srcId="{870A8DCB-E569-45DE-A4BB-80D8DE842AC1}" destId="{4C601C83-57A8-4A6C-85ED-D0DF20F5E4C5}" srcOrd="3" destOrd="0" presId="urn:microsoft.com/office/officeart/2005/8/layout/hList7"/>
    <dgm:cxn modelId="{34457C81-58FC-4DEE-B8C2-24CBB8C04AC1}" type="presParOf" srcId="{03DAC1F8-D85D-4143-A90B-8ADAF6C75208}" destId="{FFB181ED-CF1A-482B-A84D-2075C7245C91}" srcOrd="1" destOrd="0" presId="urn:microsoft.com/office/officeart/2005/8/layout/hList7"/>
    <dgm:cxn modelId="{F1952457-203D-4F04-AA89-CF76DC0BED1D}" type="presParOf" srcId="{03DAC1F8-D85D-4143-A90B-8ADAF6C75208}" destId="{001452BA-1F2B-479B-8305-52A888B8C134}" srcOrd="2" destOrd="0" presId="urn:microsoft.com/office/officeart/2005/8/layout/hList7"/>
    <dgm:cxn modelId="{06B2993E-94CC-43DF-92EB-D6C699CE7CE4}" type="presParOf" srcId="{001452BA-1F2B-479B-8305-52A888B8C134}" destId="{2CE9D618-B7A1-43A1-A1F0-0B0345DA778B}" srcOrd="0" destOrd="0" presId="urn:microsoft.com/office/officeart/2005/8/layout/hList7"/>
    <dgm:cxn modelId="{81A2307D-373B-4757-B384-775AD5913F94}" type="presParOf" srcId="{001452BA-1F2B-479B-8305-52A888B8C134}" destId="{936A5A24-7B57-4507-8E01-0F6608166C9B}" srcOrd="1" destOrd="0" presId="urn:microsoft.com/office/officeart/2005/8/layout/hList7"/>
    <dgm:cxn modelId="{8941D52D-99C4-4DE7-919C-9866D0EC920A}" type="presParOf" srcId="{001452BA-1F2B-479B-8305-52A888B8C134}" destId="{1DFB44E4-CF60-4B48-A4D4-75E78B77CF2A}" srcOrd="2" destOrd="0" presId="urn:microsoft.com/office/officeart/2005/8/layout/hList7"/>
    <dgm:cxn modelId="{8F9B7D12-CBE3-4D41-83F0-26FEA285C5B8}" type="presParOf" srcId="{001452BA-1F2B-479B-8305-52A888B8C134}" destId="{5EC49964-68AD-4E73-BB1A-4B4A81F5BFB9}" srcOrd="3" destOrd="0" presId="urn:microsoft.com/office/officeart/2005/8/layout/hList7"/>
    <dgm:cxn modelId="{06EF1C03-85CA-4D2F-9C3D-7A20EFB73549}" type="presParOf" srcId="{03DAC1F8-D85D-4143-A90B-8ADAF6C75208}" destId="{161C99BB-19E8-42E6-B543-39E805B0E878}" srcOrd="3" destOrd="0" presId="urn:microsoft.com/office/officeart/2005/8/layout/hList7"/>
    <dgm:cxn modelId="{73242B82-4617-453D-8AAC-4BDB50FF50C5}" type="presParOf" srcId="{03DAC1F8-D85D-4143-A90B-8ADAF6C75208}" destId="{7347CB3E-C634-4948-95BA-98EAEA21614D}" srcOrd="4" destOrd="0" presId="urn:microsoft.com/office/officeart/2005/8/layout/hList7"/>
    <dgm:cxn modelId="{0A9FD95A-F9CC-44DF-A300-6919A3724B32}" type="presParOf" srcId="{7347CB3E-C634-4948-95BA-98EAEA21614D}" destId="{CA1E527E-95ED-4053-B62B-2AA2649608E1}" srcOrd="0" destOrd="0" presId="urn:microsoft.com/office/officeart/2005/8/layout/hList7"/>
    <dgm:cxn modelId="{3BD91CDC-6A9C-4022-8802-52ED2067FB76}" type="presParOf" srcId="{7347CB3E-C634-4948-95BA-98EAEA21614D}" destId="{F2CD57AD-FAB5-46EC-97CA-26E3CABBA097}" srcOrd="1" destOrd="0" presId="urn:microsoft.com/office/officeart/2005/8/layout/hList7"/>
    <dgm:cxn modelId="{977E7B9A-F495-4763-B9A8-512C0EA0914C}" type="presParOf" srcId="{7347CB3E-C634-4948-95BA-98EAEA21614D}" destId="{97421655-673C-4812-A39B-062376CC1659}" srcOrd="2" destOrd="0" presId="urn:microsoft.com/office/officeart/2005/8/layout/hList7"/>
    <dgm:cxn modelId="{94AB5130-7F1B-49A0-BF0D-1D99858D18C8}" type="presParOf" srcId="{7347CB3E-C634-4948-95BA-98EAEA21614D}" destId="{30C246E7-0E8E-463C-9F4D-B17B2AB0B481}" srcOrd="3" destOrd="0" presId="urn:microsoft.com/office/officeart/2005/8/layout/hList7"/>
    <dgm:cxn modelId="{E375F8E5-00E1-4114-B3D6-E4364BE7E701}" type="presParOf" srcId="{03DAC1F8-D85D-4143-A90B-8ADAF6C75208}" destId="{A2F3F1DC-786E-4C50-8FE2-794180411841}" srcOrd="5" destOrd="0" presId="urn:microsoft.com/office/officeart/2005/8/layout/hList7"/>
    <dgm:cxn modelId="{F536878D-154F-4354-8CE3-CB3116B20FE5}" type="presParOf" srcId="{03DAC1F8-D85D-4143-A90B-8ADAF6C75208}" destId="{6C85746D-D07E-4E1C-B9AC-0D955ECC01D2}" srcOrd="6" destOrd="0" presId="urn:microsoft.com/office/officeart/2005/8/layout/hList7"/>
    <dgm:cxn modelId="{7F491DC9-37E1-4076-B9E1-3AB70F23674A}" type="presParOf" srcId="{6C85746D-D07E-4E1C-B9AC-0D955ECC01D2}" destId="{14A8D993-79EE-41F7-B87F-E6DE2305647E}" srcOrd="0" destOrd="0" presId="urn:microsoft.com/office/officeart/2005/8/layout/hList7"/>
    <dgm:cxn modelId="{8DDD7931-EFE0-4544-9DF2-C421E51517E2}" type="presParOf" srcId="{6C85746D-D07E-4E1C-B9AC-0D955ECC01D2}" destId="{F3B7221E-CF35-41E9-90A9-09602810A79E}" srcOrd="1" destOrd="0" presId="urn:microsoft.com/office/officeart/2005/8/layout/hList7"/>
    <dgm:cxn modelId="{2A718D27-361C-441C-993E-7B13AA828A8A}" type="presParOf" srcId="{6C85746D-D07E-4E1C-B9AC-0D955ECC01D2}" destId="{A23C0EB9-E952-4070-BE45-3F1287D67C5D}" srcOrd="2" destOrd="0" presId="urn:microsoft.com/office/officeart/2005/8/layout/hList7"/>
    <dgm:cxn modelId="{CFE5F76D-BCDD-4BEF-AC93-B57201865590}" type="presParOf" srcId="{6C85746D-D07E-4E1C-B9AC-0D955ECC01D2}" destId="{D8E60A18-E25D-4BEE-AA44-D0CC8F3BBCAE}" srcOrd="3" destOrd="0" presId="urn:microsoft.com/office/officeart/2005/8/layout/hList7"/>
    <dgm:cxn modelId="{21F47AE4-7198-42E7-ACDC-1014BF95BDC8}" type="presParOf" srcId="{03DAC1F8-D85D-4143-A90B-8ADAF6C75208}" destId="{4A6A8960-CE44-41A0-9B2A-74872DEBBA01}" srcOrd="7" destOrd="0" presId="urn:microsoft.com/office/officeart/2005/8/layout/hList7"/>
    <dgm:cxn modelId="{AC2A7B40-93D7-44D6-8CE0-A11BBA5BF7E4}" type="presParOf" srcId="{03DAC1F8-D85D-4143-A90B-8ADAF6C75208}" destId="{2FB38B46-D8D9-48E7-88D4-99C71B9B1732}" srcOrd="8" destOrd="0" presId="urn:microsoft.com/office/officeart/2005/8/layout/hList7"/>
    <dgm:cxn modelId="{BCC7225B-4EF0-4252-8CAC-D52472DCAD30}" type="presParOf" srcId="{2FB38B46-D8D9-48E7-88D4-99C71B9B1732}" destId="{238F4851-0E36-40BE-BC75-405BB8FD5893}" srcOrd="0" destOrd="0" presId="urn:microsoft.com/office/officeart/2005/8/layout/hList7"/>
    <dgm:cxn modelId="{6A4C647F-C001-431F-A9FF-2BBEF6839C28}" type="presParOf" srcId="{2FB38B46-D8D9-48E7-88D4-99C71B9B1732}" destId="{E2E9D5A1-EE99-4FF7-BA75-88DC61FB0642}" srcOrd="1" destOrd="0" presId="urn:microsoft.com/office/officeart/2005/8/layout/hList7"/>
    <dgm:cxn modelId="{EEAF10C4-AA88-4B51-BA0A-53B3DD639A94}" type="presParOf" srcId="{2FB38B46-D8D9-48E7-88D4-99C71B9B1732}" destId="{FB001A97-DE65-4432-8579-7FCEFCF6E73C}" srcOrd="2" destOrd="0" presId="urn:microsoft.com/office/officeart/2005/8/layout/hList7"/>
    <dgm:cxn modelId="{BF81DE39-CE97-4D2C-8349-7E8D3094ACBF}" type="presParOf" srcId="{2FB38B46-D8D9-48E7-88D4-99C71B9B1732}" destId="{B2CD3FB4-34FA-413C-B0BC-F42717659C0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2C6E20-FFD9-4191-8EAB-B11DC615418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AU"/>
        </a:p>
      </dgm:t>
    </dgm:pt>
    <dgm:pt modelId="{F745507D-513F-43CD-BD22-66155BEB3E08}">
      <dgm:prSet/>
      <dgm:spPr/>
      <dgm:t>
        <a:bodyPr/>
        <a:lstStyle/>
        <a:p>
          <a:r>
            <a:rPr lang="en-US" dirty="0"/>
            <a:t>Pros/Certainty</a:t>
          </a:r>
          <a:endParaRPr lang="en-AU" dirty="0"/>
        </a:p>
      </dgm:t>
    </dgm:pt>
    <dgm:pt modelId="{96660459-37E4-476F-9820-64A43C6C15D1}" type="parTrans" cxnId="{04C67A35-3DA3-4E83-8030-5F1B0D32A1D8}">
      <dgm:prSet/>
      <dgm:spPr/>
      <dgm:t>
        <a:bodyPr/>
        <a:lstStyle/>
        <a:p>
          <a:endParaRPr lang="en-AU"/>
        </a:p>
      </dgm:t>
    </dgm:pt>
    <dgm:pt modelId="{B722C733-665A-4D7F-A01F-8E65E1E5E10A}" type="sibTrans" cxnId="{04C67A35-3DA3-4E83-8030-5F1B0D32A1D8}">
      <dgm:prSet/>
      <dgm:spPr/>
      <dgm:t>
        <a:bodyPr/>
        <a:lstStyle/>
        <a:p>
          <a:endParaRPr lang="en-AU"/>
        </a:p>
      </dgm:t>
    </dgm:pt>
    <dgm:pt modelId="{BFD12987-8B32-4798-8EA5-8BE537BC6824}">
      <dgm:prSet/>
      <dgm:spPr/>
      <dgm:t>
        <a:bodyPr/>
        <a:lstStyle/>
        <a:p>
          <a:r>
            <a:rPr lang="en-AU" dirty="0"/>
            <a:t>Sustainability Goals</a:t>
          </a:r>
        </a:p>
      </dgm:t>
    </dgm:pt>
    <dgm:pt modelId="{B54B8421-E1DE-4C26-85D3-16751A4D3E07}" type="parTrans" cxnId="{0297E845-113C-4276-99BB-F5EFA36A9587}">
      <dgm:prSet/>
      <dgm:spPr/>
      <dgm:t>
        <a:bodyPr/>
        <a:lstStyle/>
        <a:p>
          <a:endParaRPr lang="en-AU"/>
        </a:p>
      </dgm:t>
    </dgm:pt>
    <dgm:pt modelId="{7EC0F75F-6F52-45A5-93BA-1439E487EE9D}" type="sibTrans" cxnId="{0297E845-113C-4276-99BB-F5EFA36A9587}">
      <dgm:prSet/>
      <dgm:spPr/>
      <dgm:t>
        <a:bodyPr/>
        <a:lstStyle/>
        <a:p>
          <a:endParaRPr lang="en-AU"/>
        </a:p>
      </dgm:t>
    </dgm:pt>
    <dgm:pt modelId="{053B0A35-79B6-4C08-8EB8-9D28DF36055A}">
      <dgm:prSet/>
      <dgm:spPr/>
      <dgm:t>
        <a:bodyPr/>
        <a:lstStyle/>
        <a:p>
          <a:r>
            <a:rPr lang="en-AU" dirty="0"/>
            <a:t>Groundwater Reuse Potential</a:t>
          </a:r>
        </a:p>
      </dgm:t>
    </dgm:pt>
    <dgm:pt modelId="{D17B539B-292A-4BB0-B8E1-6B519F97031C}" type="parTrans" cxnId="{EE455C5E-C7EF-4DD4-9543-A693D6EAD1EF}">
      <dgm:prSet/>
      <dgm:spPr/>
      <dgm:t>
        <a:bodyPr/>
        <a:lstStyle/>
        <a:p>
          <a:endParaRPr lang="en-AU"/>
        </a:p>
      </dgm:t>
    </dgm:pt>
    <dgm:pt modelId="{48960998-BEB0-4BB4-B86C-A32AB7790A27}" type="sibTrans" cxnId="{EE455C5E-C7EF-4DD4-9543-A693D6EAD1EF}">
      <dgm:prSet/>
      <dgm:spPr/>
      <dgm:t>
        <a:bodyPr/>
        <a:lstStyle/>
        <a:p>
          <a:endParaRPr lang="en-AU"/>
        </a:p>
      </dgm:t>
    </dgm:pt>
    <dgm:pt modelId="{FB077494-76EE-403D-8890-88FBD8B2EABE}">
      <dgm:prSet/>
      <dgm:spPr/>
      <dgm:t>
        <a:bodyPr/>
        <a:lstStyle/>
        <a:p>
          <a:r>
            <a:rPr lang="en-AU" dirty="0"/>
            <a:t>Land Availability</a:t>
          </a:r>
        </a:p>
      </dgm:t>
    </dgm:pt>
    <dgm:pt modelId="{5C5C7FD0-747C-4720-AEFC-0D61DD956F3C}" type="parTrans" cxnId="{36CC6EE1-05C3-4528-9D72-BF0AE067B58A}">
      <dgm:prSet/>
      <dgm:spPr/>
      <dgm:t>
        <a:bodyPr/>
        <a:lstStyle/>
        <a:p>
          <a:endParaRPr lang="en-AU"/>
        </a:p>
      </dgm:t>
    </dgm:pt>
    <dgm:pt modelId="{1038E994-F40C-46BB-A7CF-DCD8398EB378}" type="sibTrans" cxnId="{36CC6EE1-05C3-4528-9D72-BF0AE067B58A}">
      <dgm:prSet/>
      <dgm:spPr/>
      <dgm:t>
        <a:bodyPr/>
        <a:lstStyle/>
        <a:p>
          <a:endParaRPr lang="en-AU"/>
        </a:p>
      </dgm:t>
    </dgm:pt>
    <dgm:pt modelId="{B78ED50B-405F-4FE0-8B83-FA248269D71E}">
      <dgm:prSet/>
      <dgm:spPr/>
      <dgm:t>
        <a:bodyPr/>
        <a:lstStyle/>
        <a:p>
          <a:r>
            <a:rPr lang="en-AU" dirty="0"/>
            <a:t>Available Infrastructure</a:t>
          </a:r>
        </a:p>
      </dgm:t>
    </dgm:pt>
    <dgm:pt modelId="{DC2047ED-96AB-4BC5-9E96-64887EC31E6C}" type="parTrans" cxnId="{9C9191D5-BCD1-4D1D-BEDF-27BC2E33F476}">
      <dgm:prSet/>
      <dgm:spPr/>
      <dgm:t>
        <a:bodyPr/>
        <a:lstStyle/>
        <a:p>
          <a:endParaRPr lang="en-AU"/>
        </a:p>
      </dgm:t>
    </dgm:pt>
    <dgm:pt modelId="{AFD3DC5C-10B3-4AC9-B2AE-F6E6D3D5A0AA}" type="sibTrans" cxnId="{9C9191D5-BCD1-4D1D-BEDF-27BC2E33F476}">
      <dgm:prSet/>
      <dgm:spPr/>
      <dgm:t>
        <a:bodyPr/>
        <a:lstStyle/>
        <a:p>
          <a:endParaRPr lang="en-AU"/>
        </a:p>
      </dgm:t>
    </dgm:pt>
    <dgm:pt modelId="{0BED4C90-5A80-41CC-B315-5BD4F3EE3701}">
      <dgm:prSet/>
      <dgm:spPr/>
      <dgm:t>
        <a:bodyPr/>
        <a:lstStyle/>
        <a:p>
          <a:r>
            <a:rPr lang="en-AU" dirty="0"/>
            <a:t>Tax Incentives</a:t>
          </a:r>
        </a:p>
      </dgm:t>
    </dgm:pt>
    <dgm:pt modelId="{D2227C3C-224C-44E5-BB4B-35A4D92C1E14}" type="parTrans" cxnId="{81B01ED1-780A-4916-832B-7F3308C15DF2}">
      <dgm:prSet/>
      <dgm:spPr/>
      <dgm:t>
        <a:bodyPr/>
        <a:lstStyle/>
        <a:p>
          <a:endParaRPr lang="en-AU"/>
        </a:p>
      </dgm:t>
    </dgm:pt>
    <dgm:pt modelId="{48A3268C-4543-45D7-9EDF-DA58BC68F86D}" type="sibTrans" cxnId="{81B01ED1-780A-4916-832B-7F3308C15DF2}">
      <dgm:prSet/>
      <dgm:spPr/>
      <dgm:t>
        <a:bodyPr/>
        <a:lstStyle/>
        <a:p>
          <a:endParaRPr lang="en-AU"/>
        </a:p>
      </dgm:t>
    </dgm:pt>
    <dgm:pt modelId="{0D4A14F7-8CE2-4FCF-B0D3-415FE64BC06C}">
      <dgm:prSet/>
      <dgm:spPr/>
      <dgm:t>
        <a:bodyPr/>
        <a:lstStyle/>
        <a:p>
          <a:r>
            <a:rPr lang="en-AU" dirty="0"/>
            <a:t>Revitalization</a:t>
          </a:r>
        </a:p>
      </dgm:t>
    </dgm:pt>
    <dgm:pt modelId="{7E208469-2CD3-4BB8-9654-C5A490783E3D}" type="parTrans" cxnId="{AE6BD11F-1173-4ED8-AB43-9DC3344FB6FE}">
      <dgm:prSet/>
      <dgm:spPr/>
      <dgm:t>
        <a:bodyPr/>
        <a:lstStyle/>
        <a:p>
          <a:endParaRPr lang="en-AU"/>
        </a:p>
      </dgm:t>
    </dgm:pt>
    <dgm:pt modelId="{F54442CF-57F7-4D7E-AF26-93F1FBB5D1C3}" type="sibTrans" cxnId="{AE6BD11F-1173-4ED8-AB43-9DC3344FB6FE}">
      <dgm:prSet/>
      <dgm:spPr/>
      <dgm:t>
        <a:bodyPr/>
        <a:lstStyle/>
        <a:p>
          <a:endParaRPr lang="en-AU"/>
        </a:p>
      </dgm:t>
    </dgm:pt>
    <dgm:pt modelId="{943CD911-BA84-4FCD-A0A0-500B4A8F3794}" type="pres">
      <dgm:prSet presAssocID="{E02C6E20-FFD9-4191-8EAB-B11DC6154182}" presName="linear" presStyleCnt="0">
        <dgm:presLayoutVars>
          <dgm:animLvl val="lvl"/>
          <dgm:resizeHandles val="exact"/>
        </dgm:presLayoutVars>
      </dgm:prSet>
      <dgm:spPr/>
    </dgm:pt>
    <dgm:pt modelId="{E19FA555-C94E-4C08-B829-8D425FEFED99}" type="pres">
      <dgm:prSet presAssocID="{F745507D-513F-43CD-BD22-66155BEB3E08}" presName="parentText" presStyleLbl="node1" presStyleIdx="0" presStyleCnt="1">
        <dgm:presLayoutVars>
          <dgm:chMax val="0"/>
          <dgm:bulletEnabled val="1"/>
        </dgm:presLayoutVars>
      </dgm:prSet>
      <dgm:spPr/>
    </dgm:pt>
    <dgm:pt modelId="{16BE49B5-9979-477E-936D-1D852C1D43E8}" type="pres">
      <dgm:prSet presAssocID="{F745507D-513F-43CD-BD22-66155BEB3E08}" presName="childText" presStyleLbl="revTx" presStyleIdx="0" presStyleCnt="1">
        <dgm:presLayoutVars>
          <dgm:bulletEnabled val="1"/>
        </dgm:presLayoutVars>
      </dgm:prSet>
      <dgm:spPr/>
    </dgm:pt>
  </dgm:ptLst>
  <dgm:cxnLst>
    <dgm:cxn modelId="{6E0BB701-2070-43E6-AD5D-D35388739C3D}" type="presOf" srcId="{FB077494-76EE-403D-8890-88FBD8B2EABE}" destId="{16BE49B5-9979-477E-936D-1D852C1D43E8}" srcOrd="0" destOrd="3" presId="urn:microsoft.com/office/officeart/2005/8/layout/vList2"/>
    <dgm:cxn modelId="{AE6BD11F-1173-4ED8-AB43-9DC3344FB6FE}" srcId="{F745507D-513F-43CD-BD22-66155BEB3E08}" destId="{0D4A14F7-8CE2-4FCF-B0D3-415FE64BC06C}" srcOrd="1" destOrd="0" parTransId="{7E208469-2CD3-4BB8-9654-C5A490783E3D}" sibTransId="{F54442CF-57F7-4D7E-AF26-93F1FBB5D1C3}"/>
    <dgm:cxn modelId="{A83D6430-A49E-4A91-8726-C4B82B772132}" type="presOf" srcId="{0D4A14F7-8CE2-4FCF-B0D3-415FE64BC06C}" destId="{16BE49B5-9979-477E-936D-1D852C1D43E8}" srcOrd="0" destOrd="1" presId="urn:microsoft.com/office/officeart/2005/8/layout/vList2"/>
    <dgm:cxn modelId="{04C67A35-3DA3-4E83-8030-5F1B0D32A1D8}" srcId="{E02C6E20-FFD9-4191-8EAB-B11DC6154182}" destId="{F745507D-513F-43CD-BD22-66155BEB3E08}" srcOrd="0" destOrd="0" parTransId="{96660459-37E4-476F-9820-64A43C6C15D1}" sibTransId="{B722C733-665A-4D7F-A01F-8E65E1E5E10A}"/>
    <dgm:cxn modelId="{C3ED3D36-1AD5-484C-9C09-34A8E15E69A4}" type="presOf" srcId="{E02C6E20-FFD9-4191-8EAB-B11DC6154182}" destId="{943CD911-BA84-4FCD-A0A0-500B4A8F3794}" srcOrd="0" destOrd="0" presId="urn:microsoft.com/office/officeart/2005/8/layout/vList2"/>
    <dgm:cxn modelId="{EE455C5E-C7EF-4DD4-9543-A693D6EAD1EF}" srcId="{F745507D-513F-43CD-BD22-66155BEB3E08}" destId="{053B0A35-79B6-4C08-8EB8-9D28DF36055A}" srcOrd="2" destOrd="0" parTransId="{D17B539B-292A-4BB0-B8E1-6B519F97031C}" sibTransId="{48960998-BEB0-4BB4-B86C-A32AB7790A27}"/>
    <dgm:cxn modelId="{0297E845-113C-4276-99BB-F5EFA36A9587}" srcId="{F745507D-513F-43CD-BD22-66155BEB3E08}" destId="{BFD12987-8B32-4798-8EA5-8BE537BC6824}" srcOrd="0" destOrd="0" parTransId="{B54B8421-E1DE-4C26-85D3-16751A4D3E07}" sibTransId="{7EC0F75F-6F52-45A5-93BA-1439E487EE9D}"/>
    <dgm:cxn modelId="{20FAE26B-BA3A-4426-BE18-B21E6DF22FEB}" type="presOf" srcId="{0BED4C90-5A80-41CC-B315-5BD4F3EE3701}" destId="{16BE49B5-9979-477E-936D-1D852C1D43E8}" srcOrd="0" destOrd="5" presId="urn:microsoft.com/office/officeart/2005/8/layout/vList2"/>
    <dgm:cxn modelId="{B4BA0D4E-0109-4807-AF36-199EE895296C}" type="presOf" srcId="{F745507D-513F-43CD-BD22-66155BEB3E08}" destId="{E19FA555-C94E-4C08-B829-8D425FEFED99}" srcOrd="0" destOrd="0" presId="urn:microsoft.com/office/officeart/2005/8/layout/vList2"/>
    <dgm:cxn modelId="{C4A487A5-5DFB-4892-9305-D3B6B63A6178}" type="presOf" srcId="{053B0A35-79B6-4C08-8EB8-9D28DF36055A}" destId="{16BE49B5-9979-477E-936D-1D852C1D43E8}" srcOrd="0" destOrd="2" presId="urn:microsoft.com/office/officeart/2005/8/layout/vList2"/>
    <dgm:cxn modelId="{55D47BB8-7BD8-45B7-8949-2F23AB5C18C6}" type="presOf" srcId="{B78ED50B-405F-4FE0-8B83-FA248269D71E}" destId="{16BE49B5-9979-477E-936D-1D852C1D43E8}" srcOrd="0" destOrd="4" presId="urn:microsoft.com/office/officeart/2005/8/layout/vList2"/>
    <dgm:cxn modelId="{940ABCC5-271F-4E72-B4E6-423F61B3CDC0}" type="presOf" srcId="{BFD12987-8B32-4798-8EA5-8BE537BC6824}" destId="{16BE49B5-9979-477E-936D-1D852C1D43E8}" srcOrd="0" destOrd="0" presId="urn:microsoft.com/office/officeart/2005/8/layout/vList2"/>
    <dgm:cxn modelId="{81B01ED1-780A-4916-832B-7F3308C15DF2}" srcId="{F745507D-513F-43CD-BD22-66155BEB3E08}" destId="{0BED4C90-5A80-41CC-B315-5BD4F3EE3701}" srcOrd="5" destOrd="0" parTransId="{D2227C3C-224C-44E5-BB4B-35A4D92C1E14}" sibTransId="{48A3268C-4543-45D7-9EDF-DA58BC68F86D}"/>
    <dgm:cxn modelId="{9C9191D5-BCD1-4D1D-BEDF-27BC2E33F476}" srcId="{F745507D-513F-43CD-BD22-66155BEB3E08}" destId="{B78ED50B-405F-4FE0-8B83-FA248269D71E}" srcOrd="4" destOrd="0" parTransId="{DC2047ED-96AB-4BC5-9E96-64887EC31E6C}" sibTransId="{AFD3DC5C-10B3-4AC9-B2AE-F6E6D3D5A0AA}"/>
    <dgm:cxn modelId="{36CC6EE1-05C3-4528-9D72-BF0AE067B58A}" srcId="{F745507D-513F-43CD-BD22-66155BEB3E08}" destId="{FB077494-76EE-403D-8890-88FBD8B2EABE}" srcOrd="3" destOrd="0" parTransId="{5C5C7FD0-747C-4720-AEFC-0D61DD956F3C}" sibTransId="{1038E994-F40C-46BB-A7CF-DCD8398EB378}"/>
    <dgm:cxn modelId="{9C5C7140-54F2-4616-BDB4-A025AACC33A2}" type="presParOf" srcId="{943CD911-BA84-4FCD-A0A0-500B4A8F3794}" destId="{E19FA555-C94E-4C08-B829-8D425FEFED99}" srcOrd="0" destOrd="0" presId="urn:microsoft.com/office/officeart/2005/8/layout/vList2"/>
    <dgm:cxn modelId="{60902567-93C3-4677-AC4B-C98524970E05}" type="presParOf" srcId="{943CD911-BA84-4FCD-A0A0-500B4A8F3794}" destId="{16BE49B5-9979-477E-936D-1D852C1D43E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544F99-7498-43DE-BB57-F1FDB68868D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AU"/>
        </a:p>
      </dgm:t>
    </dgm:pt>
    <dgm:pt modelId="{80A406FD-776F-4516-83B5-66DD3EF1A291}">
      <dgm:prSet/>
      <dgm:spPr/>
      <dgm:t>
        <a:bodyPr/>
        <a:lstStyle/>
        <a:p>
          <a:r>
            <a:rPr lang="en-US" dirty="0"/>
            <a:t>Understand Local Market Drivers</a:t>
          </a:r>
          <a:endParaRPr lang="en-AU" dirty="0"/>
        </a:p>
      </dgm:t>
    </dgm:pt>
    <dgm:pt modelId="{4E48FF5D-346C-4C54-B63F-2139B69EB605}" type="parTrans" cxnId="{6922381D-90F5-45F8-B3D6-FC54FF40F30B}">
      <dgm:prSet/>
      <dgm:spPr/>
      <dgm:t>
        <a:bodyPr/>
        <a:lstStyle/>
        <a:p>
          <a:endParaRPr lang="en-AU"/>
        </a:p>
      </dgm:t>
    </dgm:pt>
    <dgm:pt modelId="{68A3A39B-F573-4551-BFD7-6DDB633F58FA}" type="sibTrans" cxnId="{6922381D-90F5-45F8-B3D6-FC54FF40F30B}">
      <dgm:prSet/>
      <dgm:spPr/>
      <dgm:t>
        <a:bodyPr/>
        <a:lstStyle/>
        <a:p>
          <a:endParaRPr lang="en-AU"/>
        </a:p>
      </dgm:t>
    </dgm:pt>
    <dgm:pt modelId="{B51A6E49-4CF8-4AE8-8DA9-1D344C439B20}">
      <dgm:prSet/>
      <dgm:spPr/>
      <dgm:t>
        <a:bodyPr/>
        <a:lstStyle/>
        <a:p>
          <a:r>
            <a:rPr lang="en-US" dirty="0"/>
            <a:t>Speed to Market</a:t>
          </a:r>
          <a:endParaRPr lang="en-AU" dirty="0"/>
        </a:p>
      </dgm:t>
    </dgm:pt>
    <dgm:pt modelId="{AE56E5E6-B856-4BE8-A518-2659793AA554}" type="parTrans" cxnId="{90937363-AA07-4DB5-B975-20A6E4ACB60C}">
      <dgm:prSet/>
      <dgm:spPr/>
      <dgm:t>
        <a:bodyPr/>
        <a:lstStyle/>
        <a:p>
          <a:endParaRPr lang="en-AU"/>
        </a:p>
      </dgm:t>
    </dgm:pt>
    <dgm:pt modelId="{A8E29311-E665-407E-AD3B-ADEAFF6E7DFE}" type="sibTrans" cxnId="{90937363-AA07-4DB5-B975-20A6E4ACB60C}">
      <dgm:prSet/>
      <dgm:spPr/>
      <dgm:t>
        <a:bodyPr/>
        <a:lstStyle/>
        <a:p>
          <a:endParaRPr lang="en-AU"/>
        </a:p>
      </dgm:t>
    </dgm:pt>
    <dgm:pt modelId="{D86009F6-EAE8-41DF-9767-5D1A1960C6F8}">
      <dgm:prSet/>
      <dgm:spPr/>
      <dgm:t>
        <a:bodyPr/>
        <a:lstStyle/>
        <a:p>
          <a:r>
            <a:rPr lang="en-US" dirty="0"/>
            <a:t>Datacenter Environment</a:t>
          </a:r>
          <a:endParaRPr lang="en-AU" dirty="0"/>
        </a:p>
      </dgm:t>
    </dgm:pt>
    <dgm:pt modelId="{792F685B-3B9D-4A09-90AF-E804B543BFEC}" type="parTrans" cxnId="{18EA3DAE-1BCA-4DBA-A315-F5A6D52F4FB1}">
      <dgm:prSet/>
      <dgm:spPr/>
      <dgm:t>
        <a:bodyPr/>
        <a:lstStyle/>
        <a:p>
          <a:endParaRPr lang="en-AU"/>
        </a:p>
      </dgm:t>
    </dgm:pt>
    <dgm:pt modelId="{F4EB0594-C966-43EB-98D7-121A1EE72050}" type="sibTrans" cxnId="{18EA3DAE-1BCA-4DBA-A315-F5A6D52F4FB1}">
      <dgm:prSet/>
      <dgm:spPr/>
      <dgm:t>
        <a:bodyPr/>
        <a:lstStyle/>
        <a:p>
          <a:endParaRPr lang="en-AU"/>
        </a:p>
      </dgm:t>
    </dgm:pt>
    <dgm:pt modelId="{AC12E6F2-C3FF-46B5-8408-B9150AB489AD}">
      <dgm:prSet/>
      <dgm:spPr/>
      <dgm:t>
        <a:bodyPr/>
        <a:lstStyle/>
        <a:p>
          <a:r>
            <a:rPr lang="en-US" dirty="0"/>
            <a:t>Development Cost</a:t>
          </a:r>
          <a:endParaRPr lang="en-AU" dirty="0"/>
        </a:p>
      </dgm:t>
    </dgm:pt>
    <dgm:pt modelId="{273C25DF-777C-424B-BE10-6BCE7A565FDA}" type="parTrans" cxnId="{80616EC9-CFE0-40F0-B388-11EBEE37EC01}">
      <dgm:prSet/>
      <dgm:spPr/>
      <dgm:t>
        <a:bodyPr/>
        <a:lstStyle/>
        <a:p>
          <a:endParaRPr lang="en-AU"/>
        </a:p>
      </dgm:t>
    </dgm:pt>
    <dgm:pt modelId="{F0AF8EA1-BCE7-4677-8D50-58C70F45AE24}" type="sibTrans" cxnId="{80616EC9-CFE0-40F0-B388-11EBEE37EC01}">
      <dgm:prSet/>
      <dgm:spPr/>
      <dgm:t>
        <a:bodyPr/>
        <a:lstStyle/>
        <a:p>
          <a:endParaRPr lang="en-AU"/>
        </a:p>
      </dgm:t>
    </dgm:pt>
    <dgm:pt modelId="{55B27448-3E7E-400E-BCB7-D105D3B47580}">
      <dgm:prSet/>
      <dgm:spPr/>
      <dgm:t>
        <a:bodyPr/>
        <a:lstStyle/>
        <a:p>
          <a:r>
            <a:rPr lang="en-US" dirty="0"/>
            <a:t>Connect with Deal Makers</a:t>
          </a:r>
          <a:endParaRPr lang="en-AU" dirty="0"/>
        </a:p>
      </dgm:t>
    </dgm:pt>
    <dgm:pt modelId="{100FA34F-E517-4A89-95A6-7A10A8AE73BA}" type="parTrans" cxnId="{C297D5EE-76BD-459F-AE89-273A78FA6FEF}">
      <dgm:prSet/>
      <dgm:spPr/>
      <dgm:t>
        <a:bodyPr/>
        <a:lstStyle/>
        <a:p>
          <a:endParaRPr lang="en-AU"/>
        </a:p>
      </dgm:t>
    </dgm:pt>
    <dgm:pt modelId="{4D2823DF-5B1A-4410-BDF4-CC3136AFE49A}" type="sibTrans" cxnId="{C297D5EE-76BD-459F-AE89-273A78FA6FEF}">
      <dgm:prSet/>
      <dgm:spPr/>
      <dgm:t>
        <a:bodyPr/>
        <a:lstStyle/>
        <a:p>
          <a:endParaRPr lang="en-AU"/>
        </a:p>
      </dgm:t>
    </dgm:pt>
    <dgm:pt modelId="{831AB779-7D93-4B91-944E-B70AD2644731}">
      <dgm:prSet/>
      <dgm:spPr/>
      <dgm:t>
        <a:bodyPr/>
        <a:lstStyle/>
        <a:p>
          <a:r>
            <a:rPr lang="en-US"/>
            <a:t>Local Economic Development</a:t>
          </a:r>
          <a:endParaRPr lang="en-AU"/>
        </a:p>
      </dgm:t>
    </dgm:pt>
    <dgm:pt modelId="{A9D8EC9D-6CF3-4815-8D11-1EF35BB58D38}" type="parTrans" cxnId="{3555A0AD-DA46-47E8-A78D-8620D4B99F15}">
      <dgm:prSet/>
      <dgm:spPr/>
      <dgm:t>
        <a:bodyPr/>
        <a:lstStyle/>
        <a:p>
          <a:endParaRPr lang="en-AU"/>
        </a:p>
      </dgm:t>
    </dgm:pt>
    <dgm:pt modelId="{63B11ACD-97D4-4942-9934-EB3FDC562F0F}" type="sibTrans" cxnId="{3555A0AD-DA46-47E8-A78D-8620D4B99F15}">
      <dgm:prSet/>
      <dgm:spPr/>
      <dgm:t>
        <a:bodyPr/>
        <a:lstStyle/>
        <a:p>
          <a:endParaRPr lang="en-AU"/>
        </a:p>
      </dgm:t>
    </dgm:pt>
    <dgm:pt modelId="{E8FA604C-26DD-459D-AD5B-6976B7F24265}">
      <dgm:prSet/>
      <dgm:spPr/>
      <dgm:t>
        <a:bodyPr/>
        <a:lstStyle/>
        <a:p>
          <a:r>
            <a:rPr lang="en-US"/>
            <a:t>State Economic Development</a:t>
          </a:r>
          <a:endParaRPr lang="en-AU"/>
        </a:p>
      </dgm:t>
    </dgm:pt>
    <dgm:pt modelId="{F500B0A2-3B6D-4765-9064-3FBADC85B062}" type="parTrans" cxnId="{378CEEEB-D694-49C5-A126-652A280ED0D5}">
      <dgm:prSet/>
      <dgm:spPr/>
      <dgm:t>
        <a:bodyPr/>
        <a:lstStyle/>
        <a:p>
          <a:endParaRPr lang="en-AU"/>
        </a:p>
      </dgm:t>
    </dgm:pt>
    <dgm:pt modelId="{01F16F69-B500-4F7B-8B53-47DC26E47210}" type="sibTrans" cxnId="{378CEEEB-D694-49C5-A126-652A280ED0D5}">
      <dgm:prSet/>
      <dgm:spPr/>
      <dgm:t>
        <a:bodyPr/>
        <a:lstStyle/>
        <a:p>
          <a:endParaRPr lang="en-AU"/>
        </a:p>
      </dgm:t>
    </dgm:pt>
    <dgm:pt modelId="{FD5D5BE2-91A5-47EB-AA32-C56A232F0566}" type="pres">
      <dgm:prSet presAssocID="{81544F99-7498-43DE-BB57-F1FDB68868D8}" presName="linear" presStyleCnt="0">
        <dgm:presLayoutVars>
          <dgm:animLvl val="lvl"/>
          <dgm:resizeHandles val="exact"/>
        </dgm:presLayoutVars>
      </dgm:prSet>
      <dgm:spPr/>
    </dgm:pt>
    <dgm:pt modelId="{FCCBBAA2-FEAD-427C-8F4D-686B562FC302}" type="pres">
      <dgm:prSet presAssocID="{80A406FD-776F-4516-83B5-66DD3EF1A291}" presName="parentText" presStyleLbl="node1" presStyleIdx="0" presStyleCnt="2">
        <dgm:presLayoutVars>
          <dgm:chMax val="0"/>
          <dgm:bulletEnabled val="1"/>
        </dgm:presLayoutVars>
      </dgm:prSet>
      <dgm:spPr/>
    </dgm:pt>
    <dgm:pt modelId="{C5B5E349-0ACC-4B98-83EE-BE0457FFAC62}" type="pres">
      <dgm:prSet presAssocID="{80A406FD-776F-4516-83B5-66DD3EF1A291}" presName="childText" presStyleLbl="revTx" presStyleIdx="0" presStyleCnt="2">
        <dgm:presLayoutVars>
          <dgm:bulletEnabled val="1"/>
        </dgm:presLayoutVars>
      </dgm:prSet>
      <dgm:spPr/>
    </dgm:pt>
    <dgm:pt modelId="{104F10ED-16B9-4455-86DC-5C7AC6CAD6AA}" type="pres">
      <dgm:prSet presAssocID="{55B27448-3E7E-400E-BCB7-D105D3B47580}" presName="parentText" presStyleLbl="node1" presStyleIdx="1" presStyleCnt="2">
        <dgm:presLayoutVars>
          <dgm:chMax val="0"/>
          <dgm:bulletEnabled val="1"/>
        </dgm:presLayoutVars>
      </dgm:prSet>
      <dgm:spPr/>
    </dgm:pt>
    <dgm:pt modelId="{C9E754EF-2717-4C0D-B67A-28E3DF47B235}" type="pres">
      <dgm:prSet presAssocID="{55B27448-3E7E-400E-BCB7-D105D3B47580}" presName="childText" presStyleLbl="revTx" presStyleIdx="1" presStyleCnt="2">
        <dgm:presLayoutVars>
          <dgm:bulletEnabled val="1"/>
        </dgm:presLayoutVars>
      </dgm:prSet>
      <dgm:spPr/>
    </dgm:pt>
  </dgm:ptLst>
  <dgm:cxnLst>
    <dgm:cxn modelId="{0D5A8402-E786-4703-B78B-266C85A1BC18}" type="presOf" srcId="{AC12E6F2-C3FF-46B5-8408-B9150AB489AD}" destId="{C5B5E349-0ACC-4B98-83EE-BE0457FFAC62}" srcOrd="0" destOrd="2" presId="urn:microsoft.com/office/officeart/2005/8/layout/vList2"/>
    <dgm:cxn modelId="{6922381D-90F5-45F8-B3D6-FC54FF40F30B}" srcId="{81544F99-7498-43DE-BB57-F1FDB68868D8}" destId="{80A406FD-776F-4516-83B5-66DD3EF1A291}" srcOrd="0" destOrd="0" parTransId="{4E48FF5D-346C-4C54-B63F-2139B69EB605}" sibTransId="{68A3A39B-F573-4551-BFD7-6DDB633F58FA}"/>
    <dgm:cxn modelId="{CA8AAD3D-9310-44AC-9443-AEC78DF804BD}" type="presOf" srcId="{E8FA604C-26DD-459D-AD5B-6976B7F24265}" destId="{C9E754EF-2717-4C0D-B67A-28E3DF47B235}" srcOrd="0" destOrd="1" presId="urn:microsoft.com/office/officeart/2005/8/layout/vList2"/>
    <dgm:cxn modelId="{22FB2E41-372C-40D7-92D8-BE7A1C73B68F}" type="presOf" srcId="{831AB779-7D93-4B91-944E-B70AD2644731}" destId="{C9E754EF-2717-4C0D-B67A-28E3DF47B235}" srcOrd="0" destOrd="0" presId="urn:microsoft.com/office/officeart/2005/8/layout/vList2"/>
    <dgm:cxn modelId="{CDCD9861-DF93-4880-B981-64EEE0CC3800}" type="presOf" srcId="{80A406FD-776F-4516-83B5-66DD3EF1A291}" destId="{FCCBBAA2-FEAD-427C-8F4D-686B562FC302}" srcOrd="0" destOrd="0" presId="urn:microsoft.com/office/officeart/2005/8/layout/vList2"/>
    <dgm:cxn modelId="{49E52143-51AE-4284-B71A-CDD517E13533}" type="presOf" srcId="{D86009F6-EAE8-41DF-9767-5D1A1960C6F8}" destId="{C5B5E349-0ACC-4B98-83EE-BE0457FFAC62}" srcOrd="0" destOrd="1" presId="urn:microsoft.com/office/officeart/2005/8/layout/vList2"/>
    <dgm:cxn modelId="{90937363-AA07-4DB5-B975-20A6E4ACB60C}" srcId="{80A406FD-776F-4516-83B5-66DD3EF1A291}" destId="{B51A6E49-4CF8-4AE8-8DA9-1D344C439B20}" srcOrd="0" destOrd="0" parTransId="{AE56E5E6-B856-4BE8-A518-2659793AA554}" sibTransId="{A8E29311-E665-407E-AD3B-ADEAFF6E7DFE}"/>
    <dgm:cxn modelId="{F99F0982-8708-40A0-B340-D3A36892D7FC}" type="presOf" srcId="{B51A6E49-4CF8-4AE8-8DA9-1D344C439B20}" destId="{C5B5E349-0ACC-4B98-83EE-BE0457FFAC62}" srcOrd="0" destOrd="0" presId="urn:microsoft.com/office/officeart/2005/8/layout/vList2"/>
    <dgm:cxn modelId="{39296085-25A0-4713-8B04-F8196A362387}" type="presOf" srcId="{81544F99-7498-43DE-BB57-F1FDB68868D8}" destId="{FD5D5BE2-91A5-47EB-AA32-C56A232F0566}" srcOrd="0" destOrd="0" presId="urn:microsoft.com/office/officeart/2005/8/layout/vList2"/>
    <dgm:cxn modelId="{3555A0AD-DA46-47E8-A78D-8620D4B99F15}" srcId="{55B27448-3E7E-400E-BCB7-D105D3B47580}" destId="{831AB779-7D93-4B91-944E-B70AD2644731}" srcOrd="0" destOrd="0" parTransId="{A9D8EC9D-6CF3-4815-8D11-1EF35BB58D38}" sibTransId="{63B11ACD-97D4-4942-9934-EB3FDC562F0F}"/>
    <dgm:cxn modelId="{18EA3DAE-1BCA-4DBA-A315-F5A6D52F4FB1}" srcId="{80A406FD-776F-4516-83B5-66DD3EF1A291}" destId="{D86009F6-EAE8-41DF-9767-5D1A1960C6F8}" srcOrd="1" destOrd="0" parTransId="{792F685B-3B9D-4A09-90AF-E804B543BFEC}" sibTransId="{F4EB0594-C966-43EB-98D7-121A1EE72050}"/>
    <dgm:cxn modelId="{80616EC9-CFE0-40F0-B388-11EBEE37EC01}" srcId="{80A406FD-776F-4516-83B5-66DD3EF1A291}" destId="{AC12E6F2-C3FF-46B5-8408-B9150AB489AD}" srcOrd="2" destOrd="0" parTransId="{273C25DF-777C-424B-BE10-6BCE7A565FDA}" sibTransId="{F0AF8EA1-BCE7-4677-8D50-58C70F45AE24}"/>
    <dgm:cxn modelId="{7B7980EB-6EC8-497D-A075-24EAE89596BD}" type="presOf" srcId="{55B27448-3E7E-400E-BCB7-D105D3B47580}" destId="{104F10ED-16B9-4455-86DC-5C7AC6CAD6AA}" srcOrd="0" destOrd="0" presId="urn:microsoft.com/office/officeart/2005/8/layout/vList2"/>
    <dgm:cxn modelId="{378CEEEB-D694-49C5-A126-652A280ED0D5}" srcId="{55B27448-3E7E-400E-BCB7-D105D3B47580}" destId="{E8FA604C-26DD-459D-AD5B-6976B7F24265}" srcOrd="1" destOrd="0" parTransId="{F500B0A2-3B6D-4765-9064-3FBADC85B062}" sibTransId="{01F16F69-B500-4F7B-8B53-47DC26E47210}"/>
    <dgm:cxn modelId="{C297D5EE-76BD-459F-AE89-273A78FA6FEF}" srcId="{81544F99-7498-43DE-BB57-F1FDB68868D8}" destId="{55B27448-3E7E-400E-BCB7-D105D3B47580}" srcOrd="1" destOrd="0" parTransId="{100FA34F-E517-4A89-95A6-7A10A8AE73BA}" sibTransId="{4D2823DF-5B1A-4410-BDF4-CC3136AFE49A}"/>
    <dgm:cxn modelId="{654E60C8-A0BE-40A7-B450-B2C6BC6EFF7B}" type="presParOf" srcId="{FD5D5BE2-91A5-47EB-AA32-C56A232F0566}" destId="{FCCBBAA2-FEAD-427C-8F4D-686B562FC302}" srcOrd="0" destOrd="0" presId="urn:microsoft.com/office/officeart/2005/8/layout/vList2"/>
    <dgm:cxn modelId="{2655E2F7-A4F5-4F00-9E7B-8B694C25BE04}" type="presParOf" srcId="{FD5D5BE2-91A5-47EB-AA32-C56A232F0566}" destId="{C5B5E349-0ACC-4B98-83EE-BE0457FFAC62}" srcOrd="1" destOrd="0" presId="urn:microsoft.com/office/officeart/2005/8/layout/vList2"/>
    <dgm:cxn modelId="{7940D3C8-CE4D-439F-AAB9-2D1CA5272F6E}" type="presParOf" srcId="{FD5D5BE2-91A5-47EB-AA32-C56A232F0566}" destId="{104F10ED-16B9-4455-86DC-5C7AC6CAD6AA}" srcOrd="2" destOrd="0" presId="urn:microsoft.com/office/officeart/2005/8/layout/vList2"/>
    <dgm:cxn modelId="{6416BA72-0759-43D6-80BD-6B04CB297F8A}" type="presParOf" srcId="{FD5D5BE2-91A5-47EB-AA32-C56A232F0566}" destId="{C9E754EF-2717-4C0D-B67A-28E3DF47B235}"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C3B4A-6251-4845-B549-CBBBA1662292}">
      <dsp:nvSpPr>
        <dsp:cNvPr id="0" name=""/>
        <dsp:cNvSpPr/>
      </dsp:nvSpPr>
      <dsp:spPr>
        <a:xfrm>
          <a:off x="801" y="351873"/>
          <a:ext cx="2482058" cy="1834231"/>
        </a:xfrm>
        <a:prstGeom prst="rect">
          <a:avLst/>
        </a:prstGeom>
        <a:blipFill rotWithShape="1">
          <a:blip xmlns:r="http://schemas.openxmlformats.org/officeDocument/2006/relationships" r:embed="rId1"/>
          <a:srcRect/>
          <a:stretch>
            <a:fillRect l="-5000" r="-5000"/>
          </a:stretch>
        </a:blipFill>
        <a:ln>
          <a:noFill/>
        </a:ln>
        <a:effectLst/>
      </dsp:spPr>
      <dsp:style>
        <a:lnRef idx="0">
          <a:scrgbClr r="0" g="0" b="0"/>
        </a:lnRef>
        <a:fillRef idx="1">
          <a:scrgbClr r="0" g="0" b="0"/>
        </a:fillRef>
        <a:effectRef idx="0">
          <a:scrgbClr r="0" g="0" b="0"/>
        </a:effectRef>
        <a:fontRef idx="minor"/>
      </dsp:style>
    </dsp:sp>
    <dsp:sp modelId="{37740F1D-F2FF-4CD2-9EA8-C2DE1259F074}">
      <dsp:nvSpPr>
        <dsp:cNvPr id="0" name=""/>
        <dsp:cNvSpPr/>
      </dsp:nvSpPr>
      <dsp:spPr>
        <a:xfrm>
          <a:off x="502494" y="1853525"/>
          <a:ext cx="2138794" cy="5139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5000"/>
            </a:spcAft>
            <a:buNone/>
          </a:pPr>
          <a:r>
            <a:rPr lang="en-AU" sz="2900" kern="1200" dirty="0"/>
            <a:t>Hank Evans</a:t>
          </a:r>
        </a:p>
      </dsp:txBody>
      <dsp:txXfrm>
        <a:off x="502494" y="1853525"/>
        <a:ext cx="2138794" cy="513988"/>
      </dsp:txXfrm>
    </dsp:sp>
    <dsp:sp modelId="{24C6BC00-5C2C-422D-B066-1E9676E11537}">
      <dsp:nvSpPr>
        <dsp:cNvPr id="0" name=""/>
        <dsp:cNvSpPr/>
      </dsp:nvSpPr>
      <dsp:spPr>
        <a:xfrm>
          <a:off x="3041623" y="403342"/>
          <a:ext cx="2482058" cy="1834231"/>
        </a:xfrm>
        <a:prstGeom prst="rect">
          <a:avLst/>
        </a:prstGeom>
        <a:blipFill dpi="0" rotWithShape="1">
          <a:blip xmlns:r="http://schemas.openxmlformats.org/officeDocument/2006/relationships" r:embed="rId2"/>
          <a:srcRect/>
          <a:stretch>
            <a:fillRect l="10114" t="933" r="10114" b="933"/>
          </a:stretch>
        </a:blipFill>
        <a:ln>
          <a:noFill/>
        </a:ln>
        <a:effectLst/>
      </dsp:spPr>
      <dsp:style>
        <a:lnRef idx="0">
          <a:scrgbClr r="0" g="0" b="0"/>
        </a:lnRef>
        <a:fillRef idx="1">
          <a:scrgbClr r="0" g="0" b="0"/>
        </a:fillRef>
        <a:effectRef idx="0">
          <a:scrgbClr r="0" g="0" b="0"/>
        </a:effectRef>
        <a:fontRef idx="minor"/>
      </dsp:style>
    </dsp:sp>
    <dsp:sp modelId="{3910946D-7AB6-4856-8C76-8AB922101976}">
      <dsp:nvSpPr>
        <dsp:cNvPr id="0" name=""/>
        <dsp:cNvSpPr/>
      </dsp:nvSpPr>
      <dsp:spPr>
        <a:xfrm>
          <a:off x="3565878" y="1853525"/>
          <a:ext cx="2138794" cy="5139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5000"/>
            </a:spcAft>
            <a:buNone/>
          </a:pPr>
          <a:r>
            <a:rPr lang="en-AU" sz="2900" kern="1200" dirty="0"/>
            <a:t>Julie Byrd</a:t>
          </a:r>
        </a:p>
      </dsp:txBody>
      <dsp:txXfrm>
        <a:off x="3565878" y="1853525"/>
        <a:ext cx="2138794" cy="513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543D1-3873-4948-A35F-BE3295BA3EBA}">
      <dsp:nvSpPr>
        <dsp:cNvPr id="0" name=""/>
        <dsp:cNvSpPr/>
      </dsp:nvSpPr>
      <dsp:spPr>
        <a:xfrm>
          <a:off x="0" y="0"/>
          <a:ext cx="2285131" cy="48387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Location</a:t>
          </a:r>
          <a:endParaRPr lang="en-AU" sz="2600" kern="1200" dirty="0"/>
        </a:p>
      </dsp:txBody>
      <dsp:txXfrm>
        <a:off x="0" y="1935480"/>
        <a:ext cx="2285131" cy="1935480"/>
      </dsp:txXfrm>
    </dsp:sp>
    <dsp:sp modelId="{4C601C83-57A8-4A6C-85ED-D0DF20F5E4C5}">
      <dsp:nvSpPr>
        <dsp:cNvPr id="0" name=""/>
        <dsp:cNvSpPr/>
      </dsp:nvSpPr>
      <dsp:spPr>
        <a:xfrm>
          <a:off x="336922" y="290322"/>
          <a:ext cx="1611287" cy="1611287"/>
        </a:xfrm>
        <a:prstGeom prst="ellipse">
          <a:avLst/>
        </a:prstGeom>
        <a:blipFill>
          <a:blip xmlns:r="http://schemas.openxmlformats.org/officeDocument/2006/relationships" r:embed="rId1"/>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CE9D618-B7A1-43A1-A1F0-0B0345DA778B}">
      <dsp:nvSpPr>
        <dsp:cNvPr id="0" name=""/>
        <dsp:cNvSpPr/>
      </dsp:nvSpPr>
      <dsp:spPr>
        <a:xfrm>
          <a:off x="2353685" y="0"/>
          <a:ext cx="2285131" cy="48387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Land Availability</a:t>
          </a:r>
          <a:endParaRPr lang="en-AU" sz="2600" kern="1200" dirty="0"/>
        </a:p>
      </dsp:txBody>
      <dsp:txXfrm>
        <a:off x="2353685" y="1935480"/>
        <a:ext cx="2285131" cy="1935480"/>
      </dsp:txXfrm>
    </dsp:sp>
    <dsp:sp modelId="{5EC49964-68AD-4E73-BB1A-4B4A81F5BFB9}">
      <dsp:nvSpPr>
        <dsp:cNvPr id="0" name=""/>
        <dsp:cNvSpPr/>
      </dsp:nvSpPr>
      <dsp:spPr>
        <a:xfrm>
          <a:off x="2690608" y="290322"/>
          <a:ext cx="1611287" cy="161128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A1E527E-95ED-4053-B62B-2AA2649608E1}">
      <dsp:nvSpPr>
        <dsp:cNvPr id="0" name=""/>
        <dsp:cNvSpPr/>
      </dsp:nvSpPr>
      <dsp:spPr>
        <a:xfrm>
          <a:off x="4707371" y="0"/>
          <a:ext cx="2285131" cy="48387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Power Access</a:t>
          </a:r>
        </a:p>
      </dsp:txBody>
      <dsp:txXfrm>
        <a:off x="4707371" y="1935480"/>
        <a:ext cx="2285131" cy="1935480"/>
      </dsp:txXfrm>
    </dsp:sp>
    <dsp:sp modelId="{30C246E7-0E8E-463C-9F4D-B17B2AB0B481}">
      <dsp:nvSpPr>
        <dsp:cNvPr id="0" name=""/>
        <dsp:cNvSpPr/>
      </dsp:nvSpPr>
      <dsp:spPr>
        <a:xfrm>
          <a:off x="5044293" y="290322"/>
          <a:ext cx="1611287" cy="161128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4A8D993-79EE-41F7-B87F-E6DE2305647E}">
      <dsp:nvSpPr>
        <dsp:cNvPr id="0" name=""/>
        <dsp:cNvSpPr/>
      </dsp:nvSpPr>
      <dsp:spPr>
        <a:xfrm>
          <a:off x="7061057" y="0"/>
          <a:ext cx="2285131" cy="48387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Water Access</a:t>
          </a:r>
        </a:p>
      </dsp:txBody>
      <dsp:txXfrm>
        <a:off x="7061057" y="1935480"/>
        <a:ext cx="2285131" cy="1935480"/>
      </dsp:txXfrm>
    </dsp:sp>
    <dsp:sp modelId="{D8E60A18-E25D-4BEE-AA44-D0CC8F3BBCAE}">
      <dsp:nvSpPr>
        <dsp:cNvPr id="0" name=""/>
        <dsp:cNvSpPr/>
      </dsp:nvSpPr>
      <dsp:spPr>
        <a:xfrm>
          <a:off x="7397979" y="290322"/>
          <a:ext cx="1611287" cy="1611287"/>
        </a:xfrm>
        <a:prstGeom prst="ellipse">
          <a:avLst/>
        </a:prstGeom>
        <a:blipFill>
          <a:blip xmlns:r="http://schemas.openxmlformats.org/officeDocument/2006/relationships" r:embed="rId4"/>
          <a:srcRect/>
          <a:stretch>
            <a:fillRect l="-2000" r="-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38F4851-0E36-40BE-BC75-405BB8FD5893}">
      <dsp:nvSpPr>
        <dsp:cNvPr id="0" name=""/>
        <dsp:cNvSpPr/>
      </dsp:nvSpPr>
      <dsp:spPr>
        <a:xfrm>
          <a:off x="9414743" y="0"/>
          <a:ext cx="2285131" cy="48387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Business Environment</a:t>
          </a:r>
        </a:p>
      </dsp:txBody>
      <dsp:txXfrm>
        <a:off x="9414743" y="1935480"/>
        <a:ext cx="2285131" cy="1935480"/>
      </dsp:txXfrm>
    </dsp:sp>
    <dsp:sp modelId="{B2CD3FB4-34FA-413C-B0BC-F42717659C04}">
      <dsp:nvSpPr>
        <dsp:cNvPr id="0" name=""/>
        <dsp:cNvSpPr/>
      </dsp:nvSpPr>
      <dsp:spPr>
        <a:xfrm>
          <a:off x="9751665" y="290322"/>
          <a:ext cx="1611287" cy="161128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AE1BBFA-C753-4296-8FFA-70D6A626F9F3}">
      <dsp:nvSpPr>
        <dsp:cNvPr id="0" name=""/>
        <dsp:cNvSpPr/>
      </dsp:nvSpPr>
      <dsp:spPr>
        <a:xfrm>
          <a:off x="467994" y="3870960"/>
          <a:ext cx="10763885" cy="725805"/>
        </a:xfrm>
        <a:prstGeom prst="leftRight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FA555-C94E-4C08-B829-8D425FEFED99}">
      <dsp:nvSpPr>
        <dsp:cNvPr id="0" name=""/>
        <dsp:cNvSpPr/>
      </dsp:nvSpPr>
      <dsp:spPr>
        <a:xfrm>
          <a:off x="0" y="23865"/>
          <a:ext cx="5705490" cy="70726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Pros/Certainty</a:t>
          </a:r>
          <a:endParaRPr lang="en-AU" sz="3100" kern="1200" dirty="0"/>
        </a:p>
      </dsp:txBody>
      <dsp:txXfrm>
        <a:off x="34526" y="58391"/>
        <a:ext cx="5636438" cy="638212"/>
      </dsp:txXfrm>
    </dsp:sp>
    <dsp:sp modelId="{16BE49B5-9979-477E-936D-1D852C1D43E8}">
      <dsp:nvSpPr>
        <dsp:cNvPr id="0" name=""/>
        <dsp:cNvSpPr/>
      </dsp:nvSpPr>
      <dsp:spPr>
        <a:xfrm>
          <a:off x="0" y="731130"/>
          <a:ext cx="5705490" cy="231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14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AU" sz="2400" kern="1200" dirty="0"/>
            <a:t>Sustainability Goals</a:t>
          </a:r>
        </a:p>
        <a:p>
          <a:pPr marL="228600" lvl="1" indent="-228600" algn="l" defTabSz="1066800">
            <a:lnSpc>
              <a:spcPct val="90000"/>
            </a:lnSpc>
            <a:spcBef>
              <a:spcPct val="0"/>
            </a:spcBef>
            <a:spcAft>
              <a:spcPct val="20000"/>
            </a:spcAft>
            <a:buChar char="•"/>
          </a:pPr>
          <a:r>
            <a:rPr lang="en-AU" sz="2400" kern="1200" dirty="0"/>
            <a:t>Revitalization</a:t>
          </a:r>
        </a:p>
        <a:p>
          <a:pPr marL="228600" lvl="1" indent="-228600" algn="l" defTabSz="1066800">
            <a:lnSpc>
              <a:spcPct val="90000"/>
            </a:lnSpc>
            <a:spcBef>
              <a:spcPct val="0"/>
            </a:spcBef>
            <a:spcAft>
              <a:spcPct val="20000"/>
            </a:spcAft>
            <a:buChar char="•"/>
          </a:pPr>
          <a:r>
            <a:rPr lang="en-AU" sz="2400" kern="1200" dirty="0"/>
            <a:t>Groundwater Reuse Potential</a:t>
          </a:r>
        </a:p>
        <a:p>
          <a:pPr marL="228600" lvl="1" indent="-228600" algn="l" defTabSz="1066800">
            <a:lnSpc>
              <a:spcPct val="90000"/>
            </a:lnSpc>
            <a:spcBef>
              <a:spcPct val="0"/>
            </a:spcBef>
            <a:spcAft>
              <a:spcPct val="20000"/>
            </a:spcAft>
            <a:buChar char="•"/>
          </a:pPr>
          <a:r>
            <a:rPr lang="en-AU" sz="2400" kern="1200" dirty="0"/>
            <a:t>Land Availability</a:t>
          </a:r>
        </a:p>
        <a:p>
          <a:pPr marL="228600" lvl="1" indent="-228600" algn="l" defTabSz="1066800">
            <a:lnSpc>
              <a:spcPct val="90000"/>
            </a:lnSpc>
            <a:spcBef>
              <a:spcPct val="0"/>
            </a:spcBef>
            <a:spcAft>
              <a:spcPct val="20000"/>
            </a:spcAft>
            <a:buChar char="•"/>
          </a:pPr>
          <a:r>
            <a:rPr lang="en-AU" sz="2400" kern="1200" dirty="0"/>
            <a:t>Available Infrastructure</a:t>
          </a:r>
        </a:p>
        <a:p>
          <a:pPr marL="228600" lvl="1" indent="-228600" algn="l" defTabSz="1066800">
            <a:lnSpc>
              <a:spcPct val="90000"/>
            </a:lnSpc>
            <a:spcBef>
              <a:spcPct val="0"/>
            </a:spcBef>
            <a:spcAft>
              <a:spcPct val="20000"/>
            </a:spcAft>
            <a:buChar char="•"/>
          </a:pPr>
          <a:r>
            <a:rPr lang="en-AU" sz="2400" kern="1200" dirty="0"/>
            <a:t>Tax Incentives</a:t>
          </a:r>
        </a:p>
      </dsp:txBody>
      <dsp:txXfrm>
        <a:off x="0" y="731130"/>
        <a:ext cx="5705490" cy="2310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BBAA2-FEAD-427C-8F4D-686B562FC302}">
      <dsp:nvSpPr>
        <dsp:cNvPr id="0" name=""/>
        <dsp:cNvSpPr/>
      </dsp:nvSpPr>
      <dsp:spPr>
        <a:xfrm>
          <a:off x="0" y="19180"/>
          <a:ext cx="5632326" cy="114250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Understand Local Market Drivers</a:t>
          </a:r>
          <a:endParaRPr lang="en-AU" sz="3100" kern="1200" dirty="0"/>
        </a:p>
      </dsp:txBody>
      <dsp:txXfrm>
        <a:off x="55772" y="74952"/>
        <a:ext cx="5520782" cy="1030961"/>
      </dsp:txXfrm>
    </dsp:sp>
    <dsp:sp modelId="{C5B5E349-0ACC-4B98-83EE-BE0457FFAC62}">
      <dsp:nvSpPr>
        <dsp:cNvPr id="0" name=""/>
        <dsp:cNvSpPr/>
      </dsp:nvSpPr>
      <dsp:spPr>
        <a:xfrm>
          <a:off x="0" y="1161685"/>
          <a:ext cx="5632326" cy="115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82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Speed to Market</a:t>
          </a:r>
          <a:endParaRPr lang="en-AU" sz="2400" kern="1200" dirty="0"/>
        </a:p>
        <a:p>
          <a:pPr marL="228600" lvl="1" indent="-228600" algn="l" defTabSz="1066800">
            <a:lnSpc>
              <a:spcPct val="90000"/>
            </a:lnSpc>
            <a:spcBef>
              <a:spcPct val="0"/>
            </a:spcBef>
            <a:spcAft>
              <a:spcPct val="20000"/>
            </a:spcAft>
            <a:buChar char="•"/>
          </a:pPr>
          <a:r>
            <a:rPr lang="en-US" sz="2400" kern="1200" dirty="0"/>
            <a:t>Datacenter Environment</a:t>
          </a:r>
          <a:endParaRPr lang="en-AU" sz="2400" kern="1200" dirty="0"/>
        </a:p>
        <a:p>
          <a:pPr marL="228600" lvl="1" indent="-228600" algn="l" defTabSz="1066800">
            <a:lnSpc>
              <a:spcPct val="90000"/>
            </a:lnSpc>
            <a:spcBef>
              <a:spcPct val="0"/>
            </a:spcBef>
            <a:spcAft>
              <a:spcPct val="20000"/>
            </a:spcAft>
            <a:buChar char="•"/>
          </a:pPr>
          <a:r>
            <a:rPr lang="en-US" sz="2400" kern="1200" dirty="0"/>
            <a:t>Development Cost</a:t>
          </a:r>
          <a:endParaRPr lang="en-AU" sz="2400" kern="1200" dirty="0"/>
        </a:p>
      </dsp:txBody>
      <dsp:txXfrm>
        <a:off x="0" y="1161685"/>
        <a:ext cx="5632326" cy="1155060"/>
      </dsp:txXfrm>
    </dsp:sp>
    <dsp:sp modelId="{104F10ED-16B9-4455-86DC-5C7AC6CAD6AA}">
      <dsp:nvSpPr>
        <dsp:cNvPr id="0" name=""/>
        <dsp:cNvSpPr/>
      </dsp:nvSpPr>
      <dsp:spPr>
        <a:xfrm>
          <a:off x="0" y="2316745"/>
          <a:ext cx="5632326" cy="114250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Connect with Deal Makers</a:t>
          </a:r>
          <a:endParaRPr lang="en-AU" sz="3100" kern="1200" dirty="0"/>
        </a:p>
      </dsp:txBody>
      <dsp:txXfrm>
        <a:off x="55772" y="2372517"/>
        <a:ext cx="5520782" cy="1030961"/>
      </dsp:txXfrm>
    </dsp:sp>
    <dsp:sp modelId="{C9E754EF-2717-4C0D-B67A-28E3DF47B235}">
      <dsp:nvSpPr>
        <dsp:cNvPr id="0" name=""/>
        <dsp:cNvSpPr/>
      </dsp:nvSpPr>
      <dsp:spPr>
        <a:xfrm>
          <a:off x="0" y="3459250"/>
          <a:ext cx="5632326" cy="770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82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Local Economic Development</a:t>
          </a:r>
          <a:endParaRPr lang="en-AU" sz="2400" kern="1200"/>
        </a:p>
        <a:p>
          <a:pPr marL="228600" lvl="1" indent="-228600" algn="l" defTabSz="1066800">
            <a:lnSpc>
              <a:spcPct val="90000"/>
            </a:lnSpc>
            <a:spcBef>
              <a:spcPct val="0"/>
            </a:spcBef>
            <a:spcAft>
              <a:spcPct val="20000"/>
            </a:spcAft>
            <a:buChar char="•"/>
          </a:pPr>
          <a:r>
            <a:rPr lang="en-US" sz="2400" kern="1200"/>
            <a:t>State Economic Development</a:t>
          </a:r>
          <a:endParaRPr lang="en-AU" sz="2400" kern="1200"/>
        </a:p>
      </dsp:txBody>
      <dsp:txXfrm>
        <a:off x="0" y="3459250"/>
        <a:ext cx="5632326" cy="77004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412A36AD-C140-47B5-A0AA-2808AF1C1C9D}" type="datetimeFigureOut">
              <a:rPr lang="en-AU" smtClean="0"/>
              <a:t>16/04/2025</a:t>
            </a:fld>
            <a:endParaRPr lang="en-AU"/>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AU"/>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763829E-EB69-4A98-9D54-8D6822520B27}" type="datetimeFigureOut">
              <a:rPr lang="en-AU" smtClean="0"/>
              <a:t>16/04/2025</a:t>
            </a:fld>
            <a:endParaRPr lang="en-AU"/>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544388" algn="l" defTabSz="1088776" rtl="0" eaLnBrk="1" latinLnBrk="0" hangingPunct="1">
      <a:defRPr sz="1400" kern="1200">
        <a:solidFill>
          <a:schemeClr val="tx1"/>
        </a:solidFill>
        <a:latin typeface="+mn-lt"/>
        <a:ea typeface="+mn-ea"/>
        <a:cs typeface="+mn-cs"/>
      </a:defRPr>
    </a:lvl2pPr>
    <a:lvl3pPr marL="1088776" algn="l" defTabSz="1088776" rtl="0" eaLnBrk="1" latinLnBrk="0" hangingPunct="1">
      <a:defRPr sz="1400" kern="1200">
        <a:solidFill>
          <a:schemeClr val="tx1"/>
        </a:solidFill>
        <a:latin typeface="+mn-lt"/>
        <a:ea typeface="+mn-ea"/>
        <a:cs typeface="+mn-cs"/>
      </a:defRPr>
    </a:lvl3pPr>
    <a:lvl4pPr marL="1633164" algn="l" defTabSz="1088776" rtl="0" eaLnBrk="1" latinLnBrk="0" hangingPunct="1">
      <a:defRPr sz="14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newswire.com/news-releases/data-center-boom-in-georgia-revealed-in-new-white-paper-from-landgate-302356190.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ergycommerce.house.gov/posts/subcommittee-on-environment-holds-hearing-on-renewing-brownfields-sites-discusses-redevelopment-of-american-communities" TargetMode="External"/><Relationship Id="rId7" Type="http://schemas.openxmlformats.org/officeDocument/2006/relationships/hyperlink" Target="https://franklinpartners.net/fp-property/2509-s-hayes-av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datacenterdynamics.com/en/news/aligned-acquires-130-acres-in-ohio-for-data-center-campus/" TargetMode="External"/><Relationship Id="rId5" Type="http://schemas.openxmlformats.org/officeDocument/2006/relationships/hyperlink" Target="https://georgia.org/data-centers-georgia" TargetMode="External"/><Relationship Id="rId4" Type="http://schemas.openxmlformats.org/officeDocument/2006/relationships/hyperlink" Target="https://www.remediation-technology.com/articles/378-from-brownfields-to-data-centers-congress-eyes-industrial-sites-as-key-to-ai-futur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boutamazon.com/news/aws/aws-investment-georgia-ai-cloud-infrastructur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govtech.com/smart-cities/nine-building-data-center-campus-proposed-north-of-atlant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a:t>
            </a:fld>
            <a:endParaRPr lang="en-AU"/>
          </a:p>
        </p:txBody>
      </p:sp>
    </p:spTree>
    <p:extLst>
      <p:ext uri="{BB962C8B-B14F-4D97-AF65-F5344CB8AC3E}">
        <p14:creationId xmlns:p14="http://schemas.microsoft.com/office/powerpoint/2010/main" val="285404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Everything is about speed – Who can build the fastest</a:t>
            </a:r>
          </a:p>
          <a:p>
            <a:r>
              <a:rPr lang="en-AU" dirty="0"/>
              <a:t>Two types of </a:t>
            </a:r>
            <a:r>
              <a:rPr lang="en-AU" dirty="0" err="1"/>
              <a:t>Datacenters</a:t>
            </a:r>
            <a:r>
              <a:rPr lang="en-AU" dirty="0"/>
              <a:t> – Cloud ($1-2B/AI $10-20B)</a:t>
            </a:r>
          </a:p>
          <a:p>
            <a:r>
              <a:rPr lang="en-AU" dirty="0"/>
              <a:t>Location – Brownfield locations all over the state varying by property size, rural to downtown ATL; AI located 30-40 min outside city, Cloud can be further)</a:t>
            </a:r>
          </a:p>
          <a:p>
            <a:r>
              <a:rPr lang="en-AU" dirty="0"/>
              <a:t>Land availability – Urban areas and rural locations of brownfields; properties vary by size </a:t>
            </a:r>
          </a:p>
          <a:p>
            <a:r>
              <a:rPr lang="en-AU" dirty="0"/>
              <a:t>Power/Water Access – Amounts vary based on </a:t>
            </a:r>
            <a:r>
              <a:rPr lang="en-AU" dirty="0" err="1"/>
              <a:t>datacenter</a:t>
            </a:r>
            <a:r>
              <a:rPr lang="en-AU" dirty="0"/>
              <a:t> size and needs (AI vs non-AI, etc.), air cooled vs. water cooled, etc., up to 4-6 MGD in water if full water cooling</a:t>
            </a:r>
          </a:p>
          <a:p>
            <a:r>
              <a:rPr lang="en-AU" dirty="0"/>
              <a:t>Business Environment – Solar/Battery Storage; sustainability and redundancy; tax incentives, </a:t>
            </a:r>
            <a:r>
              <a:rPr lang="en-AU" dirty="0" err="1"/>
              <a:t>labor</a:t>
            </a:r>
            <a:r>
              <a:rPr lang="en-AU" dirty="0"/>
              <a:t> costs (import?)</a:t>
            </a:r>
          </a:p>
          <a:p>
            <a:endParaRPr lang="en-AU" dirty="0"/>
          </a:p>
          <a:p>
            <a:r>
              <a:rPr lang="en-AU" dirty="0"/>
              <a:t>Notes:</a:t>
            </a:r>
          </a:p>
          <a:p>
            <a:pPr marL="0" indent="0">
              <a:buFont typeface="Arial" panose="020B0604020202020204" pitchFamily="34" charset="0"/>
              <a:buNone/>
            </a:pPr>
            <a:r>
              <a:rPr lang="en-US" dirty="0">
                <a:hlinkClick r:id="rId3"/>
              </a:rPr>
              <a:t>Data Center Boom in Georgia Revealed in New White Paper from </a:t>
            </a:r>
            <a:r>
              <a:rPr lang="en-US" dirty="0" err="1">
                <a:hlinkClick r:id="rId3"/>
              </a:rPr>
              <a:t>LandGate</a:t>
            </a:r>
            <a:r>
              <a:rPr lang="en-US" dirty="0"/>
              <a:t> (Jan 2025) </a:t>
            </a:r>
            <a:endParaRPr lang="en-AU" dirty="0"/>
          </a:p>
          <a:p>
            <a:pPr marL="0" indent="0" algn="l">
              <a:spcAft>
                <a:spcPts val="2625"/>
              </a:spcAft>
              <a:buFont typeface="Arial" panose="020B0604020202020204" pitchFamily="34" charset="0"/>
              <a:buNone/>
            </a:pPr>
            <a:r>
              <a:rPr lang="en-AU" b="0" i="0" dirty="0">
                <a:solidFill>
                  <a:srgbClr val="373737"/>
                </a:solidFill>
                <a:effectLst/>
                <a:latin typeface="proxima-nova"/>
              </a:rPr>
              <a:t>Georgia's Expanding Data </a:t>
            </a:r>
            <a:r>
              <a:rPr lang="en-AU" b="0" i="0" dirty="0" err="1">
                <a:solidFill>
                  <a:srgbClr val="373737"/>
                </a:solidFill>
                <a:effectLst/>
                <a:latin typeface="proxima-nova"/>
              </a:rPr>
              <a:t>Center</a:t>
            </a:r>
            <a:r>
              <a:rPr lang="en-AU" b="0" i="0" dirty="0">
                <a:solidFill>
                  <a:srgbClr val="373737"/>
                </a:solidFill>
                <a:effectLst/>
                <a:latin typeface="proxima-nova"/>
              </a:rPr>
              <a:t> Ecosystem</a:t>
            </a:r>
          </a:p>
          <a:p>
            <a:pPr marL="0" marR="0" lvl="0" indent="0" algn="l" defTabSz="1088776" rtl="0" eaLnBrk="1" fontAlgn="auto" latinLnBrk="0" hangingPunct="1">
              <a:lnSpc>
                <a:spcPct val="100000"/>
              </a:lnSpc>
              <a:spcBef>
                <a:spcPts val="0"/>
              </a:spcBef>
              <a:spcAft>
                <a:spcPts val="2625"/>
              </a:spcAft>
              <a:buClrTx/>
              <a:buSzTx/>
              <a:buFont typeface="Arial" panose="020B0604020202020204" pitchFamily="34" charset="0"/>
              <a:buChar char="•"/>
              <a:tabLst/>
              <a:defRPr/>
            </a:pPr>
            <a:r>
              <a:rPr lang="en-US" b="0" i="0" dirty="0">
                <a:solidFill>
                  <a:srgbClr val="373737"/>
                </a:solidFill>
                <a:effectLst/>
                <a:latin typeface="proxima-nova"/>
              </a:rPr>
              <a:t>Georgia's data center market has experienced </a:t>
            </a:r>
            <a:r>
              <a:rPr lang="en-US" b="1" i="0" dirty="0">
                <a:solidFill>
                  <a:srgbClr val="373737"/>
                </a:solidFill>
                <a:effectLst/>
                <a:latin typeface="proxima-nova"/>
              </a:rPr>
              <a:t>100% growth since 2020</a:t>
            </a:r>
            <a:r>
              <a:rPr lang="en-US" b="0" i="0" dirty="0">
                <a:solidFill>
                  <a:srgbClr val="373737"/>
                </a:solidFill>
                <a:effectLst/>
                <a:latin typeface="proxima-nova"/>
              </a:rPr>
              <a:t>, with Atlanta as a major hotspot.</a:t>
            </a:r>
          </a:p>
          <a:p>
            <a:pPr algn="l">
              <a:spcAft>
                <a:spcPts val="2625"/>
              </a:spcAft>
              <a:buFont typeface="Arial" panose="020B0604020202020204" pitchFamily="34" charset="0"/>
              <a:buChar char="•"/>
            </a:pPr>
            <a:r>
              <a:rPr lang="en-AU" b="1" i="0" dirty="0">
                <a:solidFill>
                  <a:srgbClr val="373737"/>
                </a:solidFill>
                <a:effectLst/>
                <a:latin typeface="proxima-nova"/>
              </a:rPr>
              <a:t>87 data </a:t>
            </a:r>
            <a:r>
              <a:rPr lang="en-AU" b="1" i="0" dirty="0" err="1">
                <a:solidFill>
                  <a:srgbClr val="373737"/>
                </a:solidFill>
                <a:effectLst/>
                <a:latin typeface="proxima-nova"/>
              </a:rPr>
              <a:t>centers</a:t>
            </a:r>
            <a:r>
              <a:rPr lang="en-AU" b="1" i="0" dirty="0">
                <a:solidFill>
                  <a:srgbClr val="373737"/>
                </a:solidFill>
                <a:effectLst/>
                <a:latin typeface="proxima-nova"/>
              </a:rPr>
              <a:t> across the state</a:t>
            </a:r>
            <a:r>
              <a:rPr lang="en-AU" b="0" i="0" dirty="0">
                <a:solidFill>
                  <a:srgbClr val="373737"/>
                </a:solidFill>
                <a:effectLst/>
                <a:latin typeface="proxima-nova"/>
              </a:rPr>
              <a:t>, including hyperscale, enterprise, colocation, and cloud facilities.</a:t>
            </a:r>
          </a:p>
          <a:p>
            <a:pPr algn="l">
              <a:spcAft>
                <a:spcPts val="2625"/>
              </a:spcAft>
              <a:buFont typeface="Arial" panose="020B0604020202020204" pitchFamily="34" charset="0"/>
              <a:buChar char="•"/>
            </a:pPr>
            <a:r>
              <a:rPr lang="en-AU" b="0" i="0" dirty="0">
                <a:solidFill>
                  <a:srgbClr val="373737"/>
                </a:solidFill>
                <a:effectLst/>
                <a:latin typeface="proxima-nova"/>
              </a:rPr>
              <a:t>Significant investments from industry giants like Microsoft, Meta, Amazon Web Services, and Google.</a:t>
            </a:r>
          </a:p>
          <a:p>
            <a:pPr algn="l">
              <a:spcAft>
                <a:spcPts val="2625"/>
              </a:spcAft>
              <a:buFont typeface="Arial" panose="020B0604020202020204" pitchFamily="34" charset="0"/>
              <a:buChar char="•"/>
            </a:pPr>
            <a:r>
              <a:rPr lang="en-AU" b="0" i="0" dirty="0">
                <a:solidFill>
                  <a:srgbClr val="373737"/>
                </a:solidFill>
                <a:effectLst/>
                <a:latin typeface="proxima-nova"/>
              </a:rPr>
              <a:t>Combined </a:t>
            </a:r>
            <a:r>
              <a:rPr lang="en-AU" b="1" i="0" dirty="0">
                <a:solidFill>
                  <a:srgbClr val="373737"/>
                </a:solidFill>
                <a:effectLst/>
                <a:latin typeface="proxima-nova"/>
              </a:rPr>
              <a:t>aggregate gross maximum power exceeds 160 MW</a:t>
            </a:r>
            <a:r>
              <a:rPr lang="en-AU" b="0" i="0" dirty="0">
                <a:solidFill>
                  <a:srgbClr val="373737"/>
                </a:solidFill>
                <a:effectLst/>
                <a:latin typeface="proxima-nova"/>
              </a:rPr>
              <a:t>, with an </a:t>
            </a:r>
            <a:r>
              <a:rPr lang="en-AU" b="1" i="0" dirty="0">
                <a:solidFill>
                  <a:srgbClr val="373737"/>
                </a:solidFill>
                <a:effectLst/>
                <a:latin typeface="proxima-nova"/>
              </a:rPr>
              <a:t>average load of 9000kW per </a:t>
            </a:r>
            <a:r>
              <a:rPr lang="en-AU" b="1" i="0" dirty="0" err="1">
                <a:solidFill>
                  <a:srgbClr val="373737"/>
                </a:solidFill>
                <a:effectLst/>
                <a:latin typeface="proxima-nova"/>
              </a:rPr>
              <a:t>center</a:t>
            </a:r>
            <a:r>
              <a:rPr lang="en-AU" b="0" i="0" dirty="0">
                <a:solidFill>
                  <a:srgbClr val="373737"/>
                </a:solidFill>
                <a:effectLst/>
                <a:latin typeface="proxima-nova"/>
              </a:rPr>
              <a:t>.</a:t>
            </a:r>
          </a:p>
          <a:p>
            <a:pPr algn="l">
              <a:spcAft>
                <a:spcPts val="2625"/>
              </a:spcAft>
              <a:buFont typeface="Arial" panose="020B0604020202020204" pitchFamily="34" charset="0"/>
              <a:buChar char="•"/>
            </a:pPr>
            <a:endParaRPr lang="en-AU" b="0" i="0" dirty="0">
              <a:solidFill>
                <a:srgbClr val="373737"/>
              </a:solidFill>
              <a:effectLst/>
              <a:latin typeface="proxima-nova"/>
            </a:endParaRPr>
          </a:p>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2</a:t>
            </a:fld>
            <a:endParaRPr lang="en-AU"/>
          </a:p>
        </p:txBody>
      </p:sp>
    </p:spTree>
    <p:extLst>
      <p:ext uri="{BB962C8B-B14F-4D97-AF65-F5344CB8AC3E}">
        <p14:creationId xmlns:p14="http://schemas.microsoft.com/office/powerpoint/2010/main" val="2261501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Subcommittee on Environment Holds Hearing on Renewing Brownfields Sites, Discusses Redevelopment of American Communities</a:t>
            </a:r>
            <a:r>
              <a:rPr lang="en-US" dirty="0"/>
              <a:t>; </a:t>
            </a:r>
            <a:r>
              <a:rPr lang="en-US" dirty="0">
                <a:hlinkClick r:id="rId4"/>
              </a:rPr>
              <a:t>From Brownfields to Data Centers: Congress Eyes Industrial Sites as Key to AI Future | Remediation Technology</a:t>
            </a:r>
            <a:endParaRPr lang="en-US" dirty="0"/>
          </a:p>
          <a:p>
            <a:pPr marL="285750" indent="-285750" algn="l">
              <a:buFont typeface="Arial" panose="020B0604020202020204" pitchFamily="34" charset="0"/>
              <a:buChar char="•"/>
            </a:pPr>
            <a:r>
              <a:rPr lang="en-US" b="0" i="0" dirty="0">
                <a:solidFill>
                  <a:srgbClr val="333333"/>
                </a:solidFill>
                <a:effectLst/>
                <a:latin typeface="Lora" pitchFamily="2" charset="0"/>
              </a:rPr>
              <a:t>On March 11, 2025 the  </a:t>
            </a:r>
            <a:r>
              <a:rPr lang="en-US" b="0" i="0" dirty="0">
                <a:solidFill>
                  <a:srgbClr val="000000"/>
                </a:solidFill>
                <a:effectLst/>
                <a:latin typeface="Roboto" panose="02000000000000000000" pitchFamily="2" charset="0"/>
              </a:rPr>
              <a:t>House Committee on Energy and Commerce Subcommittee on Environment held a hearing titled </a:t>
            </a:r>
            <a:r>
              <a:rPr lang="en-US" b="0" i="1" dirty="0">
                <a:solidFill>
                  <a:srgbClr val="000000"/>
                </a:solidFill>
                <a:effectLst/>
                <a:latin typeface="Roboto" panose="02000000000000000000" pitchFamily="2" charset="0"/>
              </a:rPr>
              <a:t>Maximizing Opportunities for Redeveloping Brownfields Sites: Assessing the Potential for New American Innovation</a:t>
            </a:r>
            <a:r>
              <a:rPr lang="en-US" b="0" i="0" dirty="0">
                <a:solidFill>
                  <a:srgbClr val="000000"/>
                </a:solidFill>
                <a:effectLst/>
                <a:latin typeface="Roboto" panose="02000000000000000000" pitchFamily="2" charset="0"/>
              </a:rPr>
              <a:t>.</a:t>
            </a:r>
          </a:p>
          <a:p>
            <a:pPr marL="285750" indent="-285750" algn="l">
              <a:buFont typeface="Arial" panose="020B0604020202020204" pitchFamily="34" charset="0"/>
              <a:buChar char="•"/>
            </a:pPr>
            <a:r>
              <a:rPr lang="en-US" b="0" i="0" dirty="0">
                <a:solidFill>
                  <a:srgbClr val="333333"/>
                </a:solidFill>
                <a:effectLst/>
                <a:latin typeface="Lora" pitchFamily="2" charset="0"/>
              </a:rPr>
              <a:t>As artificial intelligence drives unprecedented demand for data centers, Congress is examining how America's 450,000 brownfield sites could support AI infrastructure. </a:t>
            </a:r>
          </a:p>
          <a:p>
            <a:pPr marL="285750" indent="-285750" algn="l">
              <a:buFont typeface="Arial" panose="020B0604020202020204" pitchFamily="34" charset="0"/>
              <a:buChar char="•"/>
            </a:pPr>
            <a:r>
              <a:rPr lang="en-US" b="0" i="0" dirty="0">
                <a:solidFill>
                  <a:srgbClr val="333333"/>
                </a:solidFill>
                <a:effectLst/>
                <a:latin typeface="Lora" pitchFamily="2" charset="0"/>
              </a:rPr>
              <a:t>With U.S. electricity demand expected to grow by 16% over the next five years, brownfield sites' existing power infrastructure makes them ideal candidates for data center development.</a:t>
            </a:r>
          </a:p>
          <a:p>
            <a:pPr marL="285750" lvl="0" indent="-285750">
              <a:buFont typeface="Arial" panose="020B0604020202020204" pitchFamily="34" charset="0"/>
              <a:buChar char="•"/>
            </a:pPr>
            <a:r>
              <a:rPr lang="en-US" b="0" i="0" dirty="0">
                <a:solidFill>
                  <a:srgbClr val="333333"/>
                </a:solidFill>
                <a:effectLst/>
                <a:latin typeface="Lora" pitchFamily="2" charset="0"/>
              </a:rPr>
              <a:t>US Representative Buddy Carter of Georgia’s 1</a:t>
            </a:r>
            <a:r>
              <a:rPr lang="en-US" b="0" i="0" baseline="30000" dirty="0">
                <a:solidFill>
                  <a:srgbClr val="333333"/>
                </a:solidFill>
                <a:effectLst/>
                <a:latin typeface="Lora" pitchFamily="2" charset="0"/>
              </a:rPr>
              <a:t>st</a:t>
            </a:r>
            <a:r>
              <a:rPr lang="en-US" b="0" i="0" dirty="0">
                <a:solidFill>
                  <a:srgbClr val="333333"/>
                </a:solidFill>
                <a:effectLst/>
                <a:latin typeface="Lora" pitchFamily="2" charset="0"/>
              </a:rPr>
              <a:t> Congressional District, which includes Savannah and Brunswick, sits on the Energy and Commerce Committee (as the chair of the subcommittee on Health and a participant of the subcommittees on both Environment as well as Communications and Technology) specifically drew attention to the fact that "Georgia has over 50 major data centers, and many of the Brownfields have the potential to house future data centers." Emphasizing that these sites often have "existing power delivery infrastructure, which is a common challenge for data centers.“ (</a:t>
            </a:r>
            <a:r>
              <a:rPr lang="en-US" dirty="0">
                <a:hlinkClick r:id="rId5"/>
              </a:rPr>
              <a:t>Data Centers in Georgia | Georgia Department of Economic Development</a:t>
            </a:r>
            <a:r>
              <a:rPr lang="en-US" dirty="0"/>
              <a:t>)</a:t>
            </a:r>
            <a:endParaRPr lang="en-US" b="0" i="0" dirty="0">
              <a:solidFill>
                <a:srgbClr val="333333"/>
              </a:solidFill>
              <a:effectLst/>
              <a:latin typeface="Lora" pitchFamily="2" charset="0"/>
            </a:endParaRPr>
          </a:p>
          <a:p>
            <a:pPr marL="0" lvl="0" indent="0">
              <a:buFont typeface="Arial" panose="020B0604020202020204" pitchFamily="34" charset="0"/>
              <a:buNone/>
            </a:pPr>
            <a:endParaRPr lang="en-AU" dirty="0"/>
          </a:p>
          <a:p>
            <a:pPr lvl="0"/>
            <a:r>
              <a:rPr lang="en-US" dirty="0">
                <a:hlinkClick r:id="rId6"/>
              </a:rPr>
              <a:t>Aligned acquires 130-acres in Ohio for data center campus – DCD</a:t>
            </a:r>
            <a:r>
              <a:rPr lang="en-US" dirty="0"/>
              <a:t> – </a:t>
            </a:r>
          </a:p>
          <a:p>
            <a:pPr marL="285750" lvl="0" indent="-285750">
              <a:buFont typeface="Arial" panose="020B0604020202020204" pitchFamily="34" charset="0"/>
              <a:buChar char="•"/>
            </a:pPr>
            <a:r>
              <a:rPr lang="en-AU" dirty="0"/>
              <a:t>Aligned Data </a:t>
            </a:r>
            <a:r>
              <a:rPr lang="en-AU" dirty="0" err="1"/>
              <a:t>Centers</a:t>
            </a:r>
            <a:r>
              <a:rPr lang="en-AU" dirty="0"/>
              <a:t> broke ground in May 2024 for their 130-acre campus in Perkins Township, OH</a:t>
            </a:r>
          </a:p>
          <a:p>
            <a:pPr marL="285750" indent="-285750" fontAlgn="base">
              <a:buFont typeface="Arial" panose="020B0604020202020204" pitchFamily="34" charset="0"/>
              <a:buChar char="•"/>
            </a:pPr>
            <a:r>
              <a:rPr lang="en-US" b="1" dirty="0">
                <a:effectLst/>
                <a:latin typeface="Alexandria"/>
              </a:rPr>
              <a:t>Aligned is very excited to enter the Northeast Ohio market and return a brownfield site to productive use for the local community.” </a:t>
            </a:r>
            <a:r>
              <a:rPr lang="en-US" b="0" i="0" dirty="0">
                <a:solidFill>
                  <a:srgbClr val="04102F"/>
                </a:solidFill>
                <a:effectLst/>
                <a:latin typeface="Source Sans Pro" panose="020F0502020204030204" pitchFamily="34" charset="0"/>
              </a:rPr>
              <a:t>He further adds that this endeavor aligns with their sustainability mission of transforming dormant brownfield projects into community assets, thereby “</a:t>
            </a:r>
            <a:r>
              <a:rPr lang="en-US" b="0" i="1" dirty="0">
                <a:solidFill>
                  <a:srgbClr val="04102F"/>
                </a:solidFill>
                <a:effectLst/>
                <a:latin typeface="inherit"/>
              </a:rPr>
              <a:t>removing blight, generating revenue, returning jobs to a former industrial location, and preserving </a:t>
            </a:r>
            <a:r>
              <a:rPr lang="en-US" b="0" i="1" dirty="0" err="1">
                <a:solidFill>
                  <a:srgbClr val="04102F"/>
                </a:solidFill>
                <a:effectLst/>
                <a:latin typeface="inherit"/>
              </a:rPr>
              <a:t>greenfields</a:t>
            </a:r>
            <a:r>
              <a:rPr lang="en-US" b="0" i="1" dirty="0">
                <a:solidFill>
                  <a:srgbClr val="04102F"/>
                </a:solidFill>
                <a:effectLst/>
                <a:latin typeface="inherit"/>
              </a:rPr>
              <a:t> for other uses.</a:t>
            </a:r>
            <a:r>
              <a:rPr lang="en-US" b="0" i="0" dirty="0">
                <a:solidFill>
                  <a:srgbClr val="04102F"/>
                </a:solidFill>
                <a:effectLst/>
                <a:latin typeface="Source Sans Pro" panose="020F0502020204030204" pitchFamily="34" charset="0"/>
              </a:rPr>
              <a:t>”</a:t>
            </a:r>
          </a:p>
          <a:p>
            <a:pPr marL="285750" lvl="0" indent="-285750">
              <a:buFont typeface="Arial" panose="020B0604020202020204" pitchFamily="34" charset="0"/>
              <a:buChar char="•"/>
            </a:pPr>
            <a:r>
              <a:rPr lang="en-US" b="0" i="0" dirty="0">
                <a:solidFill>
                  <a:srgbClr val="313437"/>
                </a:solidFill>
                <a:effectLst/>
                <a:latin typeface="museo-sans"/>
              </a:rPr>
              <a:t>Planned new four-building hyperscale data center campus including cloud and AI using a former automotive equipment manufacturing facility originally built by New Departure (later merged with General Motors) around 1947</a:t>
            </a:r>
            <a:endParaRPr lang="en-AU" b="0" i="0" dirty="0">
              <a:solidFill>
                <a:srgbClr val="313437"/>
              </a:solidFill>
              <a:effectLst/>
              <a:latin typeface="museo-sans"/>
            </a:endParaRPr>
          </a:p>
          <a:p>
            <a:pPr marL="285750" lvl="0" indent="-285750">
              <a:buFont typeface="Arial" panose="020B0604020202020204" pitchFamily="34" charset="0"/>
              <a:buChar char="•"/>
            </a:pPr>
            <a:r>
              <a:rPr lang="en-US" b="0" i="0" dirty="0">
                <a:solidFill>
                  <a:srgbClr val="313437"/>
                </a:solidFill>
                <a:effectLst/>
                <a:latin typeface="museo-sans"/>
              </a:rPr>
              <a:t>Site offers up to 80MW, but is expandable to more than 200MW (</a:t>
            </a:r>
            <a:r>
              <a:rPr lang="en-US" dirty="0">
                <a:hlinkClick r:id="rId7"/>
              </a:rPr>
              <a:t>2509 S HAYES AVE - Franklin Partners</a:t>
            </a:r>
            <a:r>
              <a:rPr lang="en-US" dirty="0"/>
              <a:t>)</a:t>
            </a:r>
            <a:endParaRPr lang="en-AU" dirty="0"/>
          </a:p>
          <a:p>
            <a:pPr lvl="0"/>
            <a:endParaRPr lang="en-AU" dirty="0"/>
          </a:p>
          <a:p>
            <a:pPr marL="0" lvl="0" indent="0">
              <a:buFont typeface="Arial" panose="020B0604020202020204" pitchFamily="34" charset="0"/>
              <a:buNone/>
            </a:pPr>
            <a:r>
              <a:rPr lang="en-AU" b="1" dirty="0"/>
              <a:t>Considerations</a:t>
            </a:r>
          </a:p>
          <a:p>
            <a:pPr marL="285750" lvl="0" indent="-285750">
              <a:buFont typeface="Arial" panose="020B0604020202020204" pitchFamily="34" charset="0"/>
              <a:buChar char="•"/>
            </a:pPr>
            <a:r>
              <a:rPr lang="en-AU" dirty="0"/>
              <a:t>Where can we build first</a:t>
            </a:r>
          </a:p>
          <a:p>
            <a:pPr marL="285750" lvl="0" indent="-285750">
              <a:buFont typeface="Arial" panose="020B0604020202020204" pitchFamily="34" charset="0"/>
              <a:buChar char="•"/>
            </a:pPr>
            <a:r>
              <a:rPr lang="en-AU" dirty="0"/>
              <a:t>How much money is willing to be put at risk</a:t>
            </a:r>
          </a:p>
          <a:p>
            <a:pPr marL="285750" lvl="0" indent="-285750">
              <a:buFont typeface="Arial" panose="020B0604020202020204" pitchFamily="34" charset="0"/>
              <a:buChar char="•"/>
            </a:pPr>
            <a:r>
              <a:rPr lang="en-AU" dirty="0"/>
              <a:t>How much certainty is there in the what is known around the brownfield</a:t>
            </a:r>
          </a:p>
          <a:p>
            <a:pPr marL="285750" lvl="0" indent="-285750">
              <a:buFont typeface="Arial" panose="020B0604020202020204" pitchFamily="34" charset="0"/>
              <a:buChar char="•"/>
            </a:pPr>
            <a:r>
              <a:rPr lang="en-AU" dirty="0"/>
              <a:t>Are reports complete</a:t>
            </a:r>
          </a:p>
          <a:p>
            <a:pPr marL="285750" lvl="0" indent="-285750">
              <a:buFont typeface="Arial" panose="020B0604020202020204" pitchFamily="34" charset="0"/>
              <a:buChar char="•"/>
            </a:pPr>
            <a:r>
              <a:rPr lang="en-AU" dirty="0"/>
              <a:t>How much effort has been done on the front end for redevelopment</a:t>
            </a:r>
          </a:p>
          <a:p>
            <a:pPr lvl="0"/>
            <a:endParaRPr lang="en-AU" dirty="0"/>
          </a:p>
          <a:p>
            <a:pPr lvl="0"/>
            <a:r>
              <a:rPr lang="en-AU" dirty="0"/>
              <a:t>Pros</a:t>
            </a:r>
          </a:p>
          <a:p>
            <a:pPr marL="544388" marR="0" lvl="1" indent="0" algn="l" defTabSz="1088776" rtl="0" eaLnBrk="1" fontAlgn="auto" latinLnBrk="0" hangingPunct="1">
              <a:lnSpc>
                <a:spcPct val="100000"/>
              </a:lnSpc>
              <a:spcBef>
                <a:spcPts val="0"/>
              </a:spcBef>
              <a:spcAft>
                <a:spcPts val="0"/>
              </a:spcAft>
              <a:buClrTx/>
              <a:buSzTx/>
              <a:buFontTx/>
              <a:buNone/>
              <a:tabLst/>
              <a:defRPr/>
            </a:pPr>
            <a:r>
              <a:rPr lang="en-AU" dirty="0"/>
              <a:t>Increased ability to meet sustainability metrics</a:t>
            </a:r>
          </a:p>
          <a:p>
            <a:pPr lvl="1"/>
            <a:r>
              <a:rPr lang="en-US" dirty="0"/>
              <a:t>Community Revitalization – both </a:t>
            </a:r>
            <a:endParaRPr lang="en-AU" dirty="0"/>
          </a:p>
          <a:p>
            <a:pPr lvl="1"/>
            <a:r>
              <a:rPr lang="en-AU" dirty="0"/>
              <a:t>Potential groundwater reuse for cooling water; not pulling from the drinking water supply</a:t>
            </a:r>
          </a:p>
          <a:p>
            <a:pPr lvl="1"/>
            <a:r>
              <a:rPr lang="en-AU" dirty="0"/>
              <a:t>Limited onsite staff needs align well with potential Type 5 capping/onsite soil exposure limitations</a:t>
            </a:r>
          </a:p>
          <a:p>
            <a:pPr lvl="1"/>
            <a:r>
              <a:rPr lang="en-US" dirty="0"/>
              <a:t>May align with urban locations where land is limited and needs are increased</a:t>
            </a:r>
            <a:endParaRPr lang="en-AU" dirty="0"/>
          </a:p>
          <a:p>
            <a:pPr lvl="1"/>
            <a:r>
              <a:rPr lang="en-US" dirty="0"/>
              <a:t>May align with former manufacturing operations that have access to necessary infrastructure </a:t>
            </a:r>
            <a:endParaRPr lang="en-AU" dirty="0"/>
          </a:p>
          <a:p>
            <a:pPr lvl="1"/>
            <a:r>
              <a:rPr lang="en-US" dirty="0"/>
              <a:t>Potential additional tax incentives</a:t>
            </a:r>
            <a:endParaRPr lang="en-AU" dirty="0"/>
          </a:p>
          <a:p>
            <a:pPr lvl="0"/>
            <a:r>
              <a:rPr lang="en-AU" dirty="0"/>
              <a:t>Cons</a:t>
            </a:r>
          </a:p>
          <a:p>
            <a:pPr lvl="1"/>
            <a:r>
              <a:rPr lang="en-US" dirty="0"/>
              <a:t>Additional technology may be required to treat groundwater</a:t>
            </a:r>
            <a:endParaRPr lang="en-AU" dirty="0"/>
          </a:p>
          <a:p>
            <a:pPr lvl="1"/>
            <a:r>
              <a:rPr lang="en-US" dirty="0"/>
              <a:t>Environmental covenants may need to be managed</a:t>
            </a:r>
            <a:endParaRPr lang="en-AU" dirty="0"/>
          </a:p>
          <a:p>
            <a:pPr lvl="1"/>
            <a:r>
              <a:rPr lang="en-US" dirty="0"/>
              <a:t>Environmental reporting may be required</a:t>
            </a:r>
            <a:endParaRPr lang="en-AU" dirty="0"/>
          </a:p>
          <a:p>
            <a:pPr lvl="1"/>
            <a:r>
              <a:rPr lang="en-US" dirty="0"/>
              <a:t>Land size constrains could be a concern  </a:t>
            </a:r>
            <a:endParaRPr lang="en-AU" dirty="0"/>
          </a:p>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3</a:t>
            </a:fld>
            <a:endParaRPr lang="en-AU"/>
          </a:p>
        </p:txBody>
      </p:sp>
    </p:spTree>
    <p:extLst>
      <p:ext uri="{BB962C8B-B14F-4D97-AF65-F5344CB8AC3E}">
        <p14:creationId xmlns:p14="http://schemas.microsoft.com/office/powerpoint/2010/main" val="966538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450"/>
              </a:spcBef>
              <a:spcAft>
                <a:spcPts val="750"/>
              </a:spcAft>
              <a:buNone/>
            </a:pPr>
            <a:r>
              <a:rPr lang="en-US" b="0" i="0" dirty="0">
                <a:solidFill>
                  <a:srgbClr val="424242"/>
                </a:solidFill>
                <a:effectLst/>
                <a:latin typeface="Segoe Sans"/>
              </a:rPr>
              <a:t>The </a:t>
            </a:r>
            <a:r>
              <a:rPr lang="en-US" b="1" i="0" dirty="0">
                <a:solidFill>
                  <a:srgbClr val="424242"/>
                </a:solidFill>
                <a:effectLst/>
                <a:latin typeface="Segoe Sans"/>
              </a:rPr>
              <a:t>Georgia Department of Economic Development (</a:t>
            </a:r>
            <a:r>
              <a:rPr lang="en-US" b="1" i="0" dirty="0" err="1">
                <a:solidFill>
                  <a:srgbClr val="424242"/>
                </a:solidFill>
                <a:effectLst/>
                <a:latin typeface="Segoe Sans"/>
              </a:rPr>
              <a:t>GDEcD</a:t>
            </a:r>
            <a:r>
              <a:rPr lang="en-US" b="1" i="0" dirty="0">
                <a:solidFill>
                  <a:srgbClr val="424242"/>
                </a:solidFill>
                <a:effectLst/>
                <a:latin typeface="Segoe Sans"/>
              </a:rPr>
              <a:t>) has a strong focus on technology and data center development</a:t>
            </a:r>
            <a:r>
              <a:rPr lang="en-US" b="0" i="0" dirty="0">
                <a:solidFill>
                  <a:srgbClr val="424242"/>
                </a:solidFill>
                <a:effectLst/>
                <a:latin typeface="Segoe Sans"/>
              </a:rPr>
              <a:t>. </a:t>
            </a:r>
          </a:p>
          <a:p>
            <a:pPr algn="l">
              <a:spcAft>
                <a:spcPts val="600"/>
              </a:spcAft>
              <a:buFont typeface="+mj-lt"/>
              <a:buAutoNum type="arabicPeriod"/>
            </a:pPr>
            <a:r>
              <a:rPr lang="en-US" b="1" i="0" dirty="0">
                <a:solidFill>
                  <a:srgbClr val="424242"/>
                </a:solidFill>
                <a:effectLst/>
                <a:latin typeface="Segoe Sans"/>
              </a:rPr>
              <a:t>Robust Ecosystem</a:t>
            </a:r>
            <a:r>
              <a:rPr lang="en-US" b="0" i="0" dirty="0">
                <a:solidFill>
                  <a:srgbClr val="424242"/>
                </a:solidFill>
                <a:effectLst/>
                <a:latin typeface="Segoe Sans"/>
              </a:rPr>
              <a:t>: Georgia is home to over 50 major data centers, including those of leading global companies like Google, Facebook, and Microsoft. This ecosystem provides reliable service with minimal risk of disruption and low operating expenses.</a:t>
            </a:r>
          </a:p>
          <a:p>
            <a:pPr algn="l">
              <a:spcAft>
                <a:spcPts val="600"/>
              </a:spcAft>
              <a:buFont typeface="+mj-lt"/>
              <a:buAutoNum type="arabicPeriod"/>
            </a:pPr>
            <a:r>
              <a:rPr lang="en-US" b="1" i="0" dirty="0">
                <a:solidFill>
                  <a:srgbClr val="424242"/>
                </a:solidFill>
                <a:effectLst/>
                <a:latin typeface="Segoe Sans"/>
              </a:rPr>
              <a:t>Strategic Location: </a:t>
            </a:r>
            <a:r>
              <a:rPr lang="en-US" b="0" i="0" dirty="0">
                <a:solidFill>
                  <a:srgbClr val="424242"/>
                </a:solidFill>
                <a:effectLst/>
                <a:latin typeface="Segoe Sans"/>
              </a:rPr>
              <a:t>Georgia's geographic location is less vulnerable to natural disasters, making it an ideal spot for data centers. Additionally, Atlanta is a major hub for fiber routes, ensuring robust telecom infrastructure</a:t>
            </a:r>
          </a:p>
          <a:p>
            <a:pPr algn="l">
              <a:spcAft>
                <a:spcPts val="600"/>
              </a:spcAft>
              <a:buFont typeface="+mj-lt"/>
              <a:buAutoNum type="arabicPeriod"/>
            </a:pPr>
            <a:r>
              <a:rPr lang="en-US" b="1" i="0" dirty="0">
                <a:solidFill>
                  <a:srgbClr val="424242"/>
                </a:solidFill>
                <a:effectLst/>
                <a:latin typeface="Segoe Sans"/>
              </a:rPr>
              <a:t>Talent Pool</a:t>
            </a:r>
            <a:r>
              <a:rPr lang="en-US" b="0" i="0" dirty="0">
                <a:solidFill>
                  <a:srgbClr val="424242"/>
                </a:solidFill>
                <a:effectLst/>
                <a:latin typeface="Segoe Sans"/>
              </a:rPr>
              <a:t>: Georgia boasts a large, skilled workforce, with many colleges and universities offering IT-related degrees and training programs. This helps companies recruit and retain quality talent.</a:t>
            </a:r>
          </a:p>
          <a:p>
            <a:pPr algn="l">
              <a:spcAft>
                <a:spcPts val="600"/>
              </a:spcAft>
              <a:buFont typeface="+mj-lt"/>
              <a:buAutoNum type="arabicPeriod"/>
            </a:pPr>
            <a:r>
              <a:rPr lang="en-US" b="1" i="0" dirty="0">
                <a:solidFill>
                  <a:srgbClr val="424242"/>
                </a:solidFill>
                <a:effectLst/>
                <a:latin typeface="Segoe Sans"/>
              </a:rPr>
              <a:t>Business Incentives: </a:t>
            </a:r>
            <a:r>
              <a:rPr lang="en-US" b="0" i="0" dirty="0">
                <a:solidFill>
                  <a:srgbClr val="424242"/>
                </a:solidFill>
                <a:effectLst/>
                <a:latin typeface="Segoe Sans"/>
              </a:rPr>
              <a:t>The state offers various incentives for technology and FinTech companies, making it an attractive location for business investment </a:t>
            </a:r>
          </a:p>
          <a:p>
            <a:pPr algn="l">
              <a:spcAft>
                <a:spcPts val="600"/>
              </a:spcAft>
              <a:buFont typeface="+mj-lt"/>
              <a:buAutoNum type="arabicPeriod"/>
            </a:pPr>
            <a:r>
              <a:rPr lang="en-US" b="1" i="0" dirty="0">
                <a:solidFill>
                  <a:srgbClr val="424242"/>
                </a:solidFill>
                <a:effectLst/>
                <a:latin typeface="Segoe Sans"/>
              </a:rPr>
              <a:t>Utility Infrastructure: </a:t>
            </a:r>
            <a:r>
              <a:rPr lang="en-US" b="0" i="0" dirty="0">
                <a:solidFill>
                  <a:srgbClr val="424242"/>
                </a:solidFill>
                <a:effectLst/>
                <a:latin typeface="Segoe Sans"/>
              </a:rPr>
              <a:t>Georgia provides access to reliable, low-cost electricity</a:t>
            </a:r>
          </a:p>
          <a:p>
            <a:pPr algn="l">
              <a:spcAft>
                <a:spcPts val="600"/>
              </a:spcAft>
              <a:buFont typeface="+mj-lt"/>
              <a:buNone/>
            </a:pPr>
            <a:endParaRPr lang="en-US" b="0" i="0" dirty="0">
              <a:solidFill>
                <a:srgbClr val="424242"/>
              </a:solidFill>
              <a:effectLst/>
              <a:latin typeface="Segoe Sans"/>
            </a:endParaRPr>
          </a:p>
          <a:p>
            <a:pPr marL="285750" indent="-285750" algn="l">
              <a:spcAft>
                <a:spcPts val="600"/>
              </a:spcAft>
              <a:buFont typeface="Arial" panose="020B0604020202020204" pitchFamily="34" charset="0"/>
              <a:buChar char="•"/>
            </a:pPr>
            <a:r>
              <a:rPr lang="en-US" dirty="0">
                <a:hlinkClick r:id="rId3"/>
              </a:rPr>
              <a:t>AWS plans $11 billion Georgia infrastructure investment, to support AI and cloud tech</a:t>
            </a:r>
            <a:r>
              <a:rPr lang="en-US" b="0" i="0" dirty="0">
                <a:solidFill>
                  <a:srgbClr val="424242"/>
                </a:solidFill>
                <a:effectLst/>
                <a:latin typeface="Segoe Sans"/>
              </a:rPr>
              <a:t> in Butts and Douglas counties</a:t>
            </a:r>
          </a:p>
          <a:p>
            <a:pPr marL="285750" indent="-285750" algn="l">
              <a:spcAft>
                <a:spcPts val="600"/>
              </a:spcAft>
              <a:buFont typeface="Arial" panose="020B0604020202020204" pitchFamily="34" charset="0"/>
              <a:buChar char="•"/>
            </a:pPr>
            <a:r>
              <a:rPr lang="en-US" dirty="0">
                <a:hlinkClick r:id="rId4"/>
              </a:rPr>
              <a:t>Nine-Building Data Center Campus Proposed North of Atlanta</a:t>
            </a:r>
            <a:r>
              <a:rPr lang="en-US" b="0" i="0" dirty="0">
                <a:solidFill>
                  <a:srgbClr val="424242"/>
                </a:solidFill>
                <a:effectLst/>
                <a:latin typeface="Segoe Sans"/>
              </a:rPr>
              <a:t> Newton Co Technology Park 9 bldg. data center campus spanning 317 acres w an estimated investment of $5B covering nearly 2.6M</a:t>
            </a:r>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4</a:t>
            </a:fld>
            <a:endParaRPr lang="en-AU"/>
          </a:p>
        </p:txBody>
      </p:sp>
    </p:spTree>
    <p:extLst>
      <p:ext uri="{BB962C8B-B14F-4D97-AF65-F5344CB8AC3E}">
        <p14:creationId xmlns:p14="http://schemas.microsoft.com/office/powerpoint/2010/main" val="3992427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elcome">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937D1CC-275D-9E26-2F14-CE14A40FDD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7792" y="0"/>
            <a:ext cx="1941364" cy="948396"/>
          </a:xfrm>
          <a:prstGeom prst="rect">
            <a:avLst/>
          </a:prstGeom>
        </p:spPr>
      </p:pic>
      <p:sp>
        <p:nvSpPr>
          <p:cNvPr id="7" name="Text Placeholder 6"/>
          <p:cNvSpPr>
            <a:spLocks noGrp="1"/>
          </p:cNvSpPr>
          <p:nvPr>
            <p:ph type="body" sz="quarter" idx="10" hasCustomPrompt="1"/>
          </p:nvPr>
        </p:nvSpPr>
        <p:spPr>
          <a:xfrm>
            <a:off x="7753771" y="247765"/>
            <a:ext cx="4192167" cy="307777"/>
          </a:xfrm>
        </p:spPr>
        <p:txBody>
          <a:bodyPr>
            <a:spAutoFit/>
          </a:bodyPr>
          <a:lstStyle>
            <a:lvl1pPr marL="0" indent="0">
              <a:buNone/>
              <a:defRPr sz="2000" b="1">
                <a:solidFill>
                  <a:schemeClr val="bg1"/>
                </a:solidFill>
              </a:defRPr>
            </a:lvl1pPr>
          </a:lstStyle>
          <a:p>
            <a:pPr lvl="0"/>
            <a:r>
              <a:rPr lang="en-AU" noProof="0" dirty="0"/>
              <a:t>[Presenter name]</a:t>
            </a:r>
          </a:p>
        </p:txBody>
      </p:sp>
      <p:sp>
        <p:nvSpPr>
          <p:cNvPr id="6" name="TextBox 5" descr="InstructionsBox">
            <a:extLst>
              <a:ext uri="{FF2B5EF4-FFF2-40B4-BE49-F238E27FC236}">
                <a16:creationId xmlns:a16="http://schemas.microsoft.com/office/drawing/2014/main" id="{3B5C68C1-463E-43E9-A64B-F3CC20AE6FA0}"/>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2" name="Text Placeholder 6">
            <a:extLst>
              <a:ext uri="{FF2B5EF4-FFF2-40B4-BE49-F238E27FC236}">
                <a16:creationId xmlns:a16="http://schemas.microsoft.com/office/drawing/2014/main" id="{27A41D30-D51E-4998-A61D-76ADC0445B17}"/>
              </a:ext>
            </a:extLst>
          </p:cNvPr>
          <p:cNvSpPr>
            <a:spLocks noGrp="1"/>
          </p:cNvSpPr>
          <p:nvPr>
            <p:ph type="body" sz="quarter" idx="11" hasCustomPrompt="1"/>
          </p:nvPr>
        </p:nvSpPr>
        <p:spPr>
          <a:xfrm>
            <a:off x="7753770" y="520184"/>
            <a:ext cx="4192167" cy="307777"/>
          </a:xfrm>
        </p:spPr>
        <p:txBody>
          <a:bodyPr>
            <a:spAutoFit/>
          </a:bodyPr>
          <a:lstStyle>
            <a:lvl1pPr marL="0" indent="0">
              <a:buNone/>
              <a:defRPr sz="2000" b="0">
                <a:solidFill>
                  <a:schemeClr val="bg1"/>
                </a:solidFill>
              </a:defRPr>
            </a:lvl1pPr>
          </a:lstStyle>
          <a:p>
            <a:pPr lvl="0"/>
            <a:r>
              <a:rPr lang="en-AU" noProof="0" dirty="0"/>
              <a:t>[Position title]</a:t>
            </a:r>
          </a:p>
        </p:txBody>
      </p:sp>
      <p:sp>
        <p:nvSpPr>
          <p:cNvPr id="10" name="TextBox 9">
            <a:extLst>
              <a:ext uri="{FF2B5EF4-FFF2-40B4-BE49-F238E27FC236}">
                <a16:creationId xmlns:a16="http://schemas.microsoft.com/office/drawing/2014/main" id="{EF0F238F-9B77-44C3-975A-9070FB22185D}"/>
              </a:ext>
            </a:extLst>
          </p:cNvPr>
          <p:cNvSpPr txBox="1"/>
          <p:nvPr/>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dirty="0">
                <a:solidFill>
                  <a:schemeClr val="bg1"/>
                </a:solidFill>
                <a:latin typeface="Arial Black" panose="020B0A04020102020204" pitchFamily="34" charset="0"/>
              </a:rPr>
              <a:t>Welcome</a:t>
            </a:r>
          </a:p>
        </p:txBody>
      </p:sp>
      <p:sp>
        <p:nvSpPr>
          <p:cNvPr id="8" name="Freeform 21">
            <a:extLst>
              <a:ext uri="{FF2B5EF4-FFF2-40B4-BE49-F238E27FC236}">
                <a16:creationId xmlns:a16="http://schemas.microsoft.com/office/drawing/2014/main" id="{C654730C-0088-4E31-9385-CA27C44BB7CB}"/>
              </a:ext>
            </a:extLst>
          </p:cNvPr>
          <p:cNvSpPr>
            <a:spLocks noChangeAspect="1"/>
          </p:cNvSpPr>
          <p:nvPr/>
        </p:nvSpPr>
        <p:spPr bwMode="auto">
          <a:xfrm>
            <a:off x="7462716" y="309481"/>
            <a:ext cx="215198" cy="21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Title 1">
            <a:extLst>
              <a:ext uri="{FF2B5EF4-FFF2-40B4-BE49-F238E27FC236}">
                <a16:creationId xmlns:a16="http://schemas.microsoft.com/office/drawing/2014/main" id="{AF68C85E-EC95-4A26-AADF-BD9A90AD4F5F}"/>
              </a:ext>
            </a:extLst>
          </p:cNvPr>
          <p:cNvSpPr>
            <a:spLocks noGrp="1"/>
          </p:cNvSpPr>
          <p:nvPr>
            <p:ph type="title" hasCustomPrompt="1"/>
          </p:nvPr>
        </p:nvSpPr>
        <p:spPr>
          <a:xfrm>
            <a:off x="246064" y="2739786"/>
            <a:ext cx="8803851" cy="769441"/>
          </a:xfrm>
        </p:spPr>
        <p:txBody>
          <a:bodyPr anchor="b"/>
          <a:lstStyle>
            <a:lvl1pPr>
              <a:lnSpc>
                <a:spcPct val="100000"/>
              </a:lnSpc>
              <a:spcAft>
                <a:spcPts val="0"/>
              </a:spcAft>
              <a:defRPr sz="5000">
                <a:solidFill>
                  <a:schemeClr val="bg1"/>
                </a:solidFill>
              </a:defRPr>
            </a:lvl1pPr>
          </a:lstStyle>
          <a:p>
            <a:r>
              <a:rPr lang="en-AU" noProof="0" dirty="0"/>
              <a:t>[Title]</a:t>
            </a:r>
            <a:endParaRPr lang="en-AU" dirty="0"/>
          </a:p>
        </p:txBody>
      </p:sp>
      <p:sp>
        <p:nvSpPr>
          <p:cNvPr id="11" name="TextBox 10" descr="InstructionsBox">
            <a:extLst>
              <a:ext uri="{FF2B5EF4-FFF2-40B4-BE49-F238E27FC236}">
                <a16:creationId xmlns:a16="http://schemas.microsoft.com/office/drawing/2014/main" id="{31C6D6F8-470C-49C7-A786-CA74280F52DC}"/>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4" name="TextBox 13">
            <a:extLst>
              <a:ext uri="{FF2B5EF4-FFF2-40B4-BE49-F238E27FC236}">
                <a16:creationId xmlns:a16="http://schemas.microsoft.com/office/drawing/2014/main" id="{8D64C942-125B-4B6C-AE26-9BD22E1D4859}"/>
              </a:ext>
            </a:extLst>
          </p:cNvPr>
          <p:cNvSpPr txBox="1"/>
          <p:nvPr userDrawn="1"/>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dirty="0">
                <a:solidFill>
                  <a:schemeClr val="bg1"/>
                </a:solidFill>
                <a:latin typeface="Arial Black" panose="020B0A04020102020204" pitchFamily="34" charset="0"/>
              </a:rPr>
              <a:t>Welcome</a:t>
            </a:r>
          </a:p>
        </p:txBody>
      </p:sp>
      <p:sp>
        <p:nvSpPr>
          <p:cNvPr id="16" name="Freeform 21">
            <a:extLst>
              <a:ext uri="{FF2B5EF4-FFF2-40B4-BE49-F238E27FC236}">
                <a16:creationId xmlns:a16="http://schemas.microsoft.com/office/drawing/2014/main" id="{09DCC77E-972F-4BFC-AAB0-E289ACD00AC2}"/>
              </a:ext>
            </a:extLst>
          </p:cNvPr>
          <p:cNvSpPr>
            <a:spLocks noChangeAspect="1"/>
          </p:cNvSpPr>
          <p:nvPr userDrawn="1"/>
        </p:nvSpPr>
        <p:spPr bwMode="auto">
          <a:xfrm>
            <a:off x="7462716" y="309481"/>
            <a:ext cx="215198" cy="21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09951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graphic Text (USD)">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dirty="0">
                <a:solidFill>
                  <a:schemeClr val="bg1"/>
                </a:solidFill>
              </a:rPr>
              <a:t>Note:</a:t>
            </a:r>
            <a:r>
              <a:rPr lang="en-US" sz="1400" baseline="0" dirty="0">
                <a:solidFill>
                  <a:schemeClr val="bg1"/>
                </a:solidFill>
              </a:rPr>
              <a:t> </a:t>
            </a:r>
            <a:r>
              <a:rPr lang="en-US" sz="1600" b="0" dirty="0">
                <a:solidFill>
                  <a:schemeClr val="bg1"/>
                </a:solidFill>
                <a:effectLst/>
                <a:latin typeface="Arial" panose="020B0604020202020204" pitchFamily="34" charset="0"/>
                <a:ea typeface="Calibri" panose="020F0502020204030204" pitchFamily="34" charset="0"/>
              </a:rPr>
              <a:t>I</a:t>
            </a:r>
            <a:r>
              <a:rPr lang="en-US" sz="1400" b="0" dirty="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dirty="0">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dirty="0">
              <a:solidFill>
                <a:schemeClr val="bg1"/>
              </a:solidFill>
            </a:endParaRPr>
          </a:p>
        </p:txBody>
      </p:sp>
      <p:pic>
        <p:nvPicPr>
          <p:cNvPr id="2" name="Picture 1">
            <a:extLst>
              <a:ext uri="{FF2B5EF4-FFF2-40B4-BE49-F238E27FC236}">
                <a16:creationId xmlns:a16="http://schemas.microsoft.com/office/drawing/2014/main" id="{5F59CEAC-A78C-7EAB-17F0-65784CBF985E}"/>
              </a:ext>
            </a:extLst>
          </p:cNvPr>
          <p:cNvPicPr>
            <a:picLocks noChangeAspect="1"/>
          </p:cNvPicPr>
          <p:nvPr userDrawn="1"/>
        </p:nvPicPr>
        <p:blipFill>
          <a:blip r:embed="rId3"/>
          <a:srcRect/>
          <a:stretch/>
        </p:blipFill>
        <p:spPr>
          <a:xfrm>
            <a:off x="0" y="0"/>
            <a:ext cx="10290045" cy="6857998"/>
          </a:xfrm>
          <a:prstGeom prst="rect">
            <a:avLst/>
          </a:prstGeom>
        </p:spPr>
      </p:pic>
    </p:spTree>
    <p:extLst>
      <p:ext uri="{BB962C8B-B14F-4D97-AF65-F5344CB8AC3E}">
        <p14:creationId xmlns:p14="http://schemas.microsoft.com/office/powerpoint/2010/main" val="392962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graphic Text (NZ)">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dirty="0">
                <a:solidFill>
                  <a:schemeClr val="bg1"/>
                </a:solidFill>
              </a:rPr>
              <a:t>Note:</a:t>
            </a:r>
            <a:r>
              <a:rPr lang="en-US" sz="1400" baseline="0" dirty="0">
                <a:solidFill>
                  <a:schemeClr val="bg1"/>
                </a:solidFill>
              </a:rPr>
              <a:t> </a:t>
            </a:r>
            <a:r>
              <a:rPr lang="en-US" sz="1600" b="0" dirty="0">
                <a:solidFill>
                  <a:schemeClr val="bg1"/>
                </a:solidFill>
                <a:effectLst/>
                <a:latin typeface="Arial" panose="020B0604020202020204" pitchFamily="34" charset="0"/>
                <a:ea typeface="Calibri" panose="020F0502020204030204" pitchFamily="34" charset="0"/>
              </a:rPr>
              <a:t>I</a:t>
            </a:r>
            <a:r>
              <a:rPr lang="en-US" sz="1400" b="0" dirty="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dirty="0">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dirty="0">
              <a:solidFill>
                <a:schemeClr val="bg1"/>
              </a:solidFill>
            </a:endParaRPr>
          </a:p>
        </p:txBody>
      </p:sp>
      <p:pic>
        <p:nvPicPr>
          <p:cNvPr id="2" name="Picture 1">
            <a:extLst>
              <a:ext uri="{FF2B5EF4-FFF2-40B4-BE49-F238E27FC236}">
                <a16:creationId xmlns:a16="http://schemas.microsoft.com/office/drawing/2014/main" id="{5F59CEAC-A78C-7EAB-17F0-65784CBF985E}"/>
              </a:ext>
            </a:extLst>
          </p:cNvPr>
          <p:cNvPicPr>
            <a:picLocks noChangeAspect="1"/>
          </p:cNvPicPr>
          <p:nvPr userDrawn="1"/>
        </p:nvPicPr>
        <p:blipFill>
          <a:blip r:embed="rId3"/>
          <a:srcRect/>
          <a:stretch/>
        </p:blipFill>
        <p:spPr>
          <a:xfrm>
            <a:off x="0" y="0"/>
            <a:ext cx="10290045" cy="6857997"/>
          </a:xfrm>
          <a:prstGeom prst="rect">
            <a:avLst/>
          </a:prstGeom>
        </p:spPr>
      </p:pic>
    </p:spTree>
    <p:extLst>
      <p:ext uri="{BB962C8B-B14F-4D97-AF65-F5344CB8AC3E}">
        <p14:creationId xmlns:p14="http://schemas.microsoft.com/office/powerpoint/2010/main" val="147056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eature Title &amp; Content">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246063" y="1543049"/>
            <a:ext cx="11699875" cy="4838701"/>
          </a:xfrm>
        </p:spPr>
        <p:txBody>
          <a:bodyPr>
            <a:noAutofit/>
          </a:bodyPr>
          <a:lstStyle>
            <a:lvl1pPr>
              <a:defRPr lang="en-US" dirty="0" smtClean="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US" dirty="0" smtClean="0">
                <a:solidFill>
                  <a:schemeClr val="bg1"/>
                </a:solidFill>
              </a:defRPr>
            </a:lvl5pPr>
            <a:lvl6pPr>
              <a:defRPr lang="en-US" dirty="0" smtClean="0">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23AA8CBA-E463-48B6-B348-050369FEDAE4}"/>
              </a:ext>
            </a:extLst>
          </p:cNvPr>
          <p:cNvSpPr>
            <a:spLocks noGrp="1"/>
          </p:cNvSpPr>
          <p:nvPr>
            <p:ph type="title" hasCustomPrompt="1"/>
          </p:nvPr>
        </p:nvSpPr>
        <p:spPr/>
        <p:txBody>
          <a:bodyPr/>
          <a:lstStyle>
            <a:lvl1pPr>
              <a:defRPr>
                <a:solidFill>
                  <a:schemeClr val="bg1"/>
                </a:solidFill>
              </a:defRPr>
            </a:lvl1pPr>
          </a:lstStyle>
          <a:p>
            <a:r>
              <a:rPr lang="en-AU" noProof="0" dirty="0"/>
              <a:t>Click to add text</a:t>
            </a:r>
            <a:endParaRPr lang="en-AU" dirty="0"/>
          </a:p>
        </p:txBody>
      </p:sp>
      <p:sp>
        <p:nvSpPr>
          <p:cNvPr id="7" name="Date Placeholder 6">
            <a:extLst>
              <a:ext uri="{FF2B5EF4-FFF2-40B4-BE49-F238E27FC236}">
                <a16:creationId xmlns:a16="http://schemas.microsoft.com/office/drawing/2014/main" id="{1A14E48B-51EE-B2E9-9840-BD390E487D26}"/>
              </a:ext>
            </a:extLst>
          </p:cNvPr>
          <p:cNvSpPr>
            <a:spLocks noGrp="1"/>
          </p:cNvSpPr>
          <p:nvPr>
            <p:ph type="dt" sz="half" idx="12"/>
          </p:nvPr>
        </p:nvSpPr>
        <p:spPr/>
        <p:txBody>
          <a:bodyPr/>
          <a:lstStyle>
            <a:lvl1pPr>
              <a:defRPr>
                <a:solidFill>
                  <a:schemeClr val="bg1"/>
                </a:solidFill>
              </a:defRPr>
            </a:lvl1pPr>
          </a:lstStyle>
          <a:p>
            <a:pPr algn="r"/>
            <a:r>
              <a:rPr lang="en-US"/>
              <a:t>l  © 2024 GHD. All rights reserved.</a:t>
            </a:r>
            <a:endParaRPr lang="en-GB" dirty="0"/>
          </a:p>
        </p:txBody>
      </p:sp>
      <p:sp>
        <p:nvSpPr>
          <p:cNvPr id="8" name="Footer Placeholder 7">
            <a:extLst>
              <a:ext uri="{FF2B5EF4-FFF2-40B4-BE49-F238E27FC236}">
                <a16:creationId xmlns:a16="http://schemas.microsoft.com/office/drawing/2014/main" id="{03D08CA7-344A-75F6-FB97-3EB0BB19D362}"/>
              </a:ext>
            </a:extLst>
          </p:cNvPr>
          <p:cNvSpPr>
            <a:spLocks noGrp="1"/>
          </p:cNvSpPr>
          <p:nvPr>
            <p:ph type="ftr" sz="quarter" idx="13"/>
          </p:nvPr>
        </p:nvSpPr>
        <p:spPr/>
        <p:txBody>
          <a:bodyPr/>
          <a:lstStyle>
            <a:lvl1pPr>
              <a:defRPr>
                <a:solidFill>
                  <a:schemeClr val="bg1"/>
                </a:solidFill>
              </a:defRPr>
            </a:lvl1pPr>
          </a:lstStyle>
          <a:p>
            <a:pPr algn="r"/>
            <a:r>
              <a:rPr lang="en-AU"/>
              <a:t>[Footer]</a:t>
            </a:r>
            <a:endParaRPr lang="en-AU" dirty="0"/>
          </a:p>
        </p:txBody>
      </p:sp>
      <p:sp>
        <p:nvSpPr>
          <p:cNvPr id="9" name="Slide Number Placeholder 8">
            <a:extLst>
              <a:ext uri="{FF2B5EF4-FFF2-40B4-BE49-F238E27FC236}">
                <a16:creationId xmlns:a16="http://schemas.microsoft.com/office/drawing/2014/main" id="{B02E49BD-97AC-149A-A9E4-6EF58D379D00}"/>
              </a:ext>
            </a:extLst>
          </p:cNvPr>
          <p:cNvSpPr>
            <a:spLocks noGrp="1"/>
          </p:cNvSpPr>
          <p:nvPr>
            <p:ph type="sldNum" sz="quarter" idx="14"/>
          </p:nvPr>
        </p:nvSpPr>
        <p:spPr/>
        <p:txBody>
          <a:bodyPr/>
          <a:lstStyle>
            <a:lvl1pPr>
              <a:defRPr>
                <a:solidFill>
                  <a:schemeClr val="bg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76049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246063" y="1543048"/>
            <a:ext cx="11699875" cy="4838701"/>
          </a:xfrm>
        </p:spPr>
        <p:txBody>
          <a:bodyPr>
            <a:noAutofit/>
          </a:bodyPr>
          <a:lstStyle>
            <a:lvl1pPr>
              <a:defRPr lang="en-US" dirty="0" smtClean="0"/>
            </a:lvl1pPr>
            <a:lvl2pPr>
              <a:buClr>
                <a:schemeClr val="tx1"/>
              </a:buClr>
              <a:defRPr lang="en-US" dirty="0"/>
            </a:lvl2pPr>
            <a:lvl3pPr>
              <a:defRPr lang="en-US" dirty="0"/>
            </a:lvl3pPr>
            <a:lvl4pPr>
              <a:defRPr lang="en-US"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US" dirty="0" smtClean="0"/>
            </a:lvl5pPr>
            <a:lvl6pPr>
              <a:defRPr lang="en-US" dirty="0" smtClean="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23AA8CBA-E463-48B6-B348-050369FEDAE4}"/>
              </a:ext>
            </a:extLst>
          </p:cNvPr>
          <p:cNvSpPr>
            <a:spLocks noGrp="1"/>
          </p:cNvSpPr>
          <p:nvPr>
            <p:ph type="title" hasCustomPrompt="1"/>
          </p:nvPr>
        </p:nvSpPr>
        <p:spPr/>
        <p:txBody>
          <a:bodyPr/>
          <a:lstStyle/>
          <a:p>
            <a:r>
              <a:rPr lang="en-AU" noProof="0" dirty="0"/>
              <a:t>Click to add text</a:t>
            </a:r>
            <a:endParaRPr lang="en-AU" dirty="0"/>
          </a:p>
        </p:txBody>
      </p:sp>
      <p:sp>
        <p:nvSpPr>
          <p:cNvPr id="7" name="Date Placeholder 6">
            <a:extLst>
              <a:ext uri="{FF2B5EF4-FFF2-40B4-BE49-F238E27FC236}">
                <a16:creationId xmlns:a16="http://schemas.microsoft.com/office/drawing/2014/main" id="{1A010E1C-4BEC-8A8D-0E0D-038E14FA45D3}"/>
              </a:ext>
            </a:extLst>
          </p:cNvPr>
          <p:cNvSpPr>
            <a:spLocks noGrp="1"/>
          </p:cNvSpPr>
          <p:nvPr>
            <p:ph type="dt" sz="half" idx="12"/>
          </p:nvPr>
        </p:nvSpPr>
        <p:spPr/>
        <p:txBody>
          <a:bodyPr/>
          <a:lstStyle/>
          <a:p>
            <a:pPr algn="r"/>
            <a:r>
              <a:rPr lang="en-US"/>
              <a:t>l  © 2024 GHD. All rights reserved.</a:t>
            </a:r>
            <a:endParaRPr lang="en-GB" dirty="0"/>
          </a:p>
        </p:txBody>
      </p:sp>
      <p:sp>
        <p:nvSpPr>
          <p:cNvPr id="8" name="Footer Placeholder 7">
            <a:extLst>
              <a:ext uri="{FF2B5EF4-FFF2-40B4-BE49-F238E27FC236}">
                <a16:creationId xmlns:a16="http://schemas.microsoft.com/office/drawing/2014/main" id="{DC7CA167-7766-C4E2-8F90-B09BF3EFBBE2}"/>
              </a:ext>
            </a:extLst>
          </p:cNvPr>
          <p:cNvSpPr>
            <a:spLocks noGrp="1"/>
          </p:cNvSpPr>
          <p:nvPr>
            <p:ph type="ftr" sz="quarter" idx="13"/>
          </p:nvPr>
        </p:nvSpPr>
        <p:spPr/>
        <p:txBody>
          <a:bodyPr/>
          <a:lstStyle/>
          <a:p>
            <a:pPr algn="r"/>
            <a:r>
              <a:rPr lang="en-AU"/>
              <a:t>[Footer]</a:t>
            </a:r>
            <a:endParaRPr lang="en-AU" dirty="0"/>
          </a:p>
        </p:txBody>
      </p:sp>
      <p:sp>
        <p:nvSpPr>
          <p:cNvPr id="9" name="Slide Number Placeholder 8">
            <a:extLst>
              <a:ext uri="{FF2B5EF4-FFF2-40B4-BE49-F238E27FC236}">
                <a16:creationId xmlns:a16="http://schemas.microsoft.com/office/drawing/2014/main" id="{C8C75D0F-A93D-0D65-9945-A690529AC77E}"/>
              </a:ext>
            </a:extLst>
          </p:cNvPr>
          <p:cNvSpPr>
            <a:spLocks noGrp="1"/>
          </p:cNvSpPr>
          <p:nvPr>
            <p:ph type="sldNum" sz="quarter" idx="1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4851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mp; 2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ADF2D71-F127-5579-DAF4-AF0A9BBE4C22}"/>
              </a:ext>
            </a:extLst>
          </p:cNvPr>
          <p:cNvSpPr>
            <a:spLocks noGrp="1"/>
          </p:cNvSpPr>
          <p:nvPr>
            <p:ph sz="half" idx="12" hasCustomPrompt="1"/>
          </p:nvPr>
        </p:nvSpPr>
        <p:spPr>
          <a:xfrm>
            <a:off x="6097588" y="3429000"/>
            <a:ext cx="6097587" cy="3429000"/>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buClr>
                <a:schemeClr val="bg1"/>
              </a:buClr>
              <a:defRPr lang="en-AU" noProof="0" dirty="0">
                <a:solidFill>
                  <a:schemeClr val="bg1"/>
                </a:solidFill>
              </a:defRPr>
            </a:lvl9pPr>
          </a:lstStyle>
          <a:p>
            <a:pPr lvl="0"/>
            <a:r>
              <a:rPr lang="en-AU" noProof="0" dirty="0"/>
              <a:t>Body</a:t>
            </a:r>
          </a:p>
          <a:p>
            <a:pPr lvl="1"/>
            <a:r>
              <a:rPr lang="en-AU" noProof="0" dirty="0"/>
              <a:t>B1</a:t>
            </a:r>
          </a:p>
          <a:p>
            <a:pPr lvl="2"/>
            <a:r>
              <a:rPr lang="en-AU" noProof="0" dirty="0"/>
              <a:t>B2</a:t>
            </a:r>
          </a:p>
          <a:p>
            <a:pPr lvl="3"/>
            <a:r>
              <a:rPr lang="en-AU" noProof="0" dirty="0"/>
              <a:t>B3</a:t>
            </a:r>
          </a:p>
          <a:p>
            <a:pPr lvl="4"/>
            <a:r>
              <a:rPr lang="en-AU" noProof="0" dirty="0"/>
              <a:t>H1</a:t>
            </a:r>
          </a:p>
          <a:p>
            <a:pPr lvl="5"/>
            <a:r>
              <a:rPr lang="en-AU" noProof="0" dirty="0"/>
              <a:t>H2</a:t>
            </a:r>
          </a:p>
          <a:p>
            <a:pPr lvl="6"/>
            <a:r>
              <a:rPr lang="en-AU" noProof="0" dirty="0"/>
              <a:t>N1</a:t>
            </a:r>
          </a:p>
          <a:p>
            <a:pPr lvl="7"/>
            <a:r>
              <a:rPr lang="en-AU" noProof="0" dirty="0"/>
              <a:t>N2</a:t>
            </a:r>
          </a:p>
          <a:p>
            <a:pPr lvl="8"/>
            <a:r>
              <a:rPr lang="en-AU" noProof="0" dirty="0"/>
              <a:t>N3</a:t>
            </a:r>
          </a:p>
          <a:p>
            <a:pPr lvl="0"/>
            <a:endParaRPr lang="en-AU" noProof="0" dirty="0"/>
          </a:p>
        </p:txBody>
      </p:sp>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306511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5" name="Date Placeholder 4">
            <a:extLst>
              <a:ext uri="{FF2B5EF4-FFF2-40B4-BE49-F238E27FC236}">
                <a16:creationId xmlns:a16="http://schemas.microsoft.com/office/drawing/2014/main" id="{A429918E-D7E3-C49B-98F6-9993D842242F}"/>
              </a:ext>
            </a:extLst>
          </p:cNvPr>
          <p:cNvSpPr>
            <a:spLocks noGrp="1"/>
          </p:cNvSpPr>
          <p:nvPr>
            <p:ph type="dt" sz="half" idx="13"/>
          </p:nvPr>
        </p:nvSpPr>
        <p:spPr/>
        <p:txBody>
          <a:bodyPr/>
          <a:lstStyle>
            <a:lvl1pPr>
              <a:defRPr>
                <a:solidFill>
                  <a:schemeClr val="bg1"/>
                </a:solidFill>
              </a:defRPr>
            </a:lvl1pPr>
          </a:lstStyle>
          <a:p>
            <a:pPr algn="r"/>
            <a:r>
              <a:rPr lang="en-US"/>
              <a:t>l  © 2024 GHD. All rights reserved.</a:t>
            </a:r>
            <a:endParaRPr lang="en-US" dirty="0"/>
          </a:p>
        </p:txBody>
      </p:sp>
      <p:sp>
        <p:nvSpPr>
          <p:cNvPr id="9" name="Footer Placeholder 8">
            <a:extLst>
              <a:ext uri="{FF2B5EF4-FFF2-40B4-BE49-F238E27FC236}">
                <a16:creationId xmlns:a16="http://schemas.microsoft.com/office/drawing/2014/main" id="{3DBE8B7D-F818-1168-7888-1A21240861AE}"/>
              </a:ext>
            </a:extLst>
          </p:cNvPr>
          <p:cNvSpPr>
            <a:spLocks noGrp="1"/>
          </p:cNvSpPr>
          <p:nvPr>
            <p:ph type="ftr" sz="quarter" idx="14"/>
          </p:nvPr>
        </p:nvSpPr>
        <p:spPr/>
        <p:txBody>
          <a:bodyPr/>
          <a:lstStyle>
            <a:lvl1pPr>
              <a:defRPr>
                <a:solidFill>
                  <a:schemeClr val="bg1"/>
                </a:solidFill>
              </a:defRPr>
            </a:lvl1pPr>
          </a:lstStyle>
          <a:p>
            <a:pPr algn="r"/>
            <a:r>
              <a:rPr lang="en-AU"/>
              <a:t>[Footer]</a:t>
            </a:r>
            <a:endParaRPr lang="en-AU" dirty="0"/>
          </a:p>
        </p:txBody>
      </p:sp>
      <p:sp>
        <p:nvSpPr>
          <p:cNvPr id="10" name="Slide Number Placeholder 9">
            <a:extLst>
              <a:ext uri="{FF2B5EF4-FFF2-40B4-BE49-F238E27FC236}">
                <a16:creationId xmlns:a16="http://schemas.microsoft.com/office/drawing/2014/main" id="{DBE5C05C-C47B-0D64-3BCE-B8703C70A02D}"/>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63285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ullout, Image &amp;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6161087"/>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046A2D94-086B-4A67-9799-F587C4DEA316}"/>
              </a:ext>
            </a:extLst>
          </p:cNvPr>
          <p:cNvSpPr>
            <a:spLocks noGrp="1"/>
          </p:cNvSpPr>
          <p:nvPr>
            <p:ph type="title" hasCustomPrompt="1"/>
          </p:nvPr>
        </p:nvSpPr>
        <p:spPr>
          <a:xfrm>
            <a:off x="0" y="0"/>
            <a:ext cx="6097588" cy="3429000"/>
          </a:xfrm>
          <a:solidFill>
            <a:schemeClr val="tx1"/>
          </a:solidFill>
        </p:spPr>
        <p:txBody>
          <a:bodyPr lIns="216000" tIns="180000" rIns="216000" bIns="180000">
            <a:noAutofit/>
          </a:bodyPr>
          <a:lstStyle>
            <a:lvl1pPr>
              <a:lnSpc>
                <a:spcPct val="85000"/>
              </a:lnSpc>
              <a:defRPr>
                <a:solidFill>
                  <a:schemeClr val="bg1"/>
                </a:solidFill>
              </a:defRPr>
            </a:lvl1pPr>
          </a:lstStyle>
          <a:p>
            <a:r>
              <a:rPr lang="en-US" dirty="0"/>
              <a:t>[Title or pullout text]</a:t>
            </a:r>
            <a:endParaRPr lang="en-AU" dirty="0"/>
          </a:p>
        </p:txBody>
      </p:sp>
      <p:sp>
        <p:nvSpPr>
          <p:cNvPr id="7" name="Date Placeholder 6">
            <a:extLst>
              <a:ext uri="{FF2B5EF4-FFF2-40B4-BE49-F238E27FC236}">
                <a16:creationId xmlns:a16="http://schemas.microsoft.com/office/drawing/2014/main" id="{9F2F2047-9CBC-E6CA-8787-019583841628}"/>
              </a:ext>
            </a:extLst>
          </p:cNvPr>
          <p:cNvSpPr>
            <a:spLocks noGrp="1"/>
          </p:cNvSpPr>
          <p:nvPr>
            <p:ph type="dt" sz="half" idx="12"/>
          </p:nvPr>
        </p:nvSpPr>
        <p:spPr/>
        <p:txBody>
          <a:bodyPr/>
          <a:lstStyle/>
          <a:p>
            <a:pPr algn="r"/>
            <a:r>
              <a:rPr lang="en-US"/>
              <a:t>l  © 2024 GHD. All rights reserved.</a:t>
            </a:r>
            <a:endParaRPr lang="en-GB" dirty="0"/>
          </a:p>
        </p:txBody>
      </p:sp>
      <p:sp>
        <p:nvSpPr>
          <p:cNvPr id="9" name="Footer Placeholder 8">
            <a:extLst>
              <a:ext uri="{FF2B5EF4-FFF2-40B4-BE49-F238E27FC236}">
                <a16:creationId xmlns:a16="http://schemas.microsoft.com/office/drawing/2014/main" id="{328A03DE-B90B-A2A4-2ABF-DFA34F5AC74C}"/>
              </a:ext>
            </a:extLst>
          </p:cNvPr>
          <p:cNvSpPr>
            <a:spLocks noGrp="1"/>
          </p:cNvSpPr>
          <p:nvPr>
            <p:ph type="ftr" sz="quarter" idx="13"/>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4E8C5ECD-4745-CE70-9F80-974130CD4A09}"/>
              </a:ext>
            </a:extLst>
          </p:cNvPr>
          <p:cNvSpPr>
            <a:spLocks noGrp="1"/>
          </p:cNvSpPr>
          <p:nvPr>
            <p:ph type="sldNum" sz="quarter" idx="1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2196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0" y="0"/>
            <a:ext cx="6097587" cy="3429000"/>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6161087"/>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5" name="Date Placeholder 4">
            <a:extLst>
              <a:ext uri="{FF2B5EF4-FFF2-40B4-BE49-F238E27FC236}">
                <a16:creationId xmlns:a16="http://schemas.microsoft.com/office/drawing/2014/main" id="{7D5B7131-08ED-FBAA-6C8E-E1EC9FCA0F44}"/>
              </a:ext>
            </a:extLst>
          </p:cNvPr>
          <p:cNvSpPr>
            <a:spLocks noGrp="1"/>
          </p:cNvSpPr>
          <p:nvPr>
            <p:ph type="dt" sz="half" idx="13"/>
          </p:nvPr>
        </p:nvSpPr>
        <p:spPr/>
        <p:txBody>
          <a:bodyPr/>
          <a:lstStyle/>
          <a:p>
            <a:pPr algn="r"/>
            <a:r>
              <a:rPr lang="en-US"/>
              <a:t>l  © 2024 GHD. All rights reserved.</a:t>
            </a:r>
            <a:endParaRPr lang="en-GB" dirty="0"/>
          </a:p>
        </p:txBody>
      </p:sp>
      <p:sp>
        <p:nvSpPr>
          <p:cNvPr id="9" name="Footer Placeholder 8">
            <a:extLst>
              <a:ext uri="{FF2B5EF4-FFF2-40B4-BE49-F238E27FC236}">
                <a16:creationId xmlns:a16="http://schemas.microsoft.com/office/drawing/2014/main" id="{622B7E00-1B25-94FE-213E-5BBE6D09D3C3}"/>
              </a:ext>
            </a:extLst>
          </p:cNvPr>
          <p:cNvSpPr>
            <a:spLocks noGrp="1"/>
          </p:cNvSpPr>
          <p:nvPr>
            <p:ph type="ftr" sz="quarter" idx="14"/>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3AC41741-92B7-C511-B903-5892C9F7A9A7}"/>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929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313610" y="1543049"/>
            <a:ext cx="5632327" cy="167072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6313610" y="214819"/>
            <a:ext cx="5632327" cy="497059"/>
          </a:xfrm>
        </p:spPr>
        <p:txBody>
          <a:bodyPr/>
          <a:lstStyle>
            <a:lvl1pPr>
              <a:lnSpc>
                <a:spcPct val="85000"/>
              </a:lnSpc>
              <a:defRPr/>
            </a:lvl1pPr>
          </a:lstStyle>
          <a:p>
            <a:r>
              <a:rPr lang="en-US" dirty="0"/>
              <a:t>[Title or pullout text]</a:t>
            </a:r>
            <a:endParaRPr lang="en-AU" dirty="0"/>
          </a:p>
        </p:txBody>
      </p:sp>
      <p:sp>
        <p:nvSpPr>
          <p:cNvPr id="7" name="Content Placeholder 3">
            <a:extLst>
              <a:ext uri="{FF2B5EF4-FFF2-40B4-BE49-F238E27FC236}">
                <a16:creationId xmlns:a16="http://schemas.microsoft.com/office/drawing/2014/main" id="{2ED00EF2-DD99-4532-81F0-3204C520AA84}"/>
              </a:ext>
            </a:extLst>
          </p:cNvPr>
          <p:cNvSpPr>
            <a:spLocks noGrp="1"/>
          </p:cNvSpPr>
          <p:nvPr>
            <p:ph sz="half" idx="12" hasCustomPrompt="1"/>
          </p:nvPr>
        </p:nvSpPr>
        <p:spPr>
          <a:xfrm>
            <a:off x="253811" y="5085979"/>
            <a:ext cx="5627752" cy="129577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9" name="Picture Placeholder 2">
            <a:extLst>
              <a:ext uri="{FF2B5EF4-FFF2-40B4-BE49-F238E27FC236}">
                <a16:creationId xmlns:a16="http://schemas.microsoft.com/office/drawing/2014/main" id="{1E90F13C-AABA-4C19-B815-59A9956BD304}"/>
              </a:ext>
            </a:extLst>
          </p:cNvPr>
          <p:cNvSpPr>
            <a:spLocks noGrp="1"/>
          </p:cNvSpPr>
          <p:nvPr>
            <p:ph type="pic" idx="13" hasCustomPrompt="1"/>
          </p:nvPr>
        </p:nvSpPr>
        <p:spPr>
          <a:xfrm>
            <a:off x="6097588"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10" name="Date Placeholder 9">
            <a:extLst>
              <a:ext uri="{FF2B5EF4-FFF2-40B4-BE49-F238E27FC236}">
                <a16:creationId xmlns:a16="http://schemas.microsoft.com/office/drawing/2014/main" id="{F55847FE-FB2E-2EE6-A19B-A5F5EB5BF084}"/>
              </a:ext>
            </a:extLst>
          </p:cNvPr>
          <p:cNvSpPr>
            <a:spLocks noGrp="1"/>
          </p:cNvSpPr>
          <p:nvPr>
            <p:ph type="dt" sz="half" idx="14"/>
          </p:nvPr>
        </p:nvSpPr>
        <p:spPr/>
        <p:txBody>
          <a:bodyPr/>
          <a:lstStyle/>
          <a:p>
            <a:pPr algn="r"/>
            <a:r>
              <a:rPr lang="en-US"/>
              <a:t>l  © 2024 GHD. All rights reserved.</a:t>
            </a:r>
            <a:endParaRPr lang="en-GB" dirty="0"/>
          </a:p>
        </p:txBody>
      </p:sp>
      <p:sp>
        <p:nvSpPr>
          <p:cNvPr id="11" name="Footer Placeholder 10">
            <a:extLst>
              <a:ext uri="{FF2B5EF4-FFF2-40B4-BE49-F238E27FC236}">
                <a16:creationId xmlns:a16="http://schemas.microsoft.com/office/drawing/2014/main" id="{EAD34FBE-AD3A-EFD3-FFDD-40ABBBF80893}"/>
              </a:ext>
            </a:extLst>
          </p:cNvPr>
          <p:cNvSpPr>
            <a:spLocks noGrp="1"/>
          </p:cNvSpPr>
          <p:nvPr>
            <p:ph type="ftr" sz="quarter" idx="15"/>
          </p:nvPr>
        </p:nvSpPr>
        <p:spPr/>
        <p:txBody>
          <a:bodyPr/>
          <a:lstStyle/>
          <a:p>
            <a:pPr algn="r"/>
            <a:r>
              <a:rPr lang="en-AU"/>
              <a:t>[Footer]</a:t>
            </a:r>
            <a:endParaRPr lang="en-AU" dirty="0"/>
          </a:p>
        </p:txBody>
      </p:sp>
      <p:sp>
        <p:nvSpPr>
          <p:cNvPr id="12" name="Slide Number Placeholder 11">
            <a:extLst>
              <a:ext uri="{FF2B5EF4-FFF2-40B4-BE49-F238E27FC236}">
                <a16:creationId xmlns:a16="http://schemas.microsoft.com/office/drawing/2014/main" id="{23410B38-8BBE-5066-A8F1-7FEA38994AA3}"/>
              </a:ext>
            </a:extLst>
          </p:cNvPr>
          <p:cNvSpPr>
            <a:spLocks noGrp="1"/>
          </p:cNvSpPr>
          <p:nvPr>
            <p:ph type="sldNum" sz="quarter" idx="1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49867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Image &amp; 2 Content Black">
    <p:bg>
      <p:bgPr>
        <a:solidFill>
          <a:schemeClr val="tx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313610" y="1543049"/>
            <a:ext cx="5632327" cy="1670721"/>
          </a:xfrm>
        </p:spPr>
        <p:txBody>
          <a:bodyPr>
            <a:noAutofit/>
          </a:bodyPr>
          <a:lstStyle>
            <a:lvl1pPr>
              <a:defRPr lang="en-AU" noProof="0" dirty="0" smtClean="0">
                <a:solidFill>
                  <a:schemeClr val="bg1"/>
                </a:solidFill>
              </a:defRPr>
            </a:lvl1pPr>
            <a:lvl2pPr>
              <a:buClr>
                <a:schemeClr val="bg1"/>
              </a:buClr>
              <a:defRPr lang="en-AU" noProof="0" dirty="0" smtClean="0">
                <a:solidFill>
                  <a:schemeClr val="bg1"/>
                </a:solidFill>
              </a:defRPr>
            </a:lvl2pPr>
            <a:lvl3pPr>
              <a:buClr>
                <a:schemeClr val="bg1"/>
              </a:buClr>
              <a:defRPr lang="en-AU" noProof="0" dirty="0" smtClean="0">
                <a:solidFill>
                  <a:schemeClr val="bg1"/>
                </a:solidFill>
              </a:defRPr>
            </a:lvl3pPr>
            <a:lvl4pPr>
              <a:buClr>
                <a:schemeClr val="bg1"/>
              </a:buCl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buClr>
                <a:schemeClr val="bg1"/>
              </a:buCl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6313610" y="214819"/>
            <a:ext cx="5632327" cy="497059"/>
          </a:xfrm>
        </p:spPr>
        <p:txBody>
          <a:bodyPr/>
          <a:lstStyle>
            <a:lvl1pPr>
              <a:lnSpc>
                <a:spcPct val="85000"/>
              </a:lnSpc>
              <a:defRPr>
                <a:solidFill>
                  <a:schemeClr val="bg1"/>
                </a:solidFill>
              </a:defRPr>
            </a:lvl1pPr>
          </a:lstStyle>
          <a:p>
            <a:r>
              <a:rPr lang="en-US" dirty="0"/>
              <a:t>[Title or pullout text]</a:t>
            </a:r>
            <a:endParaRPr lang="en-AU" dirty="0"/>
          </a:p>
        </p:txBody>
      </p:sp>
      <p:sp>
        <p:nvSpPr>
          <p:cNvPr id="7" name="Content Placeholder 3">
            <a:extLst>
              <a:ext uri="{FF2B5EF4-FFF2-40B4-BE49-F238E27FC236}">
                <a16:creationId xmlns:a16="http://schemas.microsoft.com/office/drawing/2014/main" id="{2ED00EF2-DD99-4532-81F0-3204C520AA84}"/>
              </a:ext>
            </a:extLst>
          </p:cNvPr>
          <p:cNvSpPr>
            <a:spLocks noGrp="1"/>
          </p:cNvSpPr>
          <p:nvPr>
            <p:ph sz="half" idx="12" hasCustomPrompt="1"/>
          </p:nvPr>
        </p:nvSpPr>
        <p:spPr>
          <a:xfrm>
            <a:off x="253811" y="5085979"/>
            <a:ext cx="5627752" cy="1295771"/>
          </a:xfrm>
        </p:spPr>
        <p:txBody>
          <a:bodyPr>
            <a:noAutofit/>
          </a:bodyPr>
          <a:lstStyle>
            <a:lvl1pPr>
              <a:defRPr lang="en-AU" noProof="0" dirty="0" smtClean="0">
                <a:solidFill>
                  <a:schemeClr val="bg1"/>
                </a:solidFill>
              </a:defRPr>
            </a:lvl1pPr>
            <a:lvl2pPr>
              <a:buClr>
                <a:schemeClr val="bg1"/>
              </a:buClr>
              <a:defRPr lang="en-AU" noProof="0" dirty="0" smtClean="0">
                <a:solidFill>
                  <a:schemeClr val="bg1"/>
                </a:solidFill>
              </a:defRPr>
            </a:lvl2pPr>
            <a:lvl3pPr>
              <a:buClr>
                <a:schemeClr val="bg1"/>
              </a:buClr>
              <a:defRPr lang="en-AU" noProof="0" dirty="0" smtClean="0">
                <a:solidFill>
                  <a:schemeClr val="bg1"/>
                </a:solidFill>
              </a:defRPr>
            </a:lvl3pPr>
            <a:lvl4pPr>
              <a:buClr>
                <a:schemeClr val="bg1"/>
              </a:buCl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9" name="Picture Placeholder 2">
            <a:extLst>
              <a:ext uri="{FF2B5EF4-FFF2-40B4-BE49-F238E27FC236}">
                <a16:creationId xmlns:a16="http://schemas.microsoft.com/office/drawing/2014/main" id="{1E90F13C-AABA-4C19-B815-59A9956BD304}"/>
              </a:ext>
            </a:extLst>
          </p:cNvPr>
          <p:cNvSpPr>
            <a:spLocks noGrp="1"/>
          </p:cNvSpPr>
          <p:nvPr>
            <p:ph type="pic" idx="13" hasCustomPrompt="1"/>
          </p:nvPr>
        </p:nvSpPr>
        <p:spPr>
          <a:xfrm>
            <a:off x="6097588"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10" name="Date Placeholder 9">
            <a:extLst>
              <a:ext uri="{FF2B5EF4-FFF2-40B4-BE49-F238E27FC236}">
                <a16:creationId xmlns:a16="http://schemas.microsoft.com/office/drawing/2014/main" id="{F55847FE-FB2E-2EE6-A19B-A5F5EB5BF084}"/>
              </a:ext>
            </a:extLst>
          </p:cNvPr>
          <p:cNvSpPr>
            <a:spLocks noGrp="1"/>
          </p:cNvSpPr>
          <p:nvPr>
            <p:ph type="dt" sz="half" idx="14"/>
          </p:nvPr>
        </p:nvSpPr>
        <p:spPr/>
        <p:txBody>
          <a:bodyPr/>
          <a:lstStyle/>
          <a:p>
            <a:pPr algn="r"/>
            <a:r>
              <a:rPr lang="en-US"/>
              <a:t>l  © 2024 GHD. All rights reserved.</a:t>
            </a:r>
            <a:endParaRPr lang="en-GB" dirty="0"/>
          </a:p>
        </p:txBody>
      </p:sp>
      <p:sp>
        <p:nvSpPr>
          <p:cNvPr id="11" name="Footer Placeholder 10">
            <a:extLst>
              <a:ext uri="{FF2B5EF4-FFF2-40B4-BE49-F238E27FC236}">
                <a16:creationId xmlns:a16="http://schemas.microsoft.com/office/drawing/2014/main" id="{EAD34FBE-AD3A-EFD3-FFDD-40ABBBF80893}"/>
              </a:ext>
            </a:extLst>
          </p:cNvPr>
          <p:cNvSpPr>
            <a:spLocks noGrp="1"/>
          </p:cNvSpPr>
          <p:nvPr>
            <p:ph type="ftr" sz="quarter" idx="15"/>
          </p:nvPr>
        </p:nvSpPr>
        <p:spPr/>
        <p:txBody>
          <a:bodyPr/>
          <a:lstStyle/>
          <a:p>
            <a:pPr algn="r"/>
            <a:r>
              <a:rPr lang="en-AU"/>
              <a:t>[Footer]</a:t>
            </a:r>
            <a:endParaRPr lang="en-AU" dirty="0"/>
          </a:p>
        </p:txBody>
      </p:sp>
      <p:sp>
        <p:nvSpPr>
          <p:cNvPr id="12" name="Slide Number Placeholder 11">
            <a:extLst>
              <a:ext uri="{FF2B5EF4-FFF2-40B4-BE49-F238E27FC236}">
                <a16:creationId xmlns:a16="http://schemas.microsoft.com/office/drawing/2014/main" id="{23410B38-8BBE-5066-A8F1-7FEA38994AA3}"/>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2255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Content &amp;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6097588"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1" y="3429000"/>
            <a:ext cx="6097587" cy="3429000"/>
          </a:xfrm>
          <a:solidFill>
            <a:schemeClr val="tx1"/>
          </a:solidFill>
        </p:spPr>
        <p:txBody>
          <a:bodyPr lIns="252000" tIns="180000" rIns="252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buClr>
                <a:schemeClr val="bg1"/>
              </a:buClr>
              <a:defRPr lang="en-AU" noProof="0" dirty="0">
                <a:solidFill>
                  <a:schemeClr val="bg1"/>
                </a:solidFill>
              </a:defRPr>
            </a:lvl9pPr>
          </a:lstStyle>
          <a:p>
            <a:pPr lvl="0"/>
            <a:r>
              <a:rPr lang="en-AU" noProof="0" dirty="0"/>
              <a:t>Body</a:t>
            </a:r>
          </a:p>
          <a:p>
            <a:pPr lvl="1"/>
            <a:r>
              <a:rPr lang="en-AU" noProof="0" dirty="0"/>
              <a:t>B1</a:t>
            </a:r>
          </a:p>
          <a:p>
            <a:pPr lvl="2"/>
            <a:r>
              <a:rPr lang="en-AU" noProof="0" dirty="0"/>
              <a:t>B2</a:t>
            </a:r>
          </a:p>
          <a:p>
            <a:pPr lvl="3"/>
            <a:r>
              <a:rPr lang="en-AU" noProof="0" dirty="0"/>
              <a:t>B3</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246063" y="220663"/>
            <a:ext cx="5602288" cy="306511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Body</a:t>
            </a:r>
          </a:p>
          <a:p>
            <a:pPr lvl="1"/>
            <a:r>
              <a:rPr lang="en-AU" noProof="0" dirty="0"/>
              <a:t>B1</a:t>
            </a:r>
          </a:p>
          <a:p>
            <a:pPr lvl="2"/>
            <a:r>
              <a:rPr lang="en-AU" noProof="0" dirty="0"/>
              <a:t>B2</a:t>
            </a:r>
          </a:p>
          <a:p>
            <a:pPr lvl="3"/>
            <a:r>
              <a:rPr lang="en-AU" noProof="0" dirty="0"/>
              <a:t>B3</a:t>
            </a:r>
          </a:p>
        </p:txBody>
      </p:sp>
      <p:sp>
        <p:nvSpPr>
          <p:cNvPr id="5" name="Date Placeholder 4">
            <a:extLst>
              <a:ext uri="{FF2B5EF4-FFF2-40B4-BE49-F238E27FC236}">
                <a16:creationId xmlns:a16="http://schemas.microsoft.com/office/drawing/2014/main" id="{07A53D15-9704-4FEA-9F7D-18B777613441}"/>
              </a:ext>
            </a:extLst>
          </p:cNvPr>
          <p:cNvSpPr>
            <a:spLocks noGrp="1"/>
          </p:cNvSpPr>
          <p:nvPr>
            <p:ph type="dt" sz="half" idx="13"/>
          </p:nvPr>
        </p:nvSpPr>
        <p:spPr/>
        <p:txBody>
          <a:bodyPr/>
          <a:lstStyle>
            <a:lvl1pPr>
              <a:defRPr>
                <a:solidFill>
                  <a:schemeClr val="tx1"/>
                </a:solidFill>
              </a:defRPr>
            </a:lvl1pPr>
          </a:lstStyle>
          <a:p>
            <a:pPr algn="r"/>
            <a:r>
              <a:rPr lang="en-US"/>
              <a:t>l  © 2024 GHD. All rights reserved.</a:t>
            </a:r>
            <a:endParaRPr lang="en-AU" dirty="0"/>
          </a:p>
        </p:txBody>
      </p:sp>
      <p:sp>
        <p:nvSpPr>
          <p:cNvPr id="9" name="Footer Placeholder 8">
            <a:extLst>
              <a:ext uri="{FF2B5EF4-FFF2-40B4-BE49-F238E27FC236}">
                <a16:creationId xmlns:a16="http://schemas.microsoft.com/office/drawing/2014/main" id="{E4C8C5C6-DB97-4AFA-9CC1-0F30D7E4B291}"/>
              </a:ext>
            </a:extLst>
          </p:cNvPr>
          <p:cNvSpPr>
            <a:spLocks noGrp="1"/>
          </p:cNvSpPr>
          <p:nvPr>
            <p:ph type="ftr" sz="quarter" idx="14"/>
          </p:nvPr>
        </p:nvSpPr>
        <p:spPr/>
        <p:txBody>
          <a:bodyPr/>
          <a:lstStyle>
            <a:lvl1pPr>
              <a:defRPr>
                <a:solidFill>
                  <a:schemeClr val="tx1"/>
                </a:solidFill>
              </a:defRPr>
            </a:lvl1pPr>
          </a:lstStyle>
          <a:p>
            <a:pPr algn="r"/>
            <a:r>
              <a:rPr lang="en-AU" dirty="0"/>
              <a:t>[Footer]</a:t>
            </a:r>
          </a:p>
        </p:txBody>
      </p:sp>
      <p:sp>
        <p:nvSpPr>
          <p:cNvPr id="10" name="Slide Number Placeholder 9">
            <a:extLst>
              <a:ext uri="{FF2B5EF4-FFF2-40B4-BE49-F238E27FC236}">
                <a16:creationId xmlns:a16="http://schemas.microsoft.com/office/drawing/2014/main" id="{6F8DCFBB-9A6D-4D72-AE2F-E75B5DA856D8}"/>
              </a:ext>
            </a:extLst>
          </p:cNvPr>
          <p:cNvSpPr>
            <a:spLocks noGrp="1"/>
          </p:cNvSpPr>
          <p:nvPr>
            <p:ph type="sldNum" sz="quarter" idx="15"/>
          </p:nvPr>
        </p:nvSpPr>
        <p:spPr/>
        <p:txBody>
          <a:bodyPr/>
          <a:lstStyle>
            <a:lvl1pPr>
              <a:defRPr>
                <a:solidFill>
                  <a:schemeClr val="bg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48079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063" y="2992026"/>
            <a:ext cx="5563492" cy="654025"/>
          </a:xfrm>
        </p:spPr>
        <p:txBody>
          <a:bodyPr anchor="b">
            <a:spAutoFit/>
          </a:bodyPr>
          <a:lstStyle>
            <a:lvl1pPr>
              <a:lnSpc>
                <a:spcPct val="85000"/>
              </a:lnSpc>
              <a:defRPr lang="en-AU" sz="5000"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96987" y="3645978"/>
            <a:ext cx="5040560" cy="384721"/>
          </a:xfrm>
        </p:spPr>
        <p:txBody>
          <a:bodyPr wrap="square">
            <a:spAutoFit/>
          </a:bodyPr>
          <a:lstStyle>
            <a:lvl1pPr marL="0" indent="0">
              <a:buNone/>
              <a:defRPr sz="2500" b="1">
                <a:solidFill>
                  <a:schemeClr val="bg1"/>
                </a:solidFill>
              </a:defRPr>
            </a:lvl1pPr>
          </a:lstStyle>
          <a:p>
            <a:pPr lvl="0"/>
            <a:r>
              <a:rPr lang="en-AU" noProof="0" dirty="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7588"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9" name="Freeform 21">
            <a:extLst>
              <a:ext uri="{FF2B5EF4-FFF2-40B4-BE49-F238E27FC236}">
                <a16:creationId xmlns:a16="http://schemas.microsoft.com/office/drawing/2014/main" id="{EDDB2CD7-4930-418C-A4D7-4AAF48A1A6C3}"/>
              </a:ext>
            </a:extLst>
          </p:cNvPr>
          <p:cNvSpPr>
            <a:spLocks noChangeAspect="1"/>
          </p:cNvSpPr>
          <p:nvPr/>
        </p:nvSpPr>
        <p:spPr bwMode="auto">
          <a:xfrm>
            <a:off x="248107" y="369183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21">
            <a:extLst>
              <a:ext uri="{FF2B5EF4-FFF2-40B4-BE49-F238E27FC236}">
                <a16:creationId xmlns:a16="http://schemas.microsoft.com/office/drawing/2014/main" id="{1B9B481C-2DD7-45B5-B87A-46329BE0641D}"/>
              </a:ext>
            </a:extLst>
          </p:cNvPr>
          <p:cNvSpPr>
            <a:spLocks noChangeAspect="1"/>
          </p:cNvSpPr>
          <p:nvPr userDrawn="1"/>
        </p:nvSpPr>
        <p:spPr bwMode="auto">
          <a:xfrm>
            <a:off x="248107" y="369183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3" name="Graphic 2">
            <a:extLst>
              <a:ext uri="{FF2B5EF4-FFF2-40B4-BE49-F238E27FC236}">
                <a16:creationId xmlns:a16="http://schemas.microsoft.com/office/drawing/2014/main" id="{0CDC1F3B-C63A-E6DB-1673-133D8AD53E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7792" y="0"/>
            <a:ext cx="1941364" cy="948396"/>
          </a:xfrm>
          <a:prstGeom prst="rect">
            <a:avLst/>
          </a:prstGeom>
        </p:spPr>
      </p:pic>
    </p:spTree>
    <p:extLst>
      <p:ext uri="{BB962C8B-B14F-4D97-AF65-F5344CB8AC3E}">
        <p14:creationId xmlns:p14="http://schemas.microsoft.com/office/powerpoint/2010/main" val="264105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amp; Image ">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6097589" y="0"/>
            <a:ext cx="6097586"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247764" y="3662165"/>
            <a:ext cx="5705490" cy="271958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Body</a:t>
            </a:r>
          </a:p>
          <a:p>
            <a:pPr lvl="1"/>
            <a:r>
              <a:rPr lang="en-AU" noProof="0" dirty="0"/>
              <a:t>B1</a:t>
            </a:r>
          </a:p>
          <a:p>
            <a:pPr lvl="2"/>
            <a:r>
              <a:rPr lang="en-AU" noProof="0" dirty="0"/>
              <a:t>B2</a:t>
            </a:r>
          </a:p>
          <a:p>
            <a:pPr lvl="3"/>
            <a:r>
              <a:rPr lang="en-AU" noProof="0" dirty="0"/>
              <a:t>B3</a:t>
            </a:r>
          </a:p>
          <a:p>
            <a:pPr lvl="4"/>
            <a:endParaRPr lang="en-AU" noProof="0" dirty="0"/>
          </a:p>
        </p:txBody>
      </p:sp>
      <p:sp>
        <p:nvSpPr>
          <p:cNvPr id="2" name="Title 1">
            <a:extLst>
              <a:ext uri="{FF2B5EF4-FFF2-40B4-BE49-F238E27FC236}">
                <a16:creationId xmlns:a16="http://schemas.microsoft.com/office/drawing/2014/main" id="{046A2D94-086B-4A67-9799-F587C4DEA316}"/>
              </a:ext>
            </a:extLst>
          </p:cNvPr>
          <p:cNvSpPr>
            <a:spLocks noGrp="1"/>
          </p:cNvSpPr>
          <p:nvPr>
            <p:ph type="title" hasCustomPrompt="1"/>
          </p:nvPr>
        </p:nvSpPr>
        <p:spPr>
          <a:xfrm>
            <a:off x="0" y="0"/>
            <a:ext cx="6097587" cy="3429000"/>
          </a:xfrm>
          <a:solidFill>
            <a:schemeClr val="tx1"/>
          </a:solidFill>
          <a:ln>
            <a:noFill/>
          </a:ln>
        </p:spPr>
        <p:txBody>
          <a:bodyPr lIns="216000" tIns="180000" rIns="216000" bIns="180000">
            <a:noAutofit/>
          </a:bodyPr>
          <a:lstStyle>
            <a:lvl1pPr>
              <a:lnSpc>
                <a:spcPct val="85000"/>
              </a:lnSpc>
              <a:defRPr>
                <a:solidFill>
                  <a:schemeClr val="bg1"/>
                </a:solidFill>
              </a:defRPr>
            </a:lvl1pPr>
          </a:lstStyle>
          <a:p>
            <a:r>
              <a:rPr lang="en-US" dirty="0"/>
              <a:t>[Title or pullout text]</a:t>
            </a:r>
            <a:endParaRPr lang="en-AU" dirty="0"/>
          </a:p>
        </p:txBody>
      </p:sp>
      <p:sp>
        <p:nvSpPr>
          <p:cNvPr id="3" name="Date Placeholder 2">
            <a:extLst>
              <a:ext uri="{FF2B5EF4-FFF2-40B4-BE49-F238E27FC236}">
                <a16:creationId xmlns:a16="http://schemas.microsoft.com/office/drawing/2014/main" id="{5F02752A-E8FC-40CC-88C6-CA049D7EAC91}"/>
              </a:ext>
            </a:extLst>
          </p:cNvPr>
          <p:cNvSpPr>
            <a:spLocks noGrp="1"/>
          </p:cNvSpPr>
          <p:nvPr>
            <p:ph type="dt" sz="half" idx="12"/>
          </p:nvPr>
        </p:nvSpPr>
        <p:spPr/>
        <p:txBody>
          <a:bodyPr/>
          <a:lstStyle/>
          <a:p>
            <a:pPr algn="r"/>
            <a:r>
              <a:rPr lang="en-US"/>
              <a:t>l  © 2024 GHD. All rights reserved.</a:t>
            </a:r>
            <a:endParaRPr lang="en-AU" dirty="0"/>
          </a:p>
        </p:txBody>
      </p:sp>
      <p:sp>
        <p:nvSpPr>
          <p:cNvPr id="4" name="Footer Placeholder 3">
            <a:extLst>
              <a:ext uri="{FF2B5EF4-FFF2-40B4-BE49-F238E27FC236}">
                <a16:creationId xmlns:a16="http://schemas.microsoft.com/office/drawing/2014/main" id="{0B58FA86-3E20-448C-8AFE-2668FA4F8E98}"/>
              </a:ext>
            </a:extLst>
          </p:cNvPr>
          <p:cNvSpPr>
            <a:spLocks noGrp="1"/>
          </p:cNvSpPr>
          <p:nvPr>
            <p:ph type="ftr" sz="quarter" idx="13"/>
          </p:nvPr>
        </p:nvSpPr>
        <p:spPr/>
        <p:txBody>
          <a:bodyPr/>
          <a:lstStyle/>
          <a:p>
            <a:pPr algn="r"/>
            <a:r>
              <a:rPr lang="en-AU"/>
              <a:t>[Footer]</a:t>
            </a:r>
            <a:endParaRPr lang="en-AU" dirty="0"/>
          </a:p>
        </p:txBody>
      </p:sp>
      <p:sp>
        <p:nvSpPr>
          <p:cNvPr id="5" name="Slide Number Placeholder 4">
            <a:extLst>
              <a:ext uri="{FF2B5EF4-FFF2-40B4-BE49-F238E27FC236}">
                <a16:creationId xmlns:a16="http://schemas.microsoft.com/office/drawing/2014/main" id="{4CE030BF-052B-4684-A974-FB8960AE0243}"/>
              </a:ext>
            </a:extLst>
          </p:cNvPr>
          <p:cNvSpPr>
            <a:spLocks noGrp="1"/>
          </p:cNvSpPr>
          <p:nvPr>
            <p:ph type="sldNum" sz="quarter" idx="1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43587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ultiple Content, Image &amp; Ic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6097588"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You will need to send the icon to back to be able to click icon to add picture here</a:t>
            </a:r>
            <a:br>
              <a:rPr lang="en-AU" noProof="0" dirty="0"/>
            </a:br>
            <a:br>
              <a:rPr lang="en-AU" noProof="0" dirty="0"/>
            </a:br>
            <a:br>
              <a:rPr lang="en-AU" noProof="0" dirty="0"/>
            </a:br>
            <a:br>
              <a:rPr lang="en-AU" noProof="0" dirty="0"/>
            </a:br>
            <a:br>
              <a:rPr lang="en-AU" noProof="0" dirty="0"/>
            </a:br>
            <a:br>
              <a:rPr lang="en-AU" noProof="0" dirty="0"/>
            </a:b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273454" y="1543049"/>
            <a:ext cx="5608109" cy="167072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273454" y="214819"/>
            <a:ext cx="5608109" cy="497059"/>
          </a:xfrm>
        </p:spPr>
        <p:txBody>
          <a:bodyPr/>
          <a:lstStyle>
            <a:lvl1pPr>
              <a:lnSpc>
                <a:spcPct val="85000"/>
              </a:lnSpc>
              <a:defRPr/>
            </a:lvl1pPr>
          </a:lstStyle>
          <a:p>
            <a:r>
              <a:rPr lang="en-US" dirty="0"/>
              <a:t>[Title or pullout text]</a:t>
            </a:r>
            <a:endParaRPr lang="en-AU" dirty="0"/>
          </a:p>
        </p:txBody>
      </p:sp>
      <p:sp>
        <p:nvSpPr>
          <p:cNvPr id="10" name="Content Placeholder 2">
            <a:extLst>
              <a:ext uri="{FF2B5EF4-FFF2-40B4-BE49-F238E27FC236}">
                <a16:creationId xmlns:a16="http://schemas.microsoft.com/office/drawing/2014/main" id="{CD0D67B6-A678-42D5-99B1-3FDA162B7425}"/>
              </a:ext>
            </a:extLst>
          </p:cNvPr>
          <p:cNvSpPr>
            <a:spLocks noGrp="1"/>
          </p:cNvSpPr>
          <p:nvPr>
            <p:ph sz="half" idx="13" hasCustomPrompt="1"/>
          </p:nvPr>
        </p:nvSpPr>
        <p:spPr>
          <a:xfrm>
            <a:off x="0" y="3429000"/>
            <a:ext cx="6097587" cy="3429000"/>
          </a:xfrm>
          <a:solidFill>
            <a:schemeClr val="tx1"/>
          </a:solidFill>
        </p:spPr>
        <p:txBody>
          <a:bodyPr lIns="216000" tIns="180000" rIns="216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1" name="Content Placeholder 2">
            <a:extLst>
              <a:ext uri="{FF2B5EF4-FFF2-40B4-BE49-F238E27FC236}">
                <a16:creationId xmlns:a16="http://schemas.microsoft.com/office/drawing/2014/main" id="{DD11B552-CF49-423B-8F60-1B60C51C6224}"/>
              </a:ext>
            </a:extLst>
          </p:cNvPr>
          <p:cNvSpPr>
            <a:spLocks noGrp="1"/>
          </p:cNvSpPr>
          <p:nvPr>
            <p:ph sz="half" idx="14" hasCustomPrompt="1"/>
          </p:nvPr>
        </p:nvSpPr>
        <p:spPr>
          <a:xfrm>
            <a:off x="6097588" y="4956174"/>
            <a:ext cx="6097587" cy="1901826"/>
          </a:xfrm>
          <a:solidFill>
            <a:srgbClr val="009962"/>
          </a:solidFill>
        </p:spPr>
        <p:txBody>
          <a:bodyPr lIns="180000" tIns="180000" rIns="180000" bIns="180000">
            <a:noAutofit/>
          </a:bodyPr>
          <a:lstStyle>
            <a:lvl1pPr>
              <a:defRPr lang="en-AU" noProof="0" dirty="0"/>
            </a:lvl1pPr>
            <a:lvl2pPr>
              <a:buClr>
                <a:schemeClr val="tx1"/>
              </a:buClr>
              <a:buFont typeface="Arial" panose="020B0604020202020204" pitchFamily="34" charset="0"/>
              <a:buChar char="–"/>
              <a:defRPr lang="en-AU" noProof="0" dirty="0"/>
            </a:lvl2pPr>
            <a:lvl3pPr>
              <a:buClr>
                <a:schemeClr val="tx1"/>
              </a:buClr>
              <a:buFont typeface="Arial" panose="020B0604020202020204" pitchFamily="34" charset="0"/>
              <a:buChar char="•"/>
              <a:defRPr lang="en-AU" noProof="0" dirty="0">
                <a:solidFill>
                  <a:srgbClr val="000000"/>
                </a:solidFill>
              </a:defRPr>
            </a:lvl3pPr>
            <a:lvl4pPr>
              <a:buClr>
                <a:schemeClr val="tx1"/>
              </a:buClr>
              <a:buFont typeface="Arial" panose="020B0604020202020204" pitchFamily="34" charset="0"/>
              <a:buChar cha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buClr>
                <a:srgbClr val="000000"/>
              </a:buClr>
              <a:defRPr lang="en-AU" noProof="0" dirty="0"/>
            </a:lvl7pPr>
            <a:lvl8pPr>
              <a:buClr>
                <a:srgbClr val="000000"/>
              </a:buCl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2" name="Picture Placeholder 2">
            <a:extLst>
              <a:ext uri="{FF2B5EF4-FFF2-40B4-BE49-F238E27FC236}">
                <a16:creationId xmlns:a16="http://schemas.microsoft.com/office/drawing/2014/main" id="{191CE881-D9CF-473E-8D3D-A3C732C1E30A}"/>
              </a:ext>
            </a:extLst>
          </p:cNvPr>
          <p:cNvSpPr>
            <a:spLocks noGrp="1"/>
          </p:cNvSpPr>
          <p:nvPr>
            <p:ph type="pic" idx="12" hasCustomPrompt="1"/>
          </p:nvPr>
        </p:nvSpPr>
        <p:spPr>
          <a:xfrm>
            <a:off x="8390475" y="1722181"/>
            <a:ext cx="1511810" cy="1511810"/>
          </a:xfrm>
          <a:no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[Icon]</a:t>
            </a:r>
            <a:br>
              <a:rPr lang="en-AU" noProof="0" dirty="0"/>
            </a:br>
            <a:br>
              <a:rPr lang="en-AU" noProof="0" dirty="0"/>
            </a:br>
            <a:endParaRPr lang="en-AU" noProof="0" dirty="0"/>
          </a:p>
        </p:txBody>
      </p:sp>
      <p:sp>
        <p:nvSpPr>
          <p:cNvPr id="7" name="Date Placeholder 6">
            <a:extLst>
              <a:ext uri="{FF2B5EF4-FFF2-40B4-BE49-F238E27FC236}">
                <a16:creationId xmlns:a16="http://schemas.microsoft.com/office/drawing/2014/main" id="{DAA80676-98D3-79B1-C0DB-211FBAB2350E}"/>
              </a:ext>
            </a:extLst>
          </p:cNvPr>
          <p:cNvSpPr>
            <a:spLocks noGrp="1"/>
          </p:cNvSpPr>
          <p:nvPr>
            <p:ph type="dt" sz="half" idx="15"/>
          </p:nvPr>
        </p:nvSpPr>
        <p:spPr/>
        <p:txBody>
          <a:bodyPr/>
          <a:lstStyle/>
          <a:p>
            <a:pPr algn="r"/>
            <a:r>
              <a:rPr lang="en-US"/>
              <a:t>l  © 2024 GHD. All rights reserved.</a:t>
            </a:r>
            <a:endParaRPr lang="en-GB" dirty="0"/>
          </a:p>
        </p:txBody>
      </p:sp>
      <p:sp>
        <p:nvSpPr>
          <p:cNvPr id="9" name="Footer Placeholder 8">
            <a:extLst>
              <a:ext uri="{FF2B5EF4-FFF2-40B4-BE49-F238E27FC236}">
                <a16:creationId xmlns:a16="http://schemas.microsoft.com/office/drawing/2014/main" id="{03FBA86F-8CC2-0325-2AB7-860C37AA6DE8}"/>
              </a:ext>
            </a:extLst>
          </p:cNvPr>
          <p:cNvSpPr>
            <a:spLocks noGrp="1"/>
          </p:cNvSpPr>
          <p:nvPr>
            <p:ph type="ftr" sz="quarter" idx="16"/>
          </p:nvPr>
        </p:nvSpPr>
        <p:spPr/>
        <p:txBody>
          <a:bodyPr/>
          <a:lstStyle/>
          <a:p>
            <a:pPr algn="r"/>
            <a:r>
              <a:rPr lang="en-AU"/>
              <a:t>[Footer]</a:t>
            </a:r>
            <a:endParaRPr lang="en-AU" dirty="0"/>
          </a:p>
        </p:txBody>
      </p:sp>
      <p:sp>
        <p:nvSpPr>
          <p:cNvPr id="13" name="Slide Number Placeholder 12">
            <a:extLst>
              <a:ext uri="{FF2B5EF4-FFF2-40B4-BE49-F238E27FC236}">
                <a16:creationId xmlns:a16="http://schemas.microsoft.com/office/drawing/2014/main" id="{D362D38C-084C-167D-748C-6B019D91F969}"/>
              </a:ext>
            </a:extLst>
          </p:cNvPr>
          <p:cNvSpPr>
            <a:spLocks noGrp="1"/>
          </p:cNvSpPr>
          <p:nvPr>
            <p:ph type="sldNum" sz="quarter" idx="17"/>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06637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to, Icon &amp; Pullout">
    <p:bg>
      <p:bgPr>
        <a:solidFill>
          <a:srgbClr val="BFEFF8"/>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7609755" y="3429795"/>
            <a:ext cx="4336182" cy="295195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Title 2">
            <a:extLst>
              <a:ext uri="{FF2B5EF4-FFF2-40B4-BE49-F238E27FC236}">
                <a16:creationId xmlns:a16="http://schemas.microsoft.com/office/drawing/2014/main" id="{5D2A7AAA-F794-49A5-BAA8-E5396BB6F316}"/>
              </a:ext>
            </a:extLst>
          </p:cNvPr>
          <p:cNvSpPr>
            <a:spLocks noGrp="1"/>
          </p:cNvSpPr>
          <p:nvPr>
            <p:ph type="title" hasCustomPrompt="1"/>
          </p:nvPr>
        </p:nvSpPr>
        <p:spPr>
          <a:xfrm>
            <a:off x="6240448" y="214819"/>
            <a:ext cx="5705490" cy="654025"/>
          </a:xfrm>
        </p:spPr>
        <p:txBody>
          <a:bodyPr/>
          <a:lstStyle>
            <a:lvl1pPr>
              <a:lnSpc>
                <a:spcPct val="85000"/>
              </a:lnSpc>
              <a:defRPr sz="5000"/>
            </a:lvl1pPr>
          </a:lstStyle>
          <a:p>
            <a:r>
              <a:rPr lang="en-US" dirty="0"/>
              <a:t>[Pullout text]</a:t>
            </a:r>
            <a:endParaRPr lang="en-AU" dirty="0"/>
          </a:p>
        </p:txBody>
      </p:sp>
      <p:sp>
        <p:nvSpPr>
          <p:cNvPr id="9" name="Picture Placeholder 2">
            <a:extLst>
              <a:ext uri="{FF2B5EF4-FFF2-40B4-BE49-F238E27FC236}">
                <a16:creationId xmlns:a16="http://schemas.microsoft.com/office/drawing/2014/main" id="{2CFE84CB-C24F-40E9-8BCB-8EF83AB52260}"/>
              </a:ext>
            </a:extLst>
          </p:cNvPr>
          <p:cNvSpPr>
            <a:spLocks noGrp="1"/>
          </p:cNvSpPr>
          <p:nvPr>
            <p:ph type="pic" idx="12" hasCustomPrompt="1"/>
          </p:nvPr>
        </p:nvSpPr>
        <p:spPr>
          <a:xfrm>
            <a:off x="6241961" y="3429795"/>
            <a:ext cx="1080000" cy="1080000"/>
          </a:xfrm>
          <a:no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[Icon]</a:t>
            </a:r>
            <a:br>
              <a:rPr lang="en-AU" noProof="0" dirty="0"/>
            </a:br>
            <a:br>
              <a:rPr lang="en-AU" noProof="0" dirty="0"/>
            </a:br>
            <a:endParaRPr lang="en-AU" noProof="0" dirty="0"/>
          </a:p>
        </p:txBody>
      </p:sp>
      <p:sp>
        <p:nvSpPr>
          <p:cNvPr id="10" name="TextBox 9" descr="InstructionsBox">
            <a:extLst>
              <a:ext uri="{FF2B5EF4-FFF2-40B4-BE49-F238E27FC236}">
                <a16:creationId xmlns:a16="http://schemas.microsoft.com/office/drawing/2014/main" id="{3203C1C8-0538-4ABD-8399-CFFBDDFA4234}"/>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1" name="TextBox 10" descr="InstructionsBox">
            <a:extLst>
              <a:ext uri="{FF2B5EF4-FFF2-40B4-BE49-F238E27FC236}">
                <a16:creationId xmlns:a16="http://schemas.microsoft.com/office/drawing/2014/main" id="{69BA03B6-CD5A-41E1-A228-E66145542261}"/>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4" name="Date Placeholder 3">
            <a:extLst>
              <a:ext uri="{FF2B5EF4-FFF2-40B4-BE49-F238E27FC236}">
                <a16:creationId xmlns:a16="http://schemas.microsoft.com/office/drawing/2014/main" id="{ACC835CC-E393-62D1-11A7-EB33B2564D31}"/>
              </a:ext>
            </a:extLst>
          </p:cNvPr>
          <p:cNvSpPr>
            <a:spLocks noGrp="1"/>
          </p:cNvSpPr>
          <p:nvPr>
            <p:ph type="dt" sz="half" idx="13"/>
          </p:nvPr>
        </p:nvSpPr>
        <p:spPr/>
        <p:txBody>
          <a:bodyPr/>
          <a:lstStyle/>
          <a:p>
            <a:pPr algn="r"/>
            <a:r>
              <a:rPr lang="en-US"/>
              <a:t>l  © 2024 GHD. All rights reserved.</a:t>
            </a:r>
            <a:endParaRPr lang="en-GB" dirty="0"/>
          </a:p>
        </p:txBody>
      </p:sp>
      <p:sp>
        <p:nvSpPr>
          <p:cNvPr id="12" name="Footer Placeholder 11">
            <a:extLst>
              <a:ext uri="{FF2B5EF4-FFF2-40B4-BE49-F238E27FC236}">
                <a16:creationId xmlns:a16="http://schemas.microsoft.com/office/drawing/2014/main" id="{A698B4A5-C1E7-863A-AA04-DD691B4CCE9E}"/>
              </a:ext>
            </a:extLst>
          </p:cNvPr>
          <p:cNvSpPr>
            <a:spLocks noGrp="1"/>
          </p:cNvSpPr>
          <p:nvPr>
            <p:ph type="ftr" sz="quarter" idx="14"/>
          </p:nvPr>
        </p:nvSpPr>
        <p:spPr/>
        <p:txBody>
          <a:bodyPr/>
          <a:lstStyle/>
          <a:p>
            <a:pPr algn="r"/>
            <a:r>
              <a:rPr lang="en-AU"/>
              <a:t>[Footer]</a:t>
            </a:r>
            <a:endParaRPr lang="en-AU" dirty="0"/>
          </a:p>
        </p:txBody>
      </p:sp>
      <p:sp>
        <p:nvSpPr>
          <p:cNvPr id="13" name="Slide Number Placeholder 12">
            <a:extLst>
              <a:ext uri="{FF2B5EF4-FFF2-40B4-BE49-F238E27FC236}">
                <a16:creationId xmlns:a16="http://schemas.microsoft.com/office/drawing/2014/main" id="{BE6448B7-1ED0-8663-84F0-0D88C5E1F0BA}"/>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7491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Featur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0D65561-9E7B-4DA0-8F96-5070C1E54372}"/>
              </a:ext>
            </a:extLst>
          </p:cNvPr>
          <p:cNvSpPr>
            <a:spLocks noGrp="1"/>
          </p:cNvSpPr>
          <p:nvPr>
            <p:ph sz="half" idx="12" hasCustomPrompt="1"/>
          </p:nvPr>
        </p:nvSpPr>
        <p:spPr>
          <a:xfrm>
            <a:off x="6096000" y="0"/>
            <a:ext cx="6097587" cy="6859588"/>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marL="804863" indent="-268288">
              <a:spcBef>
                <a:spcPts val="300"/>
              </a:spcBef>
              <a:spcAft>
                <a:spcPts val="300"/>
              </a:spcAft>
              <a:buFont typeface="+mj-lt"/>
              <a:buAutoNum type="romanLcPeriod"/>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Content Placeholder 2"/>
          <p:cNvSpPr>
            <a:spLocks noGrp="1"/>
          </p:cNvSpPr>
          <p:nvPr>
            <p:ph sz="half" idx="1" hasCustomPrompt="1"/>
          </p:nvPr>
        </p:nvSpPr>
        <p:spPr>
          <a:xfrm>
            <a:off x="246063" y="1543049"/>
            <a:ext cx="5635500" cy="476706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2" name="Title 1">
            <a:extLst>
              <a:ext uri="{FF2B5EF4-FFF2-40B4-BE49-F238E27FC236}">
                <a16:creationId xmlns:a16="http://schemas.microsoft.com/office/drawing/2014/main" id="{A78F6742-6382-4C39-85BC-532CBA123892}"/>
              </a:ext>
            </a:extLst>
          </p:cNvPr>
          <p:cNvSpPr>
            <a:spLocks noGrp="1"/>
          </p:cNvSpPr>
          <p:nvPr>
            <p:ph type="title" hasCustomPrompt="1"/>
          </p:nvPr>
        </p:nvSpPr>
        <p:spPr>
          <a:xfrm>
            <a:off x="246064" y="214819"/>
            <a:ext cx="5635500" cy="526298"/>
          </a:xfrm>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3BD7FAF2-FBAB-EA23-116F-5B05468708C0}"/>
              </a:ext>
            </a:extLst>
          </p:cNvPr>
          <p:cNvSpPr>
            <a:spLocks noGrp="1"/>
          </p:cNvSpPr>
          <p:nvPr>
            <p:ph type="dt" sz="half" idx="13"/>
          </p:nvPr>
        </p:nvSpPr>
        <p:spPr/>
        <p:txBody>
          <a:bodyPr/>
          <a:lstStyle>
            <a:lvl1pPr>
              <a:defRPr>
                <a:solidFill>
                  <a:schemeClr val="bg1"/>
                </a:solidFill>
              </a:defRPr>
            </a:lvl1pPr>
          </a:lstStyle>
          <a:p>
            <a:pPr algn="r"/>
            <a:r>
              <a:rPr lang="en-US"/>
              <a:t>l  © 2024 GHD. All rights reserved.</a:t>
            </a:r>
            <a:endParaRPr lang="en-GB" dirty="0"/>
          </a:p>
        </p:txBody>
      </p:sp>
      <p:sp>
        <p:nvSpPr>
          <p:cNvPr id="9" name="Footer Placeholder 8">
            <a:extLst>
              <a:ext uri="{FF2B5EF4-FFF2-40B4-BE49-F238E27FC236}">
                <a16:creationId xmlns:a16="http://schemas.microsoft.com/office/drawing/2014/main" id="{5A93D1EA-2F2D-2050-91D4-BA6C5A1EDC02}"/>
              </a:ext>
            </a:extLst>
          </p:cNvPr>
          <p:cNvSpPr>
            <a:spLocks noGrp="1"/>
          </p:cNvSpPr>
          <p:nvPr>
            <p:ph type="ftr" sz="quarter" idx="14"/>
          </p:nvPr>
        </p:nvSpPr>
        <p:spPr/>
        <p:txBody>
          <a:bodyPr/>
          <a:lstStyle>
            <a:lvl1pPr>
              <a:defRPr>
                <a:solidFill>
                  <a:schemeClr val="bg1"/>
                </a:solidFill>
              </a:defRPr>
            </a:lvl1pPr>
          </a:lstStyle>
          <a:p>
            <a:pPr algn="r"/>
            <a:r>
              <a:rPr lang="en-AU"/>
              <a:t>[Footer]</a:t>
            </a:r>
            <a:endParaRPr lang="en-AU" dirty="0"/>
          </a:p>
        </p:txBody>
      </p:sp>
      <p:sp>
        <p:nvSpPr>
          <p:cNvPr id="10" name="Slide Number Placeholder 9">
            <a:extLst>
              <a:ext uri="{FF2B5EF4-FFF2-40B4-BE49-F238E27FC236}">
                <a16:creationId xmlns:a16="http://schemas.microsoft.com/office/drawing/2014/main" id="{9D525547-4739-EBD4-D6EB-F10498E25B50}"/>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23755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Feature 2">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0D65561-9E7B-4DA0-8F96-5070C1E54372}"/>
              </a:ext>
            </a:extLst>
          </p:cNvPr>
          <p:cNvSpPr>
            <a:spLocks noGrp="1"/>
          </p:cNvSpPr>
          <p:nvPr>
            <p:ph sz="half" idx="12" hasCustomPrompt="1"/>
          </p:nvPr>
        </p:nvSpPr>
        <p:spPr>
          <a:xfrm>
            <a:off x="0" y="0"/>
            <a:ext cx="6097587" cy="6859588"/>
          </a:xfrm>
          <a:solidFill>
            <a:schemeClr val="tx1"/>
          </a:solidFill>
        </p:spPr>
        <p:txBody>
          <a:bodyPr lIns="252000" tIns="1512000" rIns="252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marL="804863" indent="-268288">
              <a:spcBef>
                <a:spcPts val="300"/>
              </a:spcBef>
              <a:spcAft>
                <a:spcPts val="300"/>
              </a:spcAft>
              <a:buFont typeface="+mj-lt"/>
              <a:buAutoNum type="romanLcPeriod"/>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Content Placeholder 2"/>
          <p:cNvSpPr>
            <a:spLocks noGrp="1"/>
          </p:cNvSpPr>
          <p:nvPr>
            <p:ph sz="half" idx="1" hasCustomPrompt="1"/>
          </p:nvPr>
        </p:nvSpPr>
        <p:spPr>
          <a:xfrm>
            <a:off x="6310438" y="220663"/>
            <a:ext cx="5635500" cy="6161087"/>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2" name="Title 1">
            <a:extLst>
              <a:ext uri="{FF2B5EF4-FFF2-40B4-BE49-F238E27FC236}">
                <a16:creationId xmlns:a16="http://schemas.microsoft.com/office/drawing/2014/main" id="{A78F6742-6382-4C39-85BC-532CBA123892}"/>
              </a:ext>
            </a:extLst>
          </p:cNvPr>
          <p:cNvSpPr>
            <a:spLocks noGrp="1"/>
          </p:cNvSpPr>
          <p:nvPr>
            <p:ph type="title" hasCustomPrompt="1"/>
          </p:nvPr>
        </p:nvSpPr>
        <p:spPr>
          <a:xfrm>
            <a:off x="246064" y="214819"/>
            <a:ext cx="5635500" cy="526298"/>
          </a:xfrm>
        </p:spPr>
        <p:txBody>
          <a:bodyPr/>
          <a:lstStyle>
            <a:lvl1pPr>
              <a:defRPr>
                <a:solidFill>
                  <a:schemeClr val="bg1"/>
                </a:solidFill>
              </a:defRPr>
            </a:lvl1p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3BD7FAF2-FBAB-EA23-116F-5B05468708C0}"/>
              </a:ext>
            </a:extLst>
          </p:cNvPr>
          <p:cNvSpPr>
            <a:spLocks noGrp="1"/>
          </p:cNvSpPr>
          <p:nvPr>
            <p:ph type="dt" sz="half" idx="13"/>
          </p:nvPr>
        </p:nvSpPr>
        <p:spPr/>
        <p:txBody>
          <a:bodyPr/>
          <a:lstStyle>
            <a:lvl1pPr>
              <a:defRPr>
                <a:solidFill>
                  <a:schemeClr val="tx1"/>
                </a:solidFill>
              </a:defRPr>
            </a:lvl1pPr>
          </a:lstStyle>
          <a:p>
            <a:pPr algn="r"/>
            <a:r>
              <a:rPr lang="en-US"/>
              <a:t>l  © 2024 GHD. All rights reserved.</a:t>
            </a:r>
            <a:endParaRPr lang="en-US" dirty="0"/>
          </a:p>
        </p:txBody>
      </p:sp>
      <p:sp>
        <p:nvSpPr>
          <p:cNvPr id="9" name="Footer Placeholder 8">
            <a:extLst>
              <a:ext uri="{FF2B5EF4-FFF2-40B4-BE49-F238E27FC236}">
                <a16:creationId xmlns:a16="http://schemas.microsoft.com/office/drawing/2014/main" id="{5A93D1EA-2F2D-2050-91D4-BA6C5A1EDC02}"/>
              </a:ext>
            </a:extLst>
          </p:cNvPr>
          <p:cNvSpPr>
            <a:spLocks noGrp="1"/>
          </p:cNvSpPr>
          <p:nvPr>
            <p:ph type="ftr" sz="quarter" idx="14"/>
          </p:nvPr>
        </p:nvSpPr>
        <p:spPr/>
        <p:txBody>
          <a:bodyPr/>
          <a:lstStyle>
            <a:lvl1pPr>
              <a:defRPr>
                <a:solidFill>
                  <a:schemeClr val="tx1"/>
                </a:solidFill>
              </a:defRPr>
            </a:lvl1pPr>
          </a:lstStyle>
          <a:p>
            <a:pPr algn="r"/>
            <a:r>
              <a:rPr lang="en-AU"/>
              <a:t>[Footer]</a:t>
            </a:r>
            <a:endParaRPr lang="en-AU" dirty="0"/>
          </a:p>
        </p:txBody>
      </p:sp>
      <p:sp>
        <p:nvSpPr>
          <p:cNvPr id="10" name="Slide Number Placeholder 9">
            <a:extLst>
              <a:ext uri="{FF2B5EF4-FFF2-40B4-BE49-F238E27FC236}">
                <a16:creationId xmlns:a16="http://schemas.microsoft.com/office/drawing/2014/main" id="{9D525547-4739-EBD4-D6EB-F10498E25B50}"/>
              </a:ext>
            </a:extLst>
          </p:cNvPr>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55569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eop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2403465"/>
            <a:ext cx="2689069" cy="3952309"/>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dirty="0"/>
              <a:t>Click to add text</a:t>
            </a:r>
            <a:endParaRPr lang="en-AU" dirty="0"/>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315132"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315132"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14" name="Picture Placeholder 13">
            <a:extLst>
              <a:ext uri="{FF2B5EF4-FFF2-40B4-BE49-F238E27FC236}">
                <a16:creationId xmlns:a16="http://schemas.microsoft.com/office/drawing/2014/main" id="{D6D70513-D42A-4B37-BEC2-DC5C34EE6D77}"/>
              </a:ext>
            </a:extLst>
          </p:cNvPr>
          <p:cNvSpPr>
            <a:spLocks noGrp="1"/>
          </p:cNvSpPr>
          <p:nvPr>
            <p:ph type="pic" sz="quarter" idx="18"/>
          </p:nvPr>
        </p:nvSpPr>
        <p:spPr>
          <a:xfrm>
            <a:off x="246063" y="1040289"/>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7BEB36FD-EDC5-4433-A4C0-25E2E6E2B333}"/>
              </a:ext>
            </a:extLst>
          </p:cNvPr>
          <p:cNvSpPr>
            <a:spLocks noGrp="1"/>
          </p:cNvSpPr>
          <p:nvPr>
            <p:ph sz="half" idx="19" hasCustomPrompt="1"/>
          </p:nvPr>
        </p:nvSpPr>
        <p:spPr>
          <a:xfrm>
            <a:off x="3248131" y="2403465"/>
            <a:ext cx="2689069" cy="3952309"/>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40" name="Content Placeholder 2">
            <a:extLst>
              <a:ext uri="{FF2B5EF4-FFF2-40B4-BE49-F238E27FC236}">
                <a16:creationId xmlns:a16="http://schemas.microsoft.com/office/drawing/2014/main" id="{05C1969E-AAC3-451E-B160-443C786DBB15}"/>
              </a:ext>
            </a:extLst>
          </p:cNvPr>
          <p:cNvSpPr>
            <a:spLocks noGrp="1"/>
          </p:cNvSpPr>
          <p:nvPr>
            <p:ph sz="half" idx="20" hasCustomPrompt="1"/>
          </p:nvPr>
        </p:nvSpPr>
        <p:spPr>
          <a:xfrm>
            <a:off x="4324976"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41" name="Content Placeholder 2">
            <a:extLst>
              <a:ext uri="{FF2B5EF4-FFF2-40B4-BE49-F238E27FC236}">
                <a16:creationId xmlns:a16="http://schemas.microsoft.com/office/drawing/2014/main" id="{53361715-C88A-4A9F-85FF-DEE2C5E2380F}"/>
              </a:ext>
            </a:extLst>
          </p:cNvPr>
          <p:cNvSpPr>
            <a:spLocks noGrp="1"/>
          </p:cNvSpPr>
          <p:nvPr>
            <p:ph sz="half" idx="21" hasCustomPrompt="1"/>
          </p:nvPr>
        </p:nvSpPr>
        <p:spPr>
          <a:xfrm>
            <a:off x="4324976"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42" name="Picture Placeholder 13">
            <a:extLst>
              <a:ext uri="{FF2B5EF4-FFF2-40B4-BE49-F238E27FC236}">
                <a16:creationId xmlns:a16="http://schemas.microsoft.com/office/drawing/2014/main" id="{98A1E166-8ADF-4294-A894-9F740A237185}"/>
              </a:ext>
            </a:extLst>
          </p:cNvPr>
          <p:cNvSpPr>
            <a:spLocks noGrp="1"/>
          </p:cNvSpPr>
          <p:nvPr>
            <p:ph type="pic" sz="quarter" idx="22"/>
          </p:nvPr>
        </p:nvSpPr>
        <p:spPr>
          <a:xfrm>
            <a:off x="3255907" y="1040289"/>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43" name="Straight Connector 42">
            <a:extLst>
              <a:ext uri="{FF2B5EF4-FFF2-40B4-BE49-F238E27FC236}">
                <a16:creationId xmlns:a16="http://schemas.microsoft.com/office/drawing/2014/main" id="{7070F471-E678-4688-8744-B2A7DA2BF18E}"/>
              </a:ext>
            </a:extLst>
          </p:cNvPr>
          <p:cNvCxnSpPr>
            <a:cxnSpLocks/>
          </p:cNvCxnSpPr>
          <p:nvPr/>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EDA74481-E239-4EBF-A7DB-33C93F6C6372}"/>
              </a:ext>
            </a:extLst>
          </p:cNvPr>
          <p:cNvSpPr>
            <a:spLocks noGrp="1"/>
          </p:cNvSpPr>
          <p:nvPr>
            <p:ph sz="half" idx="23" hasCustomPrompt="1"/>
          </p:nvPr>
        </p:nvSpPr>
        <p:spPr>
          <a:xfrm>
            <a:off x="6250199" y="2403465"/>
            <a:ext cx="2689069" cy="3952309"/>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45" name="Content Placeholder 2">
            <a:extLst>
              <a:ext uri="{FF2B5EF4-FFF2-40B4-BE49-F238E27FC236}">
                <a16:creationId xmlns:a16="http://schemas.microsoft.com/office/drawing/2014/main" id="{15C2C9A5-E4B5-4724-BEAE-485B62BE578A}"/>
              </a:ext>
            </a:extLst>
          </p:cNvPr>
          <p:cNvSpPr>
            <a:spLocks noGrp="1"/>
          </p:cNvSpPr>
          <p:nvPr>
            <p:ph sz="half" idx="24" hasCustomPrompt="1"/>
          </p:nvPr>
        </p:nvSpPr>
        <p:spPr>
          <a:xfrm>
            <a:off x="7319268"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46" name="Content Placeholder 2">
            <a:extLst>
              <a:ext uri="{FF2B5EF4-FFF2-40B4-BE49-F238E27FC236}">
                <a16:creationId xmlns:a16="http://schemas.microsoft.com/office/drawing/2014/main" id="{5B02E4D1-5428-4AEA-A15A-AF5A62FE9399}"/>
              </a:ext>
            </a:extLst>
          </p:cNvPr>
          <p:cNvSpPr>
            <a:spLocks noGrp="1"/>
          </p:cNvSpPr>
          <p:nvPr>
            <p:ph sz="half" idx="25" hasCustomPrompt="1"/>
          </p:nvPr>
        </p:nvSpPr>
        <p:spPr>
          <a:xfrm>
            <a:off x="7319268"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47" name="Picture Placeholder 13">
            <a:extLst>
              <a:ext uri="{FF2B5EF4-FFF2-40B4-BE49-F238E27FC236}">
                <a16:creationId xmlns:a16="http://schemas.microsoft.com/office/drawing/2014/main" id="{A89AC4C4-1F40-4293-97B3-B1AD581F256A}"/>
              </a:ext>
            </a:extLst>
          </p:cNvPr>
          <p:cNvSpPr>
            <a:spLocks noGrp="1"/>
          </p:cNvSpPr>
          <p:nvPr>
            <p:ph type="pic" sz="quarter" idx="26"/>
          </p:nvPr>
        </p:nvSpPr>
        <p:spPr>
          <a:xfrm>
            <a:off x="6250199" y="1040289"/>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48" name="Straight Connector 47">
            <a:extLst>
              <a:ext uri="{FF2B5EF4-FFF2-40B4-BE49-F238E27FC236}">
                <a16:creationId xmlns:a16="http://schemas.microsoft.com/office/drawing/2014/main" id="{58840C43-2845-4FB7-B959-F0CECC76FFEB}"/>
              </a:ext>
            </a:extLst>
          </p:cNvPr>
          <p:cNvCxnSpPr>
            <a:cxnSpLocks/>
          </p:cNvCxnSpPr>
          <p:nvPr/>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45BEBA23-57B5-4062-81D6-56325CE2A8A6}"/>
              </a:ext>
            </a:extLst>
          </p:cNvPr>
          <p:cNvSpPr>
            <a:spLocks noGrp="1"/>
          </p:cNvSpPr>
          <p:nvPr>
            <p:ph sz="half" idx="27" hasCustomPrompt="1"/>
          </p:nvPr>
        </p:nvSpPr>
        <p:spPr>
          <a:xfrm>
            <a:off x="9252267" y="2403465"/>
            <a:ext cx="2689069" cy="3952309"/>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50" name="Content Placeholder 2">
            <a:extLst>
              <a:ext uri="{FF2B5EF4-FFF2-40B4-BE49-F238E27FC236}">
                <a16:creationId xmlns:a16="http://schemas.microsoft.com/office/drawing/2014/main" id="{F35A655B-127D-41E0-8BAC-7BEBAE497DD4}"/>
              </a:ext>
            </a:extLst>
          </p:cNvPr>
          <p:cNvSpPr>
            <a:spLocks noGrp="1"/>
          </p:cNvSpPr>
          <p:nvPr>
            <p:ph sz="half" idx="28" hasCustomPrompt="1"/>
          </p:nvPr>
        </p:nvSpPr>
        <p:spPr>
          <a:xfrm>
            <a:off x="10321336"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51" name="Content Placeholder 2">
            <a:extLst>
              <a:ext uri="{FF2B5EF4-FFF2-40B4-BE49-F238E27FC236}">
                <a16:creationId xmlns:a16="http://schemas.microsoft.com/office/drawing/2014/main" id="{48355EB4-B92B-4E9E-A278-02CEE6CDA289}"/>
              </a:ext>
            </a:extLst>
          </p:cNvPr>
          <p:cNvSpPr>
            <a:spLocks noGrp="1"/>
          </p:cNvSpPr>
          <p:nvPr>
            <p:ph sz="half" idx="29" hasCustomPrompt="1"/>
          </p:nvPr>
        </p:nvSpPr>
        <p:spPr>
          <a:xfrm>
            <a:off x="10321336"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52" name="Picture Placeholder 13">
            <a:extLst>
              <a:ext uri="{FF2B5EF4-FFF2-40B4-BE49-F238E27FC236}">
                <a16:creationId xmlns:a16="http://schemas.microsoft.com/office/drawing/2014/main" id="{403170FB-3C91-444E-A6A9-191FE10E2644}"/>
              </a:ext>
            </a:extLst>
          </p:cNvPr>
          <p:cNvSpPr>
            <a:spLocks noGrp="1"/>
          </p:cNvSpPr>
          <p:nvPr>
            <p:ph type="pic" sz="quarter" idx="30"/>
          </p:nvPr>
        </p:nvSpPr>
        <p:spPr>
          <a:xfrm>
            <a:off x="9252267" y="1040289"/>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53" name="Straight Connector 52">
            <a:extLst>
              <a:ext uri="{FF2B5EF4-FFF2-40B4-BE49-F238E27FC236}">
                <a16:creationId xmlns:a16="http://schemas.microsoft.com/office/drawing/2014/main" id="{8D04B792-242D-4E0F-8DDB-5E51A8CFB031}"/>
              </a:ext>
            </a:extLst>
          </p:cNvPr>
          <p:cNvCxnSpPr>
            <a:cxnSpLocks/>
          </p:cNvCxnSpPr>
          <p:nvPr/>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00590-DC22-4C4B-9938-E6EA255B8E5C}"/>
              </a:ext>
            </a:extLst>
          </p:cNvPr>
          <p:cNvCxnSpPr>
            <a:cxnSpLocks/>
          </p:cNvCxnSpPr>
          <p:nvPr userDrawn="1"/>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5C834F-E15A-441F-BD02-099B4FA404C3}"/>
              </a:ext>
            </a:extLst>
          </p:cNvPr>
          <p:cNvCxnSpPr>
            <a:cxnSpLocks/>
          </p:cNvCxnSpPr>
          <p:nvPr userDrawn="1"/>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C8F571-D7BE-4F04-8F01-3E015635BF12}"/>
              </a:ext>
            </a:extLst>
          </p:cNvPr>
          <p:cNvCxnSpPr>
            <a:cxnSpLocks/>
          </p:cNvCxnSpPr>
          <p:nvPr userDrawn="1"/>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186057-D365-45D3-88DE-7EFA4A59EA4B}"/>
              </a:ext>
            </a:extLst>
          </p:cNvPr>
          <p:cNvCxnSpPr>
            <a:cxnSpLocks/>
          </p:cNvCxnSpPr>
          <p:nvPr userDrawn="1"/>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76D8E438-4DC4-ADBA-3DB0-2C7E8DE6FEA1}"/>
              </a:ext>
            </a:extLst>
          </p:cNvPr>
          <p:cNvSpPr>
            <a:spLocks noGrp="1"/>
          </p:cNvSpPr>
          <p:nvPr>
            <p:ph type="dt" sz="half" idx="31"/>
          </p:nvPr>
        </p:nvSpPr>
        <p:spPr/>
        <p:txBody>
          <a:bodyPr/>
          <a:lstStyle/>
          <a:p>
            <a:pPr algn="r"/>
            <a:r>
              <a:rPr lang="en-US"/>
              <a:t>l  © 2024 GHD. All rights reserved.</a:t>
            </a:r>
            <a:endParaRPr lang="en-GB" dirty="0"/>
          </a:p>
        </p:txBody>
      </p:sp>
      <p:sp>
        <p:nvSpPr>
          <p:cNvPr id="6" name="Footer Placeholder 5">
            <a:extLst>
              <a:ext uri="{FF2B5EF4-FFF2-40B4-BE49-F238E27FC236}">
                <a16:creationId xmlns:a16="http://schemas.microsoft.com/office/drawing/2014/main" id="{846EF769-D55F-A6E5-66AA-1D0C66AC3803}"/>
              </a:ext>
            </a:extLst>
          </p:cNvPr>
          <p:cNvSpPr>
            <a:spLocks noGrp="1"/>
          </p:cNvSpPr>
          <p:nvPr>
            <p:ph type="ftr" sz="quarter" idx="32"/>
          </p:nvPr>
        </p:nvSpPr>
        <p:spPr/>
        <p:txBody>
          <a:bodyPr/>
          <a:lstStyle/>
          <a:p>
            <a:pPr algn="r"/>
            <a:r>
              <a:rPr lang="en-AU"/>
              <a:t>[Footer]</a:t>
            </a:r>
            <a:endParaRPr lang="en-AU" dirty="0"/>
          </a:p>
        </p:txBody>
      </p:sp>
      <p:sp>
        <p:nvSpPr>
          <p:cNvPr id="7" name="Slide Number Placeholder 6">
            <a:extLst>
              <a:ext uri="{FF2B5EF4-FFF2-40B4-BE49-F238E27FC236}">
                <a16:creationId xmlns:a16="http://schemas.microsoft.com/office/drawing/2014/main" id="{EF36E487-0B8C-A0EB-4FC5-7A9735AC479E}"/>
              </a:ext>
            </a:extLst>
          </p:cNvPr>
          <p:cNvSpPr>
            <a:spLocks noGrp="1"/>
          </p:cNvSpPr>
          <p:nvPr>
            <p:ph type="sldNum" sz="quarter" idx="3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8682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eople 2 Row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2403465"/>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dirty="0"/>
              <a:t>Click to add text</a:t>
            </a:r>
            <a:endParaRPr lang="en-AU" dirty="0"/>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315132"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315132"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14" name="Picture Placeholder 13">
            <a:extLst>
              <a:ext uri="{FF2B5EF4-FFF2-40B4-BE49-F238E27FC236}">
                <a16:creationId xmlns:a16="http://schemas.microsoft.com/office/drawing/2014/main" id="{D6D70513-D42A-4B37-BEC2-DC5C34EE6D77}"/>
              </a:ext>
            </a:extLst>
          </p:cNvPr>
          <p:cNvSpPr>
            <a:spLocks noGrp="1"/>
          </p:cNvSpPr>
          <p:nvPr>
            <p:ph type="pic" sz="quarter" idx="18"/>
          </p:nvPr>
        </p:nvSpPr>
        <p:spPr>
          <a:xfrm>
            <a:off x="246063" y="1040289"/>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7BEB36FD-EDC5-4433-A4C0-25E2E6E2B333}"/>
              </a:ext>
            </a:extLst>
          </p:cNvPr>
          <p:cNvSpPr>
            <a:spLocks noGrp="1"/>
          </p:cNvSpPr>
          <p:nvPr>
            <p:ph sz="half" idx="19" hasCustomPrompt="1"/>
          </p:nvPr>
        </p:nvSpPr>
        <p:spPr>
          <a:xfrm>
            <a:off x="3248131" y="2403465"/>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40" name="Content Placeholder 2">
            <a:extLst>
              <a:ext uri="{FF2B5EF4-FFF2-40B4-BE49-F238E27FC236}">
                <a16:creationId xmlns:a16="http://schemas.microsoft.com/office/drawing/2014/main" id="{05C1969E-AAC3-451E-B160-443C786DBB15}"/>
              </a:ext>
            </a:extLst>
          </p:cNvPr>
          <p:cNvSpPr>
            <a:spLocks noGrp="1"/>
          </p:cNvSpPr>
          <p:nvPr>
            <p:ph sz="half" idx="20" hasCustomPrompt="1"/>
          </p:nvPr>
        </p:nvSpPr>
        <p:spPr>
          <a:xfrm>
            <a:off x="4324976"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41" name="Content Placeholder 2">
            <a:extLst>
              <a:ext uri="{FF2B5EF4-FFF2-40B4-BE49-F238E27FC236}">
                <a16:creationId xmlns:a16="http://schemas.microsoft.com/office/drawing/2014/main" id="{53361715-C88A-4A9F-85FF-DEE2C5E2380F}"/>
              </a:ext>
            </a:extLst>
          </p:cNvPr>
          <p:cNvSpPr>
            <a:spLocks noGrp="1"/>
          </p:cNvSpPr>
          <p:nvPr>
            <p:ph sz="half" idx="21" hasCustomPrompt="1"/>
          </p:nvPr>
        </p:nvSpPr>
        <p:spPr>
          <a:xfrm>
            <a:off x="4324976"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42" name="Picture Placeholder 13">
            <a:extLst>
              <a:ext uri="{FF2B5EF4-FFF2-40B4-BE49-F238E27FC236}">
                <a16:creationId xmlns:a16="http://schemas.microsoft.com/office/drawing/2014/main" id="{98A1E166-8ADF-4294-A894-9F740A237185}"/>
              </a:ext>
            </a:extLst>
          </p:cNvPr>
          <p:cNvSpPr>
            <a:spLocks noGrp="1"/>
          </p:cNvSpPr>
          <p:nvPr>
            <p:ph type="pic" sz="quarter" idx="22"/>
          </p:nvPr>
        </p:nvSpPr>
        <p:spPr>
          <a:xfrm>
            <a:off x="3255907" y="1040289"/>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43" name="Straight Connector 42">
            <a:extLst>
              <a:ext uri="{FF2B5EF4-FFF2-40B4-BE49-F238E27FC236}">
                <a16:creationId xmlns:a16="http://schemas.microsoft.com/office/drawing/2014/main" id="{7070F471-E678-4688-8744-B2A7DA2BF18E}"/>
              </a:ext>
            </a:extLst>
          </p:cNvPr>
          <p:cNvCxnSpPr>
            <a:cxnSpLocks/>
          </p:cNvCxnSpPr>
          <p:nvPr/>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EDA74481-E239-4EBF-A7DB-33C93F6C6372}"/>
              </a:ext>
            </a:extLst>
          </p:cNvPr>
          <p:cNvSpPr>
            <a:spLocks noGrp="1"/>
          </p:cNvSpPr>
          <p:nvPr>
            <p:ph sz="half" idx="23" hasCustomPrompt="1"/>
          </p:nvPr>
        </p:nvSpPr>
        <p:spPr>
          <a:xfrm>
            <a:off x="6250199" y="2403465"/>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45" name="Content Placeholder 2">
            <a:extLst>
              <a:ext uri="{FF2B5EF4-FFF2-40B4-BE49-F238E27FC236}">
                <a16:creationId xmlns:a16="http://schemas.microsoft.com/office/drawing/2014/main" id="{15C2C9A5-E4B5-4724-BEAE-485B62BE578A}"/>
              </a:ext>
            </a:extLst>
          </p:cNvPr>
          <p:cNvSpPr>
            <a:spLocks noGrp="1"/>
          </p:cNvSpPr>
          <p:nvPr>
            <p:ph sz="half" idx="24" hasCustomPrompt="1"/>
          </p:nvPr>
        </p:nvSpPr>
        <p:spPr>
          <a:xfrm>
            <a:off x="7319268"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46" name="Content Placeholder 2">
            <a:extLst>
              <a:ext uri="{FF2B5EF4-FFF2-40B4-BE49-F238E27FC236}">
                <a16:creationId xmlns:a16="http://schemas.microsoft.com/office/drawing/2014/main" id="{5B02E4D1-5428-4AEA-A15A-AF5A62FE9399}"/>
              </a:ext>
            </a:extLst>
          </p:cNvPr>
          <p:cNvSpPr>
            <a:spLocks noGrp="1"/>
          </p:cNvSpPr>
          <p:nvPr>
            <p:ph sz="half" idx="25" hasCustomPrompt="1"/>
          </p:nvPr>
        </p:nvSpPr>
        <p:spPr>
          <a:xfrm>
            <a:off x="7319268"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47" name="Picture Placeholder 13">
            <a:extLst>
              <a:ext uri="{FF2B5EF4-FFF2-40B4-BE49-F238E27FC236}">
                <a16:creationId xmlns:a16="http://schemas.microsoft.com/office/drawing/2014/main" id="{A89AC4C4-1F40-4293-97B3-B1AD581F256A}"/>
              </a:ext>
            </a:extLst>
          </p:cNvPr>
          <p:cNvSpPr>
            <a:spLocks noGrp="1"/>
          </p:cNvSpPr>
          <p:nvPr>
            <p:ph type="pic" sz="quarter" idx="26"/>
          </p:nvPr>
        </p:nvSpPr>
        <p:spPr>
          <a:xfrm>
            <a:off x="6250199" y="1040289"/>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48" name="Straight Connector 47">
            <a:extLst>
              <a:ext uri="{FF2B5EF4-FFF2-40B4-BE49-F238E27FC236}">
                <a16:creationId xmlns:a16="http://schemas.microsoft.com/office/drawing/2014/main" id="{58840C43-2845-4FB7-B959-F0CECC76FFEB}"/>
              </a:ext>
            </a:extLst>
          </p:cNvPr>
          <p:cNvCxnSpPr>
            <a:cxnSpLocks/>
          </p:cNvCxnSpPr>
          <p:nvPr/>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45BEBA23-57B5-4062-81D6-56325CE2A8A6}"/>
              </a:ext>
            </a:extLst>
          </p:cNvPr>
          <p:cNvSpPr>
            <a:spLocks noGrp="1"/>
          </p:cNvSpPr>
          <p:nvPr>
            <p:ph sz="half" idx="27" hasCustomPrompt="1"/>
          </p:nvPr>
        </p:nvSpPr>
        <p:spPr>
          <a:xfrm>
            <a:off x="9252267" y="2403465"/>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50" name="Content Placeholder 2">
            <a:extLst>
              <a:ext uri="{FF2B5EF4-FFF2-40B4-BE49-F238E27FC236}">
                <a16:creationId xmlns:a16="http://schemas.microsoft.com/office/drawing/2014/main" id="{F35A655B-127D-41E0-8BAC-7BEBAE497DD4}"/>
              </a:ext>
            </a:extLst>
          </p:cNvPr>
          <p:cNvSpPr>
            <a:spLocks noGrp="1"/>
          </p:cNvSpPr>
          <p:nvPr>
            <p:ph sz="half" idx="28" hasCustomPrompt="1"/>
          </p:nvPr>
        </p:nvSpPr>
        <p:spPr>
          <a:xfrm>
            <a:off x="10321336"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51" name="Content Placeholder 2">
            <a:extLst>
              <a:ext uri="{FF2B5EF4-FFF2-40B4-BE49-F238E27FC236}">
                <a16:creationId xmlns:a16="http://schemas.microsoft.com/office/drawing/2014/main" id="{48355EB4-B92B-4E9E-A278-02CEE6CDA289}"/>
              </a:ext>
            </a:extLst>
          </p:cNvPr>
          <p:cNvSpPr>
            <a:spLocks noGrp="1"/>
          </p:cNvSpPr>
          <p:nvPr>
            <p:ph sz="half" idx="29" hasCustomPrompt="1"/>
          </p:nvPr>
        </p:nvSpPr>
        <p:spPr>
          <a:xfrm>
            <a:off x="10321336"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52" name="Picture Placeholder 13">
            <a:extLst>
              <a:ext uri="{FF2B5EF4-FFF2-40B4-BE49-F238E27FC236}">
                <a16:creationId xmlns:a16="http://schemas.microsoft.com/office/drawing/2014/main" id="{403170FB-3C91-444E-A6A9-191FE10E2644}"/>
              </a:ext>
            </a:extLst>
          </p:cNvPr>
          <p:cNvSpPr>
            <a:spLocks noGrp="1"/>
          </p:cNvSpPr>
          <p:nvPr>
            <p:ph type="pic" sz="quarter" idx="30"/>
          </p:nvPr>
        </p:nvSpPr>
        <p:spPr>
          <a:xfrm>
            <a:off x="9252267" y="1040289"/>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53" name="Straight Connector 52">
            <a:extLst>
              <a:ext uri="{FF2B5EF4-FFF2-40B4-BE49-F238E27FC236}">
                <a16:creationId xmlns:a16="http://schemas.microsoft.com/office/drawing/2014/main" id="{8D04B792-242D-4E0F-8DDB-5E51A8CFB031}"/>
              </a:ext>
            </a:extLst>
          </p:cNvPr>
          <p:cNvCxnSpPr>
            <a:cxnSpLocks/>
          </p:cNvCxnSpPr>
          <p:nvPr/>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00590-DC22-4C4B-9938-E6EA255B8E5C}"/>
              </a:ext>
            </a:extLst>
          </p:cNvPr>
          <p:cNvCxnSpPr>
            <a:cxnSpLocks/>
          </p:cNvCxnSpPr>
          <p:nvPr userDrawn="1"/>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5C834F-E15A-441F-BD02-099B4FA404C3}"/>
              </a:ext>
            </a:extLst>
          </p:cNvPr>
          <p:cNvCxnSpPr>
            <a:cxnSpLocks/>
          </p:cNvCxnSpPr>
          <p:nvPr userDrawn="1"/>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C8F571-D7BE-4F04-8F01-3E015635BF12}"/>
              </a:ext>
            </a:extLst>
          </p:cNvPr>
          <p:cNvCxnSpPr>
            <a:cxnSpLocks/>
          </p:cNvCxnSpPr>
          <p:nvPr userDrawn="1"/>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186057-D365-45D3-88DE-7EFA4A59EA4B}"/>
              </a:ext>
            </a:extLst>
          </p:cNvPr>
          <p:cNvCxnSpPr>
            <a:cxnSpLocks/>
          </p:cNvCxnSpPr>
          <p:nvPr userDrawn="1"/>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76D8E438-4DC4-ADBA-3DB0-2C7E8DE6FEA1}"/>
              </a:ext>
            </a:extLst>
          </p:cNvPr>
          <p:cNvSpPr>
            <a:spLocks noGrp="1"/>
          </p:cNvSpPr>
          <p:nvPr>
            <p:ph type="dt" sz="half" idx="31"/>
          </p:nvPr>
        </p:nvSpPr>
        <p:spPr/>
        <p:txBody>
          <a:bodyPr/>
          <a:lstStyle/>
          <a:p>
            <a:pPr algn="r"/>
            <a:r>
              <a:rPr lang="en-US"/>
              <a:t>l  © 2024 GHD. All rights reserved.</a:t>
            </a:r>
            <a:endParaRPr lang="en-GB" dirty="0"/>
          </a:p>
        </p:txBody>
      </p:sp>
      <p:sp>
        <p:nvSpPr>
          <p:cNvPr id="6" name="Footer Placeholder 5">
            <a:extLst>
              <a:ext uri="{FF2B5EF4-FFF2-40B4-BE49-F238E27FC236}">
                <a16:creationId xmlns:a16="http://schemas.microsoft.com/office/drawing/2014/main" id="{846EF769-D55F-A6E5-66AA-1D0C66AC3803}"/>
              </a:ext>
            </a:extLst>
          </p:cNvPr>
          <p:cNvSpPr>
            <a:spLocks noGrp="1"/>
          </p:cNvSpPr>
          <p:nvPr>
            <p:ph type="ftr" sz="quarter" idx="32"/>
          </p:nvPr>
        </p:nvSpPr>
        <p:spPr/>
        <p:txBody>
          <a:bodyPr/>
          <a:lstStyle/>
          <a:p>
            <a:pPr algn="r"/>
            <a:r>
              <a:rPr lang="en-AU"/>
              <a:t>[Footer]</a:t>
            </a:r>
            <a:endParaRPr lang="en-AU" dirty="0"/>
          </a:p>
        </p:txBody>
      </p:sp>
      <p:sp>
        <p:nvSpPr>
          <p:cNvPr id="7" name="Slide Number Placeholder 6">
            <a:extLst>
              <a:ext uri="{FF2B5EF4-FFF2-40B4-BE49-F238E27FC236}">
                <a16:creationId xmlns:a16="http://schemas.microsoft.com/office/drawing/2014/main" id="{EF36E487-0B8C-A0EB-4FC5-7A9735AC479E}"/>
              </a:ext>
            </a:extLst>
          </p:cNvPr>
          <p:cNvSpPr>
            <a:spLocks noGrp="1"/>
          </p:cNvSpPr>
          <p:nvPr>
            <p:ph type="sldNum" sz="quarter" idx="33"/>
          </p:nvPr>
        </p:nvSpPr>
        <p:spPr/>
        <p:txBody>
          <a:bodyPr/>
          <a:lstStyle/>
          <a:p>
            <a:fld id="{E917DE0E-AFB1-41FD-BC35-27DB61CA125F}" type="slidenum">
              <a:rPr lang="en-AU" smtClean="0"/>
              <a:pPr/>
              <a:t>‹#›</a:t>
            </a:fld>
            <a:endParaRPr lang="en-AU" dirty="0"/>
          </a:p>
        </p:txBody>
      </p:sp>
      <p:sp>
        <p:nvSpPr>
          <p:cNvPr id="5" name="Content Placeholder 2">
            <a:extLst>
              <a:ext uri="{FF2B5EF4-FFF2-40B4-BE49-F238E27FC236}">
                <a16:creationId xmlns:a16="http://schemas.microsoft.com/office/drawing/2014/main" id="{FCB92BDC-F1BD-7A0A-1C22-7210C4059BBF}"/>
              </a:ext>
            </a:extLst>
          </p:cNvPr>
          <p:cNvSpPr>
            <a:spLocks noGrp="1"/>
          </p:cNvSpPr>
          <p:nvPr>
            <p:ph sz="half" idx="34" hasCustomPrompt="1"/>
          </p:nvPr>
        </p:nvSpPr>
        <p:spPr>
          <a:xfrm>
            <a:off x="246063" y="5296978"/>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8" name="Content Placeholder 2">
            <a:extLst>
              <a:ext uri="{FF2B5EF4-FFF2-40B4-BE49-F238E27FC236}">
                <a16:creationId xmlns:a16="http://schemas.microsoft.com/office/drawing/2014/main" id="{F98C752F-4FCD-174B-F66A-3F68D8A52255}"/>
              </a:ext>
            </a:extLst>
          </p:cNvPr>
          <p:cNvSpPr>
            <a:spLocks noGrp="1"/>
          </p:cNvSpPr>
          <p:nvPr>
            <p:ph sz="half" idx="35" hasCustomPrompt="1"/>
          </p:nvPr>
        </p:nvSpPr>
        <p:spPr>
          <a:xfrm>
            <a:off x="1315132" y="4376623"/>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9" name="Content Placeholder 2">
            <a:extLst>
              <a:ext uri="{FF2B5EF4-FFF2-40B4-BE49-F238E27FC236}">
                <a16:creationId xmlns:a16="http://schemas.microsoft.com/office/drawing/2014/main" id="{310F4073-7940-B4B8-1518-6027B788A79F}"/>
              </a:ext>
            </a:extLst>
          </p:cNvPr>
          <p:cNvSpPr>
            <a:spLocks noGrp="1"/>
          </p:cNvSpPr>
          <p:nvPr>
            <p:ph sz="half" idx="36" hasCustomPrompt="1"/>
          </p:nvPr>
        </p:nvSpPr>
        <p:spPr>
          <a:xfrm>
            <a:off x="1315132" y="4598114"/>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13" name="Picture Placeholder 13">
            <a:extLst>
              <a:ext uri="{FF2B5EF4-FFF2-40B4-BE49-F238E27FC236}">
                <a16:creationId xmlns:a16="http://schemas.microsoft.com/office/drawing/2014/main" id="{379710CF-67CB-C5A8-E816-B34A17870065}"/>
              </a:ext>
            </a:extLst>
          </p:cNvPr>
          <p:cNvSpPr>
            <a:spLocks noGrp="1"/>
          </p:cNvSpPr>
          <p:nvPr>
            <p:ph type="pic" sz="quarter" idx="37"/>
          </p:nvPr>
        </p:nvSpPr>
        <p:spPr>
          <a:xfrm>
            <a:off x="246063" y="3933802"/>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15" name="Straight Connector 14">
            <a:extLst>
              <a:ext uri="{FF2B5EF4-FFF2-40B4-BE49-F238E27FC236}">
                <a16:creationId xmlns:a16="http://schemas.microsoft.com/office/drawing/2014/main" id="{336AFB5B-FDA0-A8B7-C776-4340BA84000E}"/>
              </a:ext>
            </a:extLst>
          </p:cNvPr>
          <p:cNvCxnSpPr>
            <a:cxnSpLocks/>
          </p:cNvCxnSpPr>
          <p:nvPr userDrawn="1"/>
        </p:nvCxnSpPr>
        <p:spPr>
          <a:xfrm>
            <a:off x="246063"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B326D9DC-3A0A-4A4D-B204-E14ED09D76D6}"/>
              </a:ext>
            </a:extLst>
          </p:cNvPr>
          <p:cNvSpPr>
            <a:spLocks noGrp="1"/>
          </p:cNvSpPr>
          <p:nvPr>
            <p:ph sz="half" idx="38" hasCustomPrompt="1"/>
          </p:nvPr>
        </p:nvSpPr>
        <p:spPr>
          <a:xfrm>
            <a:off x="3248131" y="5296978"/>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8" name="Content Placeholder 2">
            <a:extLst>
              <a:ext uri="{FF2B5EF4-FFF2-40B4-BE49-F238E27FC236}">
                <a16:creationId xmlns:a16="http://schemas.microsoft.com/office/drawing/2014/main" id="{B9661405-A2C7-BF69-191D-EAF285F66B5F}"/>
              </a:ext>
            </a:extLst>
          </p:cNvPr>
          <p:cNvSpPr>
            <a:spLocks noGrp="1"/>
          </p:cNvSpPr>
          <p:nvPr>
            <p:ph sz="half" idx="39" hasCustomPrompt="1"/>
          </p:nvPr>
        </p:nvSpPr>
        <p:spPr>
          <a:xfrm>
            <a:off x="4324976" y="4376623"/>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19" name="Content Placeholder 2">
            <a:extLst>
              <a:ext uri="{FF2B5EF4-FFF2-40B4-BE49-F238E27FC236}">
                <a16:creationId xmlns:a16="http://schemas.microsoft.com/office/drawing/2014/main" id="{090442F8-1DEE-2B54-9155-BC69F63B9529}"/>
              </a:ext>
            </a:extLst>
          </p:cNvPr>
          <p:cNvSpPr>
            <a:spLocks noGrp="1"/>
          </p:cNvSpPr>
          <p:nvPr>
            <p:ph sz="half" idx="40" hasCustomPrompt="1"/>
          </p:nvPr>
        </p:nvSpPr>
        <p:spPr>
          <a:xfrm>
            <a:off x="4324976" y="4598114"/>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20" name="Picture Placeholder 13">
            <a:extLst>
              <a:ext uri="{FF2B5EF4-FFF2-40B4-BE49-F238E27FC236}">
                <a16:creationId xmlns:a16="http://schemas.microsoft.com/office/drawing/2014/main" id="{7EC4EBC2-D787-2DEC-5328-B9C4BF37C4FA}"/>
              </a:ext>
            </a:extLst>
          </p:cNvPr>
          <p:cNvSpPr>
            <a:spLocks noGrp="1"/>
          </p:cNvSpPr>
          <p:nvPr>
            <p:ph type="pic" sz="quarter" idx="41"/>
          </p:nvPr>
        </p:nvSpPr>
        <p:spPr>
          <a:xfrm>
            <a:off x="3255907" y="3933802"/>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21" name="Straight Connector 20">
            <a:extLst>
              <a:ext uri="{FF2B5EF4-FFF2-40B4-BE49-F238E27FC236}">
                <a16:creationId xmlns:a16="http://schemas.microsoft.com/office/drawing/2014/main" id="{578AF1FF-68E1-5C03-B7ED-3550D2F49628}"/>
              </a:ext>
            </a:extLst>
          </p:cNvPr>
          <p:cNvCxnSpPr>
            <a:cxnSpLocks/>
          </p:cNvCxnSpPr>
          <p:nvPr userDrawn="1"/>
        </p:nvCxnSpPr>
        <p:spPr>
          <a:xfrm>
            <a:off x="3255907"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5DA886CB-AFE5-79DE-AEB9-488F03D33B59}"/>
              </a:ext>
            </a:extLst>
          </p:cNvPr>
          <p:cNvSpPr>
            <a:spLocks noGrp="1"/>
          </p:cNvSpPr>
          <p:nvPr>
            <p:ph sz="half" idx="42" hasCustomPrompt="1"/>
          </p:nvPr>
        </p:nvSpPr>
        <p:spPr>
          <a:xfrm>
            <a:off x="6250199" y="5296978"/>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23" name="Content Placeholder 2">
            <a:extLst>
              <a:ext uri="{FF2B5EF4-FFF2-40B4-BE49-F238E27FC236}">
                <a16:creationId xmlns:a16="http://schemas.microsoft.com/office/drawing/2014/main" id="{A5AC3E7E-A2A7-B16F-788C-DA24BD056EE4}"/>
              </a:ext>
            </a:extLst>
          </p:cNvPr>
          <p:cNvSpPr>
            <a:spLocks noGrp="1"/>
          </p:cNvSpPr>
          <p:nvPr>
            <p:ph sz="half" idx="43" hasCustomPrompt="1"/>
          </p:nvPr>
        </p:nvSpPr>
        <p:spPr>
          <a:xfrm>
            <a:off x="7319268" y="4376623"/>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24" name="Content Placeholder 2">
            <a:extLst>
              <a:ext uri="{FF2B5EF4-FFF2-40B4-BE49-F238E27FC236}">
                <a16:creationId xmlns:a16="http://schemas.microsoft.com/office/drawing/2014/main" id="{2188D71D-69F2-1019-1CF9-8ECBD9BF9A7D}"/>
              </a:ext>
            </a:extLst>
          </p:cNvPr>
          <p:cNvSpPr>
            <a:spLocks noGrp="1"/>
          </p:cNvSpPr>
          <p:nvPr>
            <p:ph sz="half" idx="44" hasCustomPrompt="1"/>
          </p:nvPr>
        </p:nvSpPr>
        <p:spPr>
          <a:xfrm>
            <a:off x="7319268" y="4598114"/>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25" name="Picture Placeholder 13">
            <a:extLst>
              <a:ext uri="{FF2B5EF4-FFF2-40B4-BE49-F238E27FC236}">
                <a16:creationId xmlns:a16="http://schemas.microsoft.com/office/drawing/2014/main" id="{E46E6156-517E-B718-B0C3-BAAB98E213D6}"/>
              </a:ext>
            </a:extLst>
          </p:cNvPr>
          <p:cNvSpPr>
            <a:spLocks noGrp="1"/>
          </p:cNvSpPr>
          <p:nvPr>
            <p:ph type="pic" sz="quarter" idx="45"/>
          </p:nvPr>
        </p:nvSpPr>
        <p:spPr>
          <a:xfrm>
            <a:off x="6250199" y="3933802"/>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30" name="Straight Connector 29">
            <a:extLst>
              <a:ext uri="{FF2B5EF4-FFF2-40B4-BE49-F238E27FC236}">
                <a16:creationId xmlns:a16="http://schemas.microsoft.com/office/drawing/2014/main" id="{184BE381-C243-9238-B2B4-2988377E2B6C}"/>
              </a:ext>
            </a:extLst>
          </p:cNvPr>
          <p:cNvCxnSpPr>
            <a:cxnSpLocks/>
          </p:cNvCxnSpPr>
          <p:nvPr userDrawn="1"/>
        </p:nvCxnSpPr>
        <p:spPr>
          <a:xfrm>
            <a:off x="6250199"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5937F90-EF39-129F-BE75-DF08C9BAF3ED}"/>
              </a:ext>
            </a:extLst>
          </p:cNvPr>
          <p:cNvSpPr>
            <a:spLocks noGrp="1"/>
          </p:cNvSpPr>
          <p:nvPr>
            <p:ph sz="half" idx="46" hasCustomPrompt="1"/>
          </p:nvPr>
        </p:nvSpPr>
        <p:spPr>
          <a:xfrm>
            <a:off x="9252267" y="5296978"/>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2" name="Content Placeholder 2">
            <a:extLst>
              <a:ext uri="{FF2B5EF4-FFF2-40B4-BE49-F238E27FC236}">
                <a16:creationId xmlns:a16="http://schemas.microsoft.com/office/drawing/2014/main" id="{9D2B19A8-0F3E-10F0-4C6F-5A0E2AE56960}"/>
              </a:ext>
            </a:extLst>
          </p:cNvPr>
          <p:cNvSpPr>
            <a:spLocks noGrp="1"/>
          </p:cNvSpPr>
          <p:nvPr>
            <p:ph sz="half" idx="47" hasCustomPrompt="1"/>
          </p:nvPr>
        </p:nvSpPr>
        <p:spPr>
          <a:xfrm>
            <a:off x="10321336" y="4376623"/>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[Full Name]</a:t>
            </a:r>
          </a:p>
        </p:txBody>
      </p:sp>
      <p:sp>
        <p:nvSpPr>
          <p:cNvPr id="33" name="Content Placeholder 2">
            <a:extLst>
              <a:ext uri="{FF2B5EF4-FFF2-40B4-BE49-F238E27FC236}">
                <a16:creationId xmlns:a16="http://schemas.microsoft.com/office/drawing/2014/main" id="{25B659BE-6173-1FC9-5E51-93F559096952}"/>
              </a:ext>
            </a:extLst>
          </p:cNvPr>
          <p:cNvSpPr>
            <a:spLocks noGrp="1"/>
          </p:cNvSpPr>
          <p:nvPr>
            <p:ph sz="half" idx="48" hasCustomPrompt="1"/>
          </p:nvPr>
        </p:nvSpPr>
        <p:spPr>
          <a:xfrm>
            <a:off x="10321336" y="4598114"/>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[Position Title]</a:t>
            </a:r>
          </a:p>
        </p:txBody>
      </p:sp>
      <p:sp>
        <p:nvSpPr>
          <p:cNvPr id="34" name="Picture Placeholder 13">
            <a:extLst>
              <a:ext uri="{FF2B5EF4-FFF2-40B4-BE49-F238E27FC236}">
                <a16:creationId xmlns:a16="http://schemas.microsoft.com/office/drawing/2014/main" id="{389F46D5-346A-CBF9-F335-4C54331B269A}"/>
              </a:ext>
            </a:extLst>
          </p:cNvPr>
          <p:cNvSpPr>
            <a:spLocks noGrp="1"/>
          </p:cNvSpPr>
          <p:nvPr>
            <p:ph type="pic" sz="quarter" idx="49"/>
          </p:nvPr>
        </p:nvSpPr>
        <p:spPr>
          <a:xfrm>
            <a:off x="9252267" y="3933802"/>
            <a:ext cx="954980" cy="1179457"/>
          </a:xfrm>
          <a:solidFill>
            <a:schemeClr val="bg1">
              <a:lumMod val="85000"/>
            </a:schemeClr>
          </a:solidFill>
        </p:spPr>
        <p:txBody>
          <a:bodyPr/>
          <a:lstStyle>
            <a:lvl1pPr algn="ctr">
              <a:defRPr sz="1100"/>
            </a:lvl1pPr>
          </a:lstStyle>
          <a:p>
            <a:r>
              <a:rPr lang="en-US"/>
              <a:t>Click icon to add picture</a:t>
            </a:r>
            <a:endParaRPr lang="en-AU" dirty="0"/>
          </a:p>
        </p:txBody>
      </p:sp>
      <p:cxnSp>
        <p:nvCxnSpPr>
          <p:cNvPr id="35" name="Straight Connector 34">
            <a:extLst>
              <a:ext uri="{FF2B5EF4-FFF2-40B4-BE49-F238E27FC236}">
                <a16:creationId xmlns:a16="http://schemas.microsoft.com/office/drawing/2014/main" id="{DA2FD69B-31E8-ADB9-C1A7-1225B6F912E0}"/>
              </a:ext>
            </a:extLst>
          </p:cNvPr>
          <p:cNvCxnSpPr>
            <a:cxnSpLocks/>
          </p:cNvCxnSpPr>
          <p:nvPr userDrawn="1"/>
        </p:nvCxnSpPr>
        <p:spPr>
          <a:xfrm>
            <a:off x="9252267"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CFAABF-5BE3-C3E9-B688-2F90577E6F7F}"/>
              </a:ext>
            </a:extLst>
          </p:cNvPr>
          <p:cNvCxnSpPr>
            <a:cxnSpLocks/>
          </p:cNvCxnSpPr>
          <p:nvPr userDrawn="1"/>
        </p:nvCxnSpPr>
        <p:spPr>
          <a:xfrm>
            <a:off x="246063"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D416958-872E-4AE2-0A49-25149F415807}"/>
              </a:ext>
            </a:extLst>
          </p:cNvPr>
          <p:cNvCxnSpPr>
            <a:cxnSpLocks/>
          </p:cNvCxnSpPr>
          <p:nvPr userDrawn="1"/>
        </p:nvCxnSpPr>
        <p:spPr>
          <a:xfrm>
            <a:off x="3255907"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777507-A201-8966-11D5-5DCBBE8FA9A0}"/>
              </a:ext>
            </a:extLst>
          </p:cNvPr>
          <p:cNvCxnSpPr>
            <a:cxnSpLocks/>
          </p:cNvCxnSpPr>
          <p:nvPr userDrawn="1"/>
        </p:nvCxnSpPr>
        <p:spPr>
          <a:xfrm>
            <a:off x="6250199"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D7C2FFC-C886-2177-92EE-ED3ED225BBD3}"/>
              </a:ext>
            </a:extLst>
          </p:cNvPr>
          <p:cNvCxnSpPr>
            <a:cxnSpLocks/>
          </p:cNvCxnSpPr>
          <p:nvPr userDrawn="1"/>
        </p:nvCxnSpPr>
        <p:spPr>
          <a:xfrm>
            <a:off x="9252267"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33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jects">
    <p:spTree>
      <p:nvGrpSpPr>
        <p:cNvPr id="1" name=""/>
        <p:cNvGrpSpPr/>
        <p:nvPr/>
      </p:nvGrpSpPr>
      <p:grpSpPr>
        <a:xfrm>
          <a:off x="0" y="0"/>
          <a:ext cx="0" cy="0"/>
          <a:chOff x="0" y="0"/>
          <a:chExt cx="0" cy="0"/>
        </a:xfrm>
      </p:grpSpPr>
      <p:sp>
        <p:nvSpPr>
          <p:cNvPr id="88" name="Picture Placeholder 13">
            <a:extLst>
              <a:ext uri="{FF2B5EF4-FFF2-40B4-BE49-F238E27FC236}">
                <a16:creationId xmlns:a16="http://schemas.microsoft.com/office/drawing/2014/main" id="{AC14EEB6-6D63-402E-B93A-8F5FE2A0195D}"/>
              </a:ext>
            </a:extLst>
          </p:cNvPr>
          <p:cNvSpPr>
            <a:spLocks noGrp="1"/>
          </p:cNvSpPr>
          <p:nvPr>
            <p:ph type="pic" sz="quarter" idx="44" hasCustomPrompt="1"/>
          </p:nvPr>
        </p:nvSpPr>
        <p:spPr>
          <a:xfrm>
            <a:off x="246063" y="1056917"/>
            <a:ext cx="1531044" cy="2520000"/>
          </a:xfrm>
          <a:solidFill>
            <a:schemeClr val="bg1">
              <a:lumMod val="85000"/>
            </a:schemeClr>
          </a:solidFill>
        </p:spPr>
        <p:txBody>
          <a:bodyPr anchor="ctr"/>
          <a:lstStyle>
            <a:lvl1pPr algn="ctr">
              <a:defRPr sz="1100"/>
            </a:lvl1pPr>
          </a:lstStyle>
          <a:p>
            <a:r>
              <a:rPr lang="en-US" dirty="0"/>
              <a:t>Click icon to add </a:t>
            </a:r>
            <a:br>
              <a:rPr lang="en-US" dirty="0"/>
            </a:br>
            <a:r>
              <a:rPr lang="en-US" dirty="0"/>
              <a:t>picture</a:t>
            </a:r>
            <a:br>
              <a:rPr lang="en-US" dirty="0"/>
            </a:br>
            <a:br>
              <a:rPr lang="en-US" dirty="0"/>
            </a:br>
            <a:br>
              <a:rPr lang="en-US" dirty="0"/>
            </a:br>
            <a:br>
              <a:rPr lang="en-US" dirty="0"/>
            </a:br>
            <a:endParaRPr lang="en-AU" dirty="0"/>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dirty="0"/>
              <a:t>Click to add text</a:t>
            </a:r>
            <a:endParaRPr lang="en-AU" dirty="0"/>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902313" y="1197813"/>
            <a:ext cx="4049226"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902313" y="1521862"/>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A91F27D9-555F-47F5-9EAF-58416922DF63}"/>
              </a:ext>
            </a:extLst>
          </p:cNvPr>
          <p:cNvSpPr>
            <a:spLocks noGrp="1"/>
          </p:cNvSpPr>
          <p:nvPr>
            <p:ph sz="half" idx="19" hasCustomPrompt="1"/>
          </p:nvPr>
        </p:nvSpPr>
        <p:spPr>
          <a:xfrm>
            <a:off x="1902313" y="1704576"/>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29" name="Content Placeholder 2">
            <a:extLst>
              <a:ext uri="{FF2B5EF4-FFF2-40B4-BE49-F238E27FC236}">
                <a16:creationId xmlns:a16="http://schemas.microsoft.com/office/drawing/2014/main" id="{7598D2EF-2F6D-4BB1-A5E4-1029C4867AD0}"/>
              </a:ext>
            </a:extLst>
          </p:cNvPr>
          <p:cNvSpPr>
            <a:spLocks noGrp="1"/>
          </p:cNvSpPr>
          <p:nvPr>
            <p:ph sz="half" idx="20" hasCustomPrompt="1"/>
          </p:nvPr>
        </p:nvSpPr>
        <p:spPr>
          <a:xfrm>
            <a:off x="1902313" y="1887290"/>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7" name="Text Placeholder 6">
            <a:extLst>
              <a:ext uri="{FF2B5EF4-FFF2-40B4-BE49-F238E27FC236}">
                <a16:creationId xmlns:a16="http://schemas.microsoft.com/office/drawing/2014/main" id="{76E0E897-131D-4D1C-A79E-051719F48647}"/>
              </a:ext>
            </a:extLst>
          </p:cNvPr>
          <p:cNvSpPr>
            <a:spLocks noGrp="1"/>
          </p:cNvSpPr>
          <p:nvPr>
            <p:ph type="body" sz="quarter" idx="21" hasCustomPrompt="1"/>
          </p:nvPr>
        </p:nvSpPr>
        <p:spPr>
          <a:xfrm>
            <a:off x="1902312" y="2215702"/>
            <a:ext cx="4049226" cy="432000"/>
          </a:xfrm>
        </p:spPr>
        <p:txBody>
          <a:bodyPr/>
          <a:lstStyle>
            <a:lvl1pPr>
              <a:defRPr sz="1100" b="1"/>
            </a:lvl1pPr>
          </a:lstStyle>
          <a:p>
            <a:pPr lvl="0"/>
            <a:r>
              <a:rPr lang="en-US" dirty="0"/>
              <a:t>[Project Overview – why this project is relevant]</a:t>
            </a:r>
            <a:endParaRPr lang="en-AU" dirty="0"/>
          </a:p>
        </p:txBody>
      </p:sp>
      <p:sp>
        <p:nvSpPr>
          <p:cNvPr id="32" name="Text Placeholder 6">
            <a:extLst>
              <a:ext uri="{FF2B5EF4-FFF2-40B4-BE49-F238E27FC236}">
                <a16:creationId xmlns:a16="http://schemas.microsoft.com/office/drawing/2014/main" id="{8DC5ED64-DE91-4FE0-B373-6A6EFC650461}"/>
              </a:ext>
            </a:extLst>
          </p:cNvPr>
          <p:cNvSpPr>
            <a:spLocks noGrp="1"/>
          </p:cNvSpPr>
          <p:nvPr>
            <p:ph type="body" sz="quarter" idx="22" hasCustomPrompt="1"/>
          </p:nvPr>
        </p:nvSpPr>
        <p:spPr>
          <a:xfrm>
            <a:off x="1910299" y="2723907"/>
            <a:ext cx="4049226" cy="850794"/>
          </a:xfrm>
        </p:spPr>
        <p:txBody>
          <a:bodyPr/>
          <a:lstStyle>
            <a:lvl1pPr>
              <a:defRPr sz="1100"/>
            </a:lvl1pPr>
          </a:lstStyle>
          <a:p>
            <a:pPr lvl="0"/>
            <a:r>
              <a:rPr lang="en-US" dirty="0"/>
              <a:t>[Outcomes]</a:t>
            </a:r>
            <a:endParaRPr lang="en-AU" dirty="0"/>
          </a:p>
        </p:txBody>
      </p:sp>
      <p:cxnSp>
        <p:nvCxnSpPr>
          <p:cNvPr id="67" name="Straight Connector 66">
            <a:extLst>
              <a:ext uri="{FF2B5EF4-FFF2-40B4-BE49-F238E27FC236}">
                <a16:creationId xmlns:a16="http://schemas.microsoft.com/office/drawing/2014/main" id="{0585CFC0-7E8A-4A3A-8D74-E62BEA270EE1}"/>
              </a:ext>
            </a:extLst>
          </p:cNvPr>
          <p:cNvCxnSpPr>
            <a:cxnSpLocks/>
          </p:cNvCxnSpPr>
          <p:nvPr/>
        </p:nvCxnSpPr>
        <p:spPr>
          <a:xfrm>
            <a:off x="246063" y="3820314"/>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8D9C94-A2CC-4720-9C94-400025C1C3A3}"/>
              </a:ext>
            </a:extLst>
          </p:cNvPr>
          <p:cNvCxnSpPr>
            <a:cxnSpLocks/>
          </p:cNvCxnSpPr>
          <p:nvPr userDrawn="1"/>
        </p:nvCxnSpPr>
        <p:spPr>
          <a:xfrm>
            <a:off x="2460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F51CF9D-CC76-449B-949B-1EA369D05D3B}"/>
              </a:ext>
            </a:extLst>
          </p:cNvPr>
          <p:cNvCxnSpPr>
            <a:cxnSpLocks/>
          </p:cNvCxnSpPr>
          <p:nvPr userDrawn="1"/>
        </p:nvCxnSpPr>
        <p:spPr>
          <a:xfrm>
            <a:off x="246063" y="3820314"/>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A0826943-BD02-709E-7455-33888FBF3A92}"/>
              </a:ext>
            </a:extLst>
          </p:cNvPr>
          <p:cNvSpPr>
            <a:spLocks noGrp="1"/>
          </p:cNvSpPr>
          <p:nvPr>
            <p:ph type="dt" sz="half" idx="48"/>
          </p:nvPr>
        </p:nvSpPr>
        <p:spPr/>
        <p:txBody>
          <a:bodyPr/>
          <a:lstStyle/>
          <a:p>
            <a:pPr algn="r"/>
            <a:r>
              <a:rPr lang="en-US"/>
              <a:t>l  © 2024 GHD. All rights reserved.</a:t>
            </a:r>
            <a:endParaRPr lang="en-GB" dirty="0"/>
          </a:p>
        </p:txBody>
      </p:sp>
      <p:sp>
        <p:nvSpPr>
          <p:cNvPr id="3" name="Footer Placeholder 2">
            <a:extLst>
              <a:ext uri="{FF2B5EF4-FFF2-40B4-BE49-F238E27FC236}">
                <a16:creationId xmlns:a16="http://schemas.microsoft.com/office/drawing/2014/main" id="{F319A3EA-7474-ACA7-92B8-7C307F7A15B0}"/>
              </a:ext>
            </a:extLst>
          </p:cNvPr>
          <p:cNvSpPr>
            <a:spLocks noGrp="1"/>
          </p:cNvSpPr>
          <p:nvPr>
            <p:ph type="ftr" sz="quarter" idx="49"/>
          </p:nvPr>
        </p:nvSpPr>
        <p:spPr/>
        <p:txBody>
          <a:bodyPr/>
          <a:lstStyle/>
          <a:p>
            <a:pPr algn="r"/>
            <a:r>
              <a:rPr lang="en-AU"/>
              <a:t>[Footer]</a:t>
            </a:r>
            <a:endParaRPr lang="en-AU" dirty="0"/>
          </a:p>
        </p:txBody>
      </p:sp>
      <p:sp>
        <p:nvSpPr>
          <p:cNvPr id="6" name="Slide Number Placeholder 5">
            <a:extLst>
              <a:ext uri="{FF2B5EF4-FFF2-40B4-BE49-F238E27FC236}">
                <a16:creationId xmlns:a16="http://schemas.microsoft.com/office/drawing/2014/main" id="{9A0567CF-91D1-A5BD-7179-8E431E9ED174}"/>
              </a:ext>
            </a:extLst>
          </p:cNvPr>
          <p:cNvSpPr>
            <a:spLocks noGrp="1"/>
          </p:cNvSpPr>
          <p:nvPr>
            <p:ph type="sldNum" sz="quarter" idx="50"/>
          </p:nvPr>
        </p:nvSpPr>
        <p:spPr/>
        <p:txBody>
          <a:bodyPr/>
          <a:lstStyle/>
          <a:p>
            <a:fld id="{E917DE0E-AFB1-41FD-BC35-27DB61CA125F}" type="slidenum">
              <a:rPr lang="en-AU" smtClean="0"/>
              <a:pPr/>
              <a:t>‹#›</a:t>
            </a:fld>
            <a:endParaRPr lang="en-AU" dirty="0"/>
          </a:p>
        </p:txBody>
      </p:sp>
      <p:sp>
        <p:nvSpPr>
          <p:cNvPr id="5" name="Picture Placeholder 13">
            <a:extLst>
              <a:ext uri="{FF2B5EF4-FFF2-40B4-BE49-F238E27FC236}">
                <a16:creationId xmlns:a16="http://schemas.microsoft.com/office/drawing/2014/main" id="{71616CAB-C4C8-4BE1-0286-E6BD4681D1D9}"/>
              </a:ext>
            </a:extLst>
          </p:cNvPr>
          <p:cNvSpPr>
            <a:spLocks noGrp="1"/>
          </p:cNvSpPr>
          <p:nvPr>
            <p:ph type="pic" sz="quarter" idx="51" hasCustomPrompt="1"/>
          </p:nvPr>
        </p:nvSpPr>
        <p:spPr>
          <a:xfrm>
            <a:off x="246063" y="3865575"/>
            <a:ext cx="1531044" cy="2520000"/>
          </a:xfrm>
          <a:solidFill>
            <a:schemeClr val="bg1">
              <a:lumMod val="85000"/>
            </a:schemeClr>
          </a:solidFill>
        </p:spPr>
        <p:txBody>
          <a:bodyPr anchor="ctr"/>
          <a:lstStyle>
            <a:lvl1pPr algn="ctr">
              <a:defRPr sz="1100"/>
            </a:lvl1pPr>
          </a:lstStyle>
          <a:p>
            <a:r>
              <a:rPr lang="en-US" dirty="0"/>
              <a:t>Click icon to add </a:t>
            </a:r>
            <a:br>
              <a:rPr lang="en-US" dirty="0"/>
            </a:br>
            <a:r>
              <a:rPr lang="en-US" dirty="0"/>
              <a:t>picture</a:t>
            </a:r>
            <a:br>
              <a:rPr lang="en-US" dirty="0"/>
            </a:br>
            <a:br>
              <a:rPr lang="en-US" dirty="0"/>
            </a:br>
            <a:br>
              <a:rPr lang="en-US" dirty="0"/>
            </a:br>
            <a:br>
              <a:rPr lang="en-US" dirty="0"/>
            </a:br>
            <a:endParaRPr lang="en-AU" dirty="0"/>
          </a:p>
        </p:txBody>
      </p:sp>
      <p:sp>
        <p:nvSpPr>
          <p:cNvPr id="8" name="Content Placeholder 2">
            <a:extLst>
              <a:ext uri="{FF2B5EF4-FFF2-40B4-BE49-F238E27FC236}">
                <a16:creationId xmlns:a16="http://schemas.microsoft.com/office/drawing/2014/main" id="{247CF4D0-1476-893D-2F2B-2939842BE8E4}"/>
              </a:ext>
            </a:extLst>
          </p:cNvPr>
          <p:cNvSpPr>
            <a:spLocks noGrp="1"/>
          </p:cNvSpPr>
          <p:nvPr>
            <p:ph sz="half" idx="52" hasCustomPrompt="1"/>
          </p:nvPr>
        </p:nvSpPr>
        <p:spPr>
          <a:xfrm>
            <a:off x="1902313" y="4006471"/>
            <a:ext cx="4049226"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9" name="Content Placeholder 2">
            <a:extLst>
              <a:ext uri="{FF2B5EF4-FFF2-40B4-BE49-F238E27FC236}">
                <a16:creationId xmlns:a16="http://schemas.microsoft.com/office/drawing/2014/main" id="{00BF47D2-EF77-C782-A033-E6580209E33B}"/>
              </a:ext>
            </a:extLst>
          </p:cNvPr>
          <p:cNvSpPr>
            <a:spLocks noGrp="1"/>
          </p:cNvSpPr>
          <p:nvPr>
            <p:ph sz="half" idx="53" hasCustomPrompt="1"/>
          </p:nvPr>
        </p:nvSpPr>
        <p:spPr>
          <a:xfrm>
            <a:off x="1902313" y="4330174"/>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sp>
        <p:nvSpPr>
          <p:cNvPr id="13" name="Content Placeholder 2">
            <a:extLst>
              <a:ext uri="{FF2B5EF4-FFF2-40B4-BE49-F238E27FC236}">
                <a16:creationId xmlns:a16="http://schemas.microsoft.com/office/drawing/2014/main" id="{40406D21-9BE6-4A94-A2B6-5A168A1B3474}"/>
              </a:ext>
            </a:extLst>
          </p:cNvPr>
          <p:cNvSpPr>
            <a:spLocks noGrp="1"/>
          </p:cNvSpPr>
          <p:nvPr>
            <p:ph sz="half" idx="54" hasCustomPrompt="1"/>
          </p:nvPr>
        </p:nvSpPr>
        <p:spPr>
          <a:xfrm>
            <a:off x="1902313" y="4512888"/>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14" name="Content Placeholder 2">
            <a:extLst>
              <a:ext uri="{FF2B5EF4-FFF2-40B4-BE49-F238E27FC236}">
                <a16:creationId xmlns:a16="http://schemas.microsoft.com/office/drawing/2014/main" id="{CEA4AAA2-700B-62FD-5ECB-7CEFF97851B5}"/>
              </a:ext>
            </a:extLst>
          </p:cNvPr>
          <p:cNvSpPr>
            <a:spLocks noGrp="1"/>
          </p:cNvSpPr>
          <p:nvPr>
            <p:ph sz="half" idx="55" hasCustomPrompt="1"/>
          </p:nvPr>
        </p:nvSpPr>
        <p:spPr>
          <a:xfrm>
            <a:off x="1902313" y="4695602"/>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15" name="Text Placeholder 6">
            <a:extLst>
              <a:ext uri="{FF2B5EF4-FFF2-40B4-BE49-F238E27FC236}">
                <a16:creationId xmlns:a16="http://schemas.microsoft.com/office/drawing/2014/main" id="{3582946E-459E-E2DB-1F12-2070E0AFDB84}"/>
              </a:ext>
            </a:extLst>
          </p:cNvPr>
          <p:cNvSpPr>
            <a:spLocks noGrp="1"/>
          </p:cNvSpPr>
          <p:nvPr>
            <p:ph type="body" sz="quarter" idx="56" hasCustomPrompt="1"/>
          </p:nvPr>
        </p:nvSpPr>
        <p:spPr>
          <a:xfrm>
            <a:off x="1902312" y="5024360"/>
            <a:ext cx="4049226" cy="432000"/>
          </a:xfrm>
        </p:spPr>
        <p:txBody>
          <a:bodyPr/>
          <a:lstStyle>
            <a:lvl1pPr>
              <a:defRPr sz="1100" b="1"/>
            </a:lvl1pPr>
          </a:lstStyle>
          <a:p>
            <a:pPr lvl="0"/>
            <a:r>
              <a:rPr lang="en-US" dirty="0"/>
              <a:t>[Project Overview – why this project is relevant]</a:t>
            </a:r>
            <a:endParaRPr lang="en-AU" dirty="0"/>
          </a:p>
        </p:txBody>
      </p:sp>
      <p:sp>
        <p:nvSpPr>
          <p:cNvPr id="17" name="Text Placeholder 6">
            <a:extLst>
              <a:ext uri="{FF2B5EF4-FFF2-40B4-BE49-F238E27FC236}">
                <a16:creationId xmlns:a16="http://schemas.microsoft.com/office/drawing/2014/main" id="{31C4B96B-1321-37D3-AE4D-E1D5F4D521D1}"/>
              </a:ext>
            </a:extLst>
          </p:cNvPr>
          <p:cNvSpPr>
            <a:spLocks noGrp="1"/>
          </p:cNvSpPr>
          <p:nvPr>
            <p:ph type="body" sz="quarter" idx="57" hasCustomPrompt="1"/>
          </p:nvPr>
        </p:nvSpPr>
        <p:spPr>
          <a:xfrm>
            <a:off x="1910299" y="5532565"/>
            <a:ext cx="4049226" cy="850793"/>
          </a:xfrm>
        </p:spPr>
        <p:txBody>
          <a:bodyPr/>
          <a:lstStyle>
            <a:lvl1pPr>
              <a:defRPr sz="1100"/>
            </a:lvl1pPr>
          </a:lstStyle>
          <a:p>
            <a:pPr lvl="0"/>
            <a:r>
              <a:rPr lang="en-US" dirty="0"/>
              <a:t>[Outcomes]</a:t>
            </a:r>
            <a:endParaRPr lang="en-AU" dirty="0"/>
          </a:p>
        </p:txBody>
      </p:sp>
      <p:sp>
        <p:nvSpPr>
          <p:cNvPr id="18" name="Picture Placeholder 13">
            <a:extLst>
              <a:ext uri="{FF2B5EF4-FFF2-40B4-BE49-F238E27FC236}">
                <a16:creationId xmlns:a16="http://schemas.microsoft.com/office/drawing/2014/main" id="{63D4D07E-8AEE-B4E0-94DF-B595735D0816}"/>
              </a:ext>
            </a:extLst>
          </p:cNvPr>
          <p:cNvSpPr>
            <a:spLocks noGrp="1"/>
          </p:cNvSpPr>
          <p:nvPr>
            <p:ph type="pic" sz="quarter" idx="58" hasCustomPrompt="1"/>
          </p:nvPr>
        </p:nvSpPr>
        <p:spPr>
          <a:xfrm>
            <a:off x="6258556" y="1056917"/>
            <a:ext cx="1531044" cy="2520000"/>
          </a:xfrm>
          <a:solidFill>
            <a:schemeClr val="bg1">
              <a:lumMod val="85000"/>
            </a:schemeClr>
          </a:solidFill>
        </p:spPr>
        <p:txBody>
          <a:bodyPr anchor="ctr"/>
          <a:lstStyle>
            <a:lvl1pPr algn="ctr">
              <a:defRPr sz="1100"/>
            </a:lvl1pPr>
          </a:lstStyle>
          <a:p>
            <a:r>
              <a:rPr lang="en-US" dirty="0"/>
              <a:t>Click icon to add </a:t>
            </a:r>
            <a:br>
              <a:rPr lang="en-US" dirty="0"/>
            </a:br>
            <a:r>
              <a:rPr lang="en-US" dirty="0"/>
              <a:t>picture</a:t>
            </a:r>
            <a:br>
              <a:rPr lang="en-US" dirty="0"/>
            </a:br>
            <a:br>
              <a:rPr lang="en-US" dirty="0"/>
            </a:br>
            <a:br>
              <a:rPr lang="en-US" dirty="0"/>
            </a:br>
            <a:br>
              <a:rPr lang="en-US" dirty="0"/>
            </a:br>
            <a:endParaRPr lang="en-AU" dirty="0"/>
          </a:p>
        </p:txBody>
      </p:sp>
      <p:sp>
        <p:nvSpPr>
          <p:cNvPr id="19" name="Content Placeholder 2">
            <a:extLst>
              <a:ext uri="{FF2B5EF4-FFF2-40B4-BE49-F238E27FC236}">
                <a16:creationId xmlns:a16="http://schemas.microsoft.com/office/drawing/2014/main" id="{40B29DBC-4D3A-A39A-8248-1FF975533768}"/>
              </a:ext>
            </a:extLst>
          </p:cNvPr>
          <p:cNvSpPr>
            <a:spLocks noGrp="1"/>
          </p:cNvSpPr>
          <p:nvPr>
            <p:ph sz="half" idx="59" hasCustomPrompt="1"/>
          </p:nvPr>
        </p:nvSpPr>
        <p:spPr>
          <a:xfrm>
            <a:off x="7914806" y="1197813"/>
            <a:ext cx="4049226"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20" name="Content Placeholder 2">
            <a:extLst>
              <a:ext uri="{FF2B5EF4-FFF2-40B4-BE49-F238E27FC236}">
                <a16:creationId xmlns:a16="http://schemas.microsoft.com/office/drawing/2014/main" id="{3F223CE5-D3F1-1576-017A-AF87A7723FF2}"/>
              </a:ext>
            </a:extLst>
          </p:cNvPr>
          <p:cNvSpPr>
            <a:spLocks noGrp="1"/>
          </p:cNvSpPr>
          <p:nvPr>
            <p:ph sz="half" idx="60" hasCustomPrompt="1"/>
          </p:nvPr>
        </p:nvSpPr>
        <p:spPr>
          <a:xfrm>
            <a:off x="7914806" y="1521862"/>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cxnSp>
        <p:nvCxnSpPr>
          <p:cNvPr id="21" name="Straight Connector 20">
            <a:extLst>
              <a:ext uri="{FF2B5EF4-FFF2-40B4-BE49-F238E27FC236}">
                <a16:creationId xmlns:a16="http://schemas.microsoft.com/office/drawing/2014/main" id="{D4CD23ED-33D7-DD43-6BAE-B1F8AB0D7A54}"/>
              </a:ext>
            </a:extLst>
          </p:cNvPr>
          <p:cNvCxnSpPr>
            <a:cxnSpLocks/>
          </p:cNvCxnSpPr>
          <p:nvPr userDrawn="1"/>
        </p:nvCxnSpPr>
        <p:spPr>
          <a:xfrm>
            <a:off x="6258556"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2C739BF7-61AD-B31D-0B7B-6A676AE6F892}"/>
              </a:ext>
            </a:extLst>
          </p:cNvPr>
          <p:cNvSpPr>
            <a:spLocks noGrp="1"/>
          </p:cNvSpPr>
          <p:nvPr>
            <p:ph sz="half" idx="61" hasCustomPrompt="1"/>
          </p:nvPr>
        </p:nvSpPr>
        <p:spPr>
          <a:xfrm>
            <a:off x="7914806" y="1704576"/>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23" name="Content Placeholder 2">
            <a:extLst>
              <a:ext uri="{FF2B5EF4-FFF2-40B4-BE49-F238E27FC236}">
                <a16:creationId xmlns:a16="http://schemas.microsoft.com/office/drawing/2014/main" id="{D92BDAC1-84E8-2C7F-BD9A-715687B7A29A}"/>
              </a:ext>
            </a:extLst>
          </p:cNvPr>
          <p:cNvSpPr>
            <a:spLocks noGrp="1"/>
          </p:cNvSpPr>
          <p:nvPr>
            <p:ph sz="half" idx="62" hasCustomPrompt="1"/>
          </p:nvPr>
        </p:nvSpPr>
        <p:spPr>
          <a:xfrm>
            <a:off x="7914806" y="1887290"/>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24" name="Text Placeholder 6">
            <a:extLst>
              <a:ext uri="{FF2B5EF4-FFF2-40B4-BE49-F238E27FC236}">
                <a16:creationId xmlns:a16="http://schemas.microsoft.com/office/drawing/2014/main" id="{AADDB10E-960D-CCD3-069C-0D225A6B814D}"/>
              </a:ext>
            </a:extLst>
          </p:cNvPr>
          <p:cNvSpPr>
            <a:spLocks noGrp="1"/>
          </p:cNvSpPr>
          <p:nvPr>
            <p:ph type="body" sz="quarter" idx="63" hasCustomPrompt="1"/>
          </p:nvPr>
        </p:nvSpPr>
        <p:spPr>
          <a:xfrm>
            <a:off x="7914805" y="2215702"/>
            <a:ext cx="4049226" cy="432000"/>
          </a:xfrm>
        </p:spPr>
        <p:txBody>
          <a:bodyPr/>
          <a:lstStyle>
            <a:lvl1pPr>
              <a:defRPr sz="1100" b="1"/>
            </a:lvl1pPr>
          </a:lstStyle>
          <a:p>
            <a:pPr lvl="0"/>
            <a:r>
              <a:rPr lang="en-US" dirty="0"/>
              <a:t>[Project Overview – why this project is relevant]</a:t>
            </a:r>
            <a:endParaRPr lang="en-AU" dirty="0"/>
          </a:p>
        </p:txBody>
      </p:sp>
      <p:sp>
        <p:nvSpPr>
          <p:cNvPr id="25" name="Text Placeholder 6">
            <a:extLst>
              <a:ext uri="{FF2B5EF4-FFF2-40B4-BE49-F238E27FC236}">
                <a16:creationId xmlns:a16="http://schemas.microsoft.com/office/drawing/2014/main" id="{4BC7B904-2BEC-0E5F-5BE3-2977A5D96409}"/>
              </a:ext>
            </a:extLst>
          </p:cNvPr>
          <p:cNvSpPr>
            <a:spLocks noGrp="1"/>
          </p:cNvSpPr>
          <p:nvPr>
            <p:ph type="body" sz="quarter" idx="64" hasCustomPrompt="1"/>
          </p:nvPr>
        </p:nvSpPr>
        <p:spPr>
          <a:xfrm>
            <a:off x="7922792" y="2723907"/>
            <a:ext cx="4049226" cy="850794"/>
          </a:xfrm>
        </p:spPr>
        <p:txBody>
          <a:bodyPr/>
          <a:lstStyle>
            <a:lvl1pPr>
              <a:defRPr sz="1100"/>
            </a:lvl1pPr>
          </a:lstStyle>
          <a:p>
            <a:pPr lvl="0"/>
            <a:r>
              <a:rPr lang="en-US" dirty="0"/>
              <a:t>[Outcomes]</a:t>
            </a:r>
            <a:endParaRPr lang="en-AU" dirty="0"/>
          </a:p>
        </p:txBody>
      </p:sp>
      <p:cxnSp>
        <p:nvCxnSpPr>
          <p:cNvPr id="26" name="Straight Connector 25">
            <a:extLst>
              <a:ext uri="{FF2B5EF4-FFF2-40B4-BE49-F238E27FC236}">
                <a16:creationId xmlns:a16="http://schemas.microsoft.com/office/drawing/2014/main" id="{53A98D1D-BEDC-9069-A936-278BCD70E30F}"/>
              </a:ext>
            </a:extLst>
          </p:cNvPr>
          <p:cNvCxnSpPr>
            <a:cxnSpLocks/>
          </p:cNvCxnSpPr>
          <p:nvPr userDrawn="1"/>
        </p:nvCxnSpPr>
        <p:spPr>
          <a:xfrm>
            <a:off x="6258556" y="3820314"/>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A7246FB-D2AC-AA88-AD77-80D79D95411E}"/>
              </a:ext>
            </a:extLst>
          </p:cNvPr>
          <p:cNvCxnSpPr>
            <a:cxnSpLocks/>
          </p:cNvCxnSpPr>
          <p:nvPr userDrawn="1"/>
        </p:nvCxnSpPr>
        <p:spPr>
          <a:xfrm>
            <a:off x="6258556"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BDC13E-F69A-C5A5-DA0A-53A2BC3E8F19}"/>
              </a:ext>
            </a:extLst>
          </p:cNvPr>
          <p:cNvCxnSpPr>
            <a:cxnSpLocks/>
          </p:cNvCxnSpPr>
          <p:nvPr userDrawn="1"/>
        </p:nvCxnSpPr>
        <p:spPr>
          <a:xfrm>
            <a:off x="6258556" y="3820314"/>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icture Placeholder 13">
            <a:extLst>
              <a:ext uri="{FF2B5EF4-FFF2-40B4-BE49-F238E27FC236}">
                <a16:creationId xmlns:a16="http://schemas.microsoft.com/office/drawing/2014/main" id="{23F4CA29-6CB6-7575-2C7C-5A0FD11BD7C9}"/>
              </a:ext>
            </a:extLst>
          </p:cNvPr>
          <p:cNvSpPr>
            <a:spLocks noGrp="1"/>
          </p:cNvSpPr>
          <p:nvPr>
            <p:ph type="pic" sz="quarter" idx="65" hasCustomPrompt="1"/>
          </p:nvPr>
        </p:nvSpPr>
        <p:spPr>
          <a:xfrm>
            <a:off x="6258556" y="3865575"/>
            <a:ext cx="1531044" cy="2520000"/>
          </a:xfrm>
          <a:solidFill>
            <a:schemeClr val="bg1">
              <a:lumMod val="85000"/>
            </a:schemeClr>
          </a:solidFill>
        </p:spPr>
        <p:txBody>
          <a:bodyPr anchor="ctr"/>
          <a:lstStyle>
            <a:lvl1pPr algn="ctr">
              <a:defRPr sz="1100"/>
            </a:lvl1pPr>
          </a:lstStyle>
          <a:p>
            <a:r>
              <a:rPr lang="en-US" dirty="0"/>
              <a:t>Click icon to add </a:t>
            </a:r>
            <a:br>
              <a:rPr lang="en-US" dirty="0"/>
            </a:br>
            <a:r>
              <a:rPr lang="en-US" dirty="0"/>
              <a:t>picture</a:t>
            </a:r>
            <a:br>
              <a:rPr lang="en-US" dirty="0"/>
            </a:br>
            <a:br>
              <a:rPr lang="en-US" dirty="0"/>
            </a:br>
            <a:br>
              <a:rPr lang="en-US" dirty="0"/>
            </a:br>
            <a:br>
              <a:rPr lang="en-US" dirty="0"/>
            </a:br>
            <a:endParaRPr lang="en-AU" dirty="0"/>
          </a:p>
        </p:txBody>
      </p:sp>
      <p:sp>
        <p:nvSpPr>
          <p:cNvPr id="33" name="Content Placeholder 2">
            <a:extLst>
              <a:ext uri="{FF2B5EF4-FFF2-40B4-BE49-F238E27FC236}">
                <a16:creationId xmlns:a16="http://schemas.microsoft.com/office/drawing/2014/main" id="{AF34187F-1A5D-D0F8-71E3-BCDBDB675D1D}"/>
              </a:ext>
            </a:extLst>
          </p:cNvPr>
          <p:cNvSpPr>
            <a:spLocks noGrp="1"/>
          </p:cNvSpPr>
          <p:nvPr>
            <p:ph sz="half" idx="66" hasCustomPrompt="1"/>
          </p:nvPr>
        </p:nvSpPr>
        <p:spPr>
          <a:xfrm>
            <a:off x="7914806" y="4006471"/>
            <a:ext cx="4049226"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[Project Title]</a:t>
            </a:r>
          </a:p>
        </p:txBody>
      </p:sp>
      <p:sp>
        <p:nvSpPr>
          <p:cNvPr id="34" name="Content Placeholder 2">
            <a:extLst>
              <a:ext uri="{FF2B5EF4-FFF2-40B4-BE49-F238E27FC236}">
                <a16:creationId xmlns:a16="http://schemas.microsoft.com/office/drawing/2014/main" id="{FD7536F1-2D01-EC07-E14E-D4DC44809C1B}"/>
              </a:ext>
            </a:extLst>
          </p:cNvPr>
          <p:cNvSpPr>
            <a:spLocks noGrp="1"/>
          </p:cNvSpPr>
          <p:nvPr>
            <p:ph sz="half" idx="67" hasCustomPrompt="1"/>
          </p:nvPr>
        </p:nvSpPr>
        <p:spPr>
          <a:xfrm>
            <a:off x="7914806" y="4330174"/>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[Client Name]</a:t>
            </a:r>
          </a:p>
        </p:txBody>
      </p:sp>
      <p:sp>
        <p:nvSpPr>
          <p:cNvPr id="35" name="Content Placeholder 2">
            <a:extLst>
              <a:ext uri="{FF2B5EF4-FFF2-40B4-BE49-F238E27FC236}">
                <a16:creationId xmlns:a16="http://schemas.microsoft.com/office/drawing/2014/main" id="{191A1B56-ED1A-CA1E-308D-2313BCDDAD58}"/>
              </a:ext>
            </a:extLst>
          </p:cNvPr>
          <p:cNvSpPr>
            <a:spLocks noGrp="1"/>
          </p:cNvSpPr>
          <p:nvPr>
            <p:ph sz="half" idx="68" hasCustomPrompt="1"/>
          </p:nvPr>
        </p:nvSpPr>
        <p:spPr>
          <a:xfrm>
            <a:off x="7914806" y="4512888"/>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[Date]</a:t>
            </a:r>
          </a:p>
        </p:txBody>
      </p:sp>
      <p:sp>
        <p:nvSpPr>
          <p:cNvPr id="36" name="Content Placeholder 2">
            <a:extLst>
              <a:ext uri="{FF2B5EF4-FFF2-40B4-BE49-F238E27FC236}">
                <a16:creationId xmlns:a16="http://schemas.microsoft.com/office/drawing/2014/main" id="{37CA6467-B372-45D4-5F4D-A3EB6CCDEDFB}"/>
              </a:ext>
            </a:extLst>
          </p:cNvPr>
          <p:cNvSpPr>
            <a:spLocks noGrp="1"/>
          </p:cNvSpPr>
          <p:nvPr>
            <p:ph sz="half" idx="69" hasCustomPrompt="1"/>
          </p:nvPr>
        </p:nvSpPr>
        <p:spPr>
          <a:xfrm>
            <a:off x="7914806" y="4695602"/>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[$Value]</a:t>
            </a:r>
          </a:p>
        </p:txBody>
      </p:sp>
      <p:sp>
        <p:nvSpPr>
          <p:cNvPr id="37" name="Text Placeholder 6">
            <a:extLst>
              <a:ext uri="{FF2B5EF4-FFF2-40B4-BE49-F238E27FC236}">
                <a16:creationId xmlns:a16="http://schemas.microsoft.com/office/drawing/2014/main" id="{836BF887-CC41-89F4-E8B6-2612440B690B}"/>
              </a:ext>
            </a:extLst>
          </p:cNvPr>
          <p:cNvSpPr>
            <a:spLocks noGrp="1"/>
          </p:cNvSpPr>
          <p:nvPr>
            <p:ph type="body" sz="quarter" idx="70" hasCustomPrompt="1"/>
          </p:nvPr>
        </p:nvSpPr>
        <p:spPr>
          <a:xfrm>
            <a:off x="7914805" y="5024360"/>
            <a:ext cx="4049226" cy="432000"/>
          </a:xfrm>
        </p:spPr>
        <p:txBody>
          <a:bodyPr/>
          <a:lstStyle>
            <a:lvl1pPr>
              <a:defRPr sz="1100" b="1"/>
            </a:lvl1pPr>
          </a:lstStyle>
          <a:p>
            <a:pPr lvl="0"/>
            <a:r>
              <a:rPr lang="en-US" dirty="0"/>
              <a:t>[Project Overview – why this project is relevant]</a:t>
            </a:r>
            <a:endParaRPr lang="en-AU" dirty="0"/>
          </a:p>
        </p:txBody>
      </p:sp>
      <p:sp>
        <p:nvSpPr>
          <p:cNvPr id="42" name="Text Placeholder 6">
            <a:extLst>
              <a:ext uri="{FF2B5EF4-FFF2-40B4-BE49-F238E27FC236}">
                <a16:creationId xmlns:a16="http://schemas.microsoft.com/office/drawing/2014/main" id="{37B24327-94BB-2852-12A3-E274C8A0A47F}"/>
              </a:ext>
            </a:extLst>
          </p:cNvPr>
          <p:cNvSpPr>
            <a:spLocks noGrp="1"/>
          </p:cNvSpPr>
          <p:nvPr>
            <p:ph type="body" sz="quarter" idx="71" hasCustomPrompt="1"/>
          </p:nvPr>
        </p:nvSpPr>
        <p:spPr>
          <a:xfrm>
            <a:off x="7922792" y="5532565"/>
            <a:ext cx="4049226" cy="850793"/>
          </a:xfrm>
        </p:spPr>
        <p:txBody>
          <a:bodyPr/>
          <a:lstStyle>
            <a:lvl1pPr>
              <a:defRPr sz="1100"/>
            </a:lvl1pPr>
          </a:lstStyle>
          <a:p>
            <a:pPr lvl="0"/>
            <a:r>
              <a:rPr lang="en-US" dirty="0"/>
              <a:t>[Outcomes]</a:t>
            </a:r>
            <a:endParaRPr lang="en-AU" dirty="0"/>
          </a:p>
        </p:txBody>
      </p:sp>
    </p:spTree>
    <p:extLst>
      <p:ext uri="{BB962C8B-B14F-4D97-AF65-F5344CB8AC3E}">
        <p14:creationId xmlns:p14="http://schemas.microsoft.com/office/powerpoint/2010/main" val="249530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1543049"/>
            <a:ext cx="570549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Content Placeholder 3"/>
          <p:cNvSpPr>
            <a:spLocks noGrp="1"/>
          </p:cNvSpPr>
          <p:nvPr>
            <p:ph sz="half" idx="2" hasCustomPrompt="1"/>
          </p:nvPr>
        </p:nvSpPr>
        <p:spPr>
          <a:xfrm>
            <a:off x="6240448" y="1543049"/>
            <a:ext cx="570549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0FD7BB37-9AC9-4D1C-BAE7-F129B93D7173}"/>
              </a:ext>
            </a:extLst>
          </p:cNvPr>
          <p:cNvSpPr>
            <a:spLocks noGrp="1"/>
          </p:cNvSpPr>
          <p:nvPr>
            <p:ph type="title" hasCustomPrompt="1"/>
          </p:nvPr>
        </p:nvSpPr>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25896B8C-7465-22EA-595B-B2CA8427347F}"/>
              </a:ext>
            </a:extLst>
          </p:cNvPr>
          <p:cNvSpPr>
            <a:spLocks noGrp="1"/>
          </p:cNvSpPr>
          <p:nvPr>
            <p:ph type="dt" sz="half" idx="10"/>
          </p:nvPr>
        </p:nvSpPr>
        <p:spPr/>
        <p:txBody>
          <a:bodyPr/>
          <a:lstStyle/>
          <a:p>
            <a:pPr algn="r"/>
            <a:r>
              <a:rPr lang="en-US"/>
              <a:t>l  © 2024 GHD. All rights reserved.</a:t>
            </a:r>
            <a:endParaRPr lang="en-GB" dirty="0"/>
          </a:p>
        </p:txBody>
      </p:sp>
      <p:sp>
        <p:nvSpPr>
          <p:cNvPr id="9" name="Footer Placeholder 8">
            <a:extLst>
              <a:ext uri="{FF2B5EF4-FFF2-40B4-BE49-F238E27FC236}">
                <a16:creationId xmlns:a16="http://schemas.microsoft.com/office/drawing/2014/main" id="{544FAADF-283B-193B-509D-7E2502F18EF1}"/>
              </a:ext>
            </a:extLst>
          </p:cNvPr>
          <p:cNvSpPr>
            <a:spLocks noGrp="1"/>
          </p:cNvSpPr>
          <p:nvPr>
            <p:ph type="ftr" sz="quarter" idx="11"/>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7068B777-A4D7-80A9-6D85-99BB44FFBE51}"/>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07325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Layou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AU" noProof="0"/>
              <a:t>Click to add text</a:t>
            </a:r>
          </a:p>
        </p:txBody>
      </p:sp>
      <p:sp>
        <p:nvSpPr>
          <p:cNvPr id="3" name="Content Placeholder 2"/>
          <p:cNvSpPr>
            <a:spLocks noGrp="1"/>
          </p:cNvSpPr>
          <p:nvPr>
            <p:ph idx="1" hasCustomPrompt="1"/>
          </p:nvPr>
        </p:nvSpPr>
        <p:spPr>
          <a:xfrm>
            <a:off x="246063" y="1548404"/>
            <a:ext cx="11699875" cy="2160000"/>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7" name="Content Placeholder 6"/>
          <p:cNvSpPr>
            <a:spLocks noGrp="1"/>
          </p:cNvSpPr>
          <p:nvPr>
            <p:ph sz="quarter" idx="13" hasCustomPrompt="1"/>
          </p:nvPr>
        </p:nvSpPr>
        <p:spPr>
          <a:xfrm>
            <a:off x="246063" y="4221750"/>
            <a:ext cx="11669677" cy="2160000"/>
          </a:xfrm>
        </p:spPr>
        <p:txBody>
          <a:bodyPr>
            <a:noAutofit/>
          </a:bodyPr>
          <a:lstStyle>
            <a:lvl1pPr>
              <a:defRPr lang="en-AU" noProof="0"/>
            </a:lvl1pPr>
            <a:lvl2pPr>
              <a:defRPr lang="en-AU" noProof="0"/>
            </a:lvl2pPr>
            <a:lvl3pPr>
              <a:defRPr lang="en-AU" noProof="0"/>
            </a:lvl3pPr>
            <a:lvl4pPr>
              <a:defRPr lang="en-AU" noProof="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a:lvl5pPr>
            <a:lvl6pPr>
              <a:defRPr lang="en-AU" noProof="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8" name="Date Placeholder 7">
            <a:extLst>
              <a:ext uri="{FF2B5EF4-FFF2-40B4-BE49-F238E27FC236}">
                <a16:creationId xmlns:a16="http://schemas.microsoft.com/office/drawing/2014/main" id="{1B66A60E-8C07-E7FF-CE63-3D82FB2C60E8}"/>
              </a:ext>
            </a:extLst>
          </p:cNvPr>
          <p:cNvSpPr>
            <a:spLocks noGrp="1"/>
          </p:cNvSpPr>
          <p:nvPr>
            <p:ph type="dt" sz="half" idx="14"/>
          </p:nvPr>
        </p:nvSpPr>
        <p:spPr/>
        <p:txBody>
          <a:bodyPr/>
          <a:lstStyle/>
          <a:p>
            <a:pPr algn="r"/>
            <a:r>
              <a:rPr lang="en-US"/>
              <a:t>l  © 2024 GHD. All rights reserved.</a:t>
            </a:r>
            <a:endParaRPr lang="en-GB" dirty="0"/>
          </a:p>
        </p:txBody>
      </p:sp>
      <p:sp>
        <p:nvSpPr>
          <p:cNvPr id="9" name="Footer Placeholder 8">
            <a:extLst>
              <a:ext uri="{FF2B5EF4-FFF2-40B4-BE49-F238E27FC236}">
                <a16:creationId xmlns:a16="http://schemas.microsoft.com/office/drawing/2014/main" id="{B772908B-26F9-96CF-1EA0-2ECBDE56F0D6}"/>
              </a:ext>
            </a:extLst>
          </p:cNvPr>
          <p:cNvSpPr>
            <a:spLocks noGrp="1"/>
          </p:cNvSpPr>
          <p:nvPr>
            <p:ph type="ftr" sz="quarter" idx="15"/>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EFCE2707-1A1D-115F-44CA-988FE7635030}"/>
              </a:ext>
            </a:extLst>
          </p:cNvPr>
          <p:cNvSpPr>
            <a:spLocks noGrp="1"/>
          </p:cNvSpPr>
          <p:nvPr>
            <p:ph type="sldNum" sz="quarter" idx="1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62198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9A4FC7E-A3C6-442C-B6E4-C2838C7BD26C}"/>
              </a:ext>
            </a:extLst>
          </p:cNvPr>
          <p:cNvSpPr>
            <a:spLocks noGrp="1"/>
          </p:cNvSpPr>
          <p:nvPr>
            <p:ph type="pic" idx="12" hasCustomPrompt="1"/>
          </p:nvPr>
        </p:nvSpPr>
        <p:spPr>
          <a:xfrm>
            <a:off x="0" y="3429794"/>
            <a:ext cx="6095612" cy="3429794"/>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2" name="Title 1"/>
          <p:cNvSpPr>
            <a:spLocks noGrp="1"/>
          </p:cNvSpPr>
          <p:nvPr>
            <p:ph type="title" hasCustomPrompt="1"/>
          </p:nvPr>
        </p:nvSpPr>
        <p:spPr>
          <a:xfrm>
            <a:off x="246063" y="1911674"/>
            <a:ext cx="5563492" cy="654025"/>
          </a:xfrm>
        </p:spPr>
        <p:txBody>
          <a:bodyPr anchor="b">
            <a:spAutoFit/>
          </a:bodyPr>
          <a:lstStyle>
            <a:lvl1pPr>
              <a:lnSpc>
                <a:spcPct val="85000"/>
              </a:lnSpc>
              <a:defRPr lang="en-AU" sz="5000"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96987" y="2565698"/>
            <a:ext cx="5040560" cy="384721"/>
          </a:xfrm>
        </p:spPr>
        <p:txBody>
          <a:bodyPr wrap="square">
            <a:spAutoFit/>
          </a:bodyPr>
          <a:lstStyle>
            <a:lvl1pPr marL="0" indent="0">
              <a:buNone/>
              <a:defRPr sz="2500" b="1">
                <a:solidFill>
                  <a:schemeClr val="bg1"/>
                </a:solidFill>
              </a:defRPr>
            </a:lvl1pPr>
          </a:lstStyle>
          <a:p>
            <a:pPr lvl="0"/>
            <a:r>
              <a:rPr lang="en-AU" noProof="0" dirty="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9563" y="-1"/>
            <a:ext cx="6095612"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53213" y="6382122"/>
            <a:ext cx="2869219" cy="350468"/>
          </a:xfrm>
          <a:prstGeom prst="rect">
            <a:avLst/>
          </a:prstGeom>
        </p:spPr>
      </p:pic>
      <p:sp>
        <p:nvSpPr>
          <p:cNvPr id="14" name="Rectangle 13">
            <a:extLst>
              <a:ext uri="{FF2B5EF4-FFF2-40B4-BE49-F238E27FC236}">
                <a16:creationId xmlns:a16="http://schemas.microsoft.com/office/drawing/2014/main" id="{0A8EECF7-C35B-4EB0-B253-7839EC58F155}"/>
              </a:ext>
            </a:extLst>
          </p:cNvPr>
          <p:cNvSpPr/>
          <p:nvPr/>
        </p:nvSpPr>
        <p:spPr>
          <a:xfrm>
            <a:off x="6095612" y="4956174"/>
            <a:ext cx="6099563" cy="1903414"/>
          </a:xfrm>
          <a:prstGeom prst="rect">
            <a:avLst/>
          </a:prstGeom>
          <a:solidFill>
            <a:srgbClr val="FF0055"/>
          </a:solidFill>
          <a:ln>
            <a:solidFill>
              <a:srgbClr val="FF0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21">
            <a:extLst>
              <a:ext uri="{FF2B5EF4-FFF2-40B4-BE49-F238E27FC236}">
                <a16:creationId xmlns:a16="http://schemas.microsoft.com/office/drawing/2014/main" id="{3D912618-9700-4858-B921-007A18B2F311}"/>
              </a:ext>
            </a:extLst>
          </p:cNvPr>
          <p:cNvSpPr>
            <a:spLocks noChangeAspect="1"/>
          </p:cNvSpPr>
          <p:nvPr/>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5" name="Picture 14">
            <a:extLst>
              <a:ext uri="{FF2B5EF4-FFF2-40B4-BE49-F238E27FC236}">
                <a16:creationId xmlns:a16="http://schemas.microsoft.com/office/drawing/2014/main" id="{32B1A65F-45A7-4F09-8620-C94FA5D559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53213" y="6382122"/>
            <a:ext cx="2869219" cy="350468"/>
          </a:xfrm>
          <a:prstGeom prst="rect">
            <a:avLst/>
          </a:prstGeom>
        </p:spPr>
      </p:pic>
      <p:sp>
        <p:nvSpPr>
          <p:cNvPr id="18" name="Rectangle 17">
            <a:extLst>
              <a:ext uri="{FF2B5EF4-FFF2-40B4-BE49-F238E27FC236}">
                <a16:creationId xmlns:a16="http://schemas.microsoft.com/office/drawing/2014/main" id="{D0CCD4CE-A032-438A-B9E2-039B5571877C}"/>
              </a:ext>
            </a:extLst>
          </p:cNvPr>
          <p:cNvSpPr/>
          <p:nvPr userDrawn="1"/>
        </p:nvSpPr>
        <p:spPr>
          <a:xfrm>
            <a:off x="6095612" y="4956174"/>
            <a:ext cx="6099563" cy="19034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21">
            <a:extLst>
              <a:ext uri="{FF2B5EF4-FFF2-40B4-BE49-F238E27FC236}">
                <a16:creationId xmlns:a16="http://schemas.microsoft.com/office/drawing/2014/main" id="{4A51607C-A71D-4FC4-85CF-7722BE6D1A61}"/>
              </a:ext>
            </a:extLst>
          </p:cNvPr>
          <p:cNvSpPr>
            <a:spLocks noChangeAspect="1"/>
          </p:cNvSpPr>
          <p:nvPr userDrawn="1"/>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3" name="Graphic 2">
            <a:extLst>
              <a:ext uri="{FF2B5EF4-FFF2-40B4-BE49-F238E27FC236}">
                <a16:creationId xmlns:a16="http://schemas.microsoft.com/office/drawing/2014/main" id="{9858BC00-E50D-2C4F-A632-96195AAEAD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7792" y="0"/>
            <a:ext cx="1941364" cy="948396"/>
          </a:xfrm>
          <a:prstGeom prst="rect">
            <a:avLst/>
          </a:prstGeom>
        </p:spPr>
      </p:pic>
      <p:sp>
        <p:nvSpPr>
          <p:cNvPr id="4" name="Text Placeholder 6">
            <a:extLst>
              <a:ext uri="{FF2B5EF4-FFF2-40B4-BE49-F238E27FC236}">
                <a16:creationId xmlns:a16="http://schemas.microsoft.com/office/drawing/2014/main" id="{1328D0A9-DBEB-A001-9BC5-E214227A24A9}"/>
              </a:ext>
            </a:extLst>
          </p:cNvPr>
          <p:cNvSpPr>
            <a:spLocks noGrp="1"/>
          </p:cNvSpPr>
          <p:nvPr>
            <p:ph type="body" sz="quarter" idx="13" hasCustomPrompt="1"/>
          </p:nvPr>
        </p:nvSpPr>
        <p:spPr>
          <a:xfrm>
            <a:off x="7914619" y="6069409"/>
            <a:ext cx="4140000" cy="384721"/>
          </a:xfrm>
        </p:spPr>
        <p:txBody>
          <a:bodyPr wrap="square">
            <a:spAutoFit/>
          </a:bodyPr>
          <a:lstStyle>
            <a:lvl1pPr marL="0" indent="0">
              <a:buNone/>
              <a:defRPr sz="2500" b="1">
                <a:solidFill>
                  <a:schemeClr val="bg1"/>
                </a:solidFill>
              </a:defRPr>
            </a:lvl1pPr>
          </a:lstStyle>
          <a:p>
            <a:pPr lvl="0"/>
            <a:r>
              <a:rPr lang="en-AU" noProof="0" dirty="0"/>
              <a:t>The Power of Commitment</a:t>
            </a:r>
          </a:p>
        </p:txBody>
      </p:sp>
      <p:sp>
        <p:nvSpPr>
          <p:cNvPr id="5" name="Freeform 21">
            <a:extLst>
              <a:ext uri="{FF2B5EF4-FFF2-40B4-BE49-F238E27FC236}">
                <a16:creationId xmlns:a16="http://schemas.microsoft.com/office/drawing/2014/main" id="{C0334B51-2BCC-758F-1BA6-970D8158BE93}"/>
              </a:ext>
            </a:extLst>
          </p:cNvPr>
          <p:cNvSpPr>
            <a:spLocks noChangeAspect="1"/>
          </p:cNvSpPr>
          <p:nvPr userDrawn="1"/>
        </p:nvSpPr>
        <p:spPr bwMode="auto">
          <a:xfrm>
            <a:off x="7465739" y="6116652"/>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23259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Content Placeholder 3"/>
          <p:cNvSpPr>
            <a:spLocks noGrp="1"/>
          </p:cNvSpPr>
          <p:nvPr>
            <p:ph sz="half" idx="2" hasCustomPrompt="1"/>
          </p:nvPr>
        </p:nvSpPr>
        <p:spPr>
          <a:xfrm>
            <a:off x="8237938"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4C51FE07-2B8D-4940-9690-D5DE010DEA27}"/>
              </a:ext>
            </a:extLst>
          </p:cNvPr>
          <p:cNvSpPr>
            <a:spLocks noGrp="1"/>
          </p:cNvSpPr>
          <p:nvPr>
            <p:ph sz="half" idx="10" hasCustomPrompt="1"/>
          </p:nvPr>
        </p:nvSpPr>
        <p:spPr>
          <a:xfrm>
            <a:off x="4251439"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1D5DDD1C-0471-49D7-AB60-D3A99AEE7EA2}"/>
              </a:ext>
            </a:extLst>
          </p:cNvPr>
          <p:cNvSpPr>
            <a:spLocks noGrp="1"/>
          </p:cNvSpPr>
          <p:nvPr>
            <p:ph type="title" hasCustomPrompt="1"/>
          </p:nvPr>
        </p:nvSpPr>
        <p:spPr>
          <a:xfrm>
            <a:off x="246063" y="214819"/>
            <a:ext cx="11699875" cy="526298"/>
          </a:xfrm>
        </p:spPr>
        <p:txBody>
          <a:bodyPr/>
          <a:lstStyle/>
          <a:p>
            <a:r>
              <a:rPr lang="en-AU" noProof="0" dirty="0"/>
              <a:t>Click to add text</a:t>
            </a:r>
            <a:endParaRPr lang="en-AU" dirty="0"/>
          </a:p>
        </p:txBody>
      </p:sp>
      <p:sp>
        <p:nvSpPr>
          <p:cNvPr id="9" name="Date Placeholder 8">
            <a:extLst>
              <a:ext uri="{FF2B5EF4-FFF2-40B4-BE49-F238E27FC236}">
                <a16:creationId xmlns:a16="http://schemas.microsoft.com/office/drawing/2014/main" id="{E94D1D6E-89C8-70C5-2A68-773AC153EDF0}"/>
              </a:ext>
            </a:extLst>
          </p:cNvPr>
          <p:cNvSpPr>
            <a:spLocks noGrp="1"/>
          </p:cNvSpPr>
          <p:nvPr>
            <p:ph type="dt" sz="half" idx="11"/>
          </p:nvPr>
        </p:nvSpPr>
        <p:spPr/>
        <p:txBody>
          <a:bodyPr/>
          <a:lstStyle/>
          <a:p>
            <a:pPr algn="r"/>
            <a:r>
              <a:rPr lang="en-US"/>
              <a:t>l  © 2024 GHD. All rights reserved.</a:t>
            </a:r>
            <a:endParaRPr lang="en-GB" dirty="0"/>
          </a:p>
        </p:txBody>
      </p:sp>
      <p:sp>
        <p:nvSpPr>
          <p:cNvPr id="10" name="Footer Placeholder 9">
            <a:extLst>
              <a:ext uri="{FF2B5EF4-FFF2-40B4-BE49-F238E27FC236}">
                <a16:creationId xmlns:a16="http://schemas.microsoft.com/office/drawing/2014/main" id="{10B471AA-343F-73C2-AEAA-94D6D03DC5D6}"/>
              </a:ext>
            </a:extLst>
          </p:cNvPr>
          <p:cNvSpPr>
            <a:spLocks noGrp="1"/>
          </p:cNvSpPr>
          <p:nvPr>
            <p:ph type="ftr" sz="quarter" idx="12"/>
          </p:nvPr>
        </p:nvSpPr>
        <p:spPr/>
        <p:txBody>
          <a:bodyPr/>
          <a:lstStyle/>
          <a:p>
            <a:pPr algn="r"/>
            <a:r>
              <a:rPr lang="en-AU"/>
              <a:t>[Footer]</a:t>
            </a:r>
            <a:endParaRPr lang="en-AU" dirty="0"/>
          </a:p>
        </p:txBody>
      </p:sp>
      <p:sp>
        <p:nvSpPr>
          <p:cNvPr id="11" name="Slide Number Placeholder 10">
            <a:extLst>
              <a:ext uri="{FF2B5EF4-FFF2-40B4-BE49-F238E27FC236}">
                <a16:creationId xmlns:a16="http://schemas.microsoft.com/office/drawing/2014/main" id="{732A765A-0F82-A587-7AD6-10CB60457CB6}"/>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68951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userDrawn="1">
          <p15:clr>
            <a:srgbClr val="FBAE40"/>
          </p15:clr>
        </p15:guide>
        <p15:guide id="4" pos="384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46063" y="1543050"/>
            <a:ext cx="5706000" cy="734616"/>
          </a:xfrm>
        </p:spPr>
        <p:txBody>
          <a:bodyPr anchor="t">
            <a:noAutofit/>
          </a:bodyPr>
          <a:lstStyle>
            <a:lvl1pPr marL="0" indent="0">
              <a:lnSpc>
                <a:spcPct val="85000"/>
              </a:lnSpc>
              <a:buNone/>
              <a:defRPr lang="en-US" sz="2800" b="1" dirty="0" smtClean="0">
                <a:solidFill>
                  <a:schemeClr val="tx1"/>
                </a:solidFill>
              </a:defRPr>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a:r>
              <a:rPr lang="en-AU" noProof="0" dirty="0"/>
              <a:t>Click to add text</a:t>
            </a:r>
          </a:p>
        </p:txBody>
      </p:sp>
      <p:sp>
        <p:nvSpPr>
          <p:cNvPr id="4" name="Content Placeholder 3"/>
          <p:cNvSpPr>
            <a:spLocks noGrp="1"/>
          </p:cNvSpPr>
          <p:nvPr>
            <p:ph sz="half" idx="2" hasCustomPrompt="1"/>
          </p:nvPr>
        </p:nvSpPr>
        <p:spPr>
          <a:xfrm>
            <a:off x="246063" y="2446833"/>
            <a:ext cx="5706000" cy="3934918"/>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5" name="Text Placeholder 4"/>
          <p:cNvSpPr>
            <a:spLocks noGrp="1"/>
          </p:cNvSpPr>
          <p:nvPr>
            <p:ph type="body" sz="quarter" idx="3" hasCustomPrompt="1"/>
          </p:nvPr>
        </p:nvSpPr>
        <p:spPr>
          <a:xfrm>
            <a:off x="6241603" y="1543050"/>
            <a:ext cx="5706000" cy="734616"/>
          </a:xfrm>
        </p:spPr>
        <p:txBody>
          <a:bodyPr anchor="t">
            <a:noAutofit/>
          </a:bodyPr>
          <a:lstStyle>
            <a:lvl1pPr marL="0" indent="0">
              <a:lnSpc>
                <a:spcPct val="85000"/>
              </a:lnSpc>
              <a:buNone/>
              <a:defRPr lang="en-US" sz="2800" b="1" dirty="0" smtClean="0">
                <a:solidFill>
                  <a:schemeClr val="tx1"/>
                </a:solidFill>
              </a:defRPr>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a:r>
              <a:rPr lang="en-AU" noProof="0" dirty="0"/>
              <a:t>Click to add text</a:t>
            </a:r>
          </a:p>
        </p:txBody>
      </p:sp>
      <p:sp>
        <p:nvSpPr>
          <p:cNvPr id="6" name="Content Placeholder 5"/>
          <p:cNvSpPr>
            <a:spLocks noGrp="1"/>
          </p:cNvSpPr>
          <p:nvPr>
            <p:ph sz="quarter" idx="4" hasCustomPrompt="1"/>
          </p:nvPr>
        </p:nvSpPr>
        <p:spPr>
          <a:xfrm>
            <a:off x="6241603" y="2446833"/>
            <a:ext cx="5706000" cy="3934918"/>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160DE1EC-3E60-4B7A-B889-1119D8634034}"/>
              </a:ext>
            </a:extLst>
          </p:cNvPr>
          <p:cNvSpPr>
            <a:spLocks noGrp="1"/>
          </p:cNvSpPr>
          <p:nvPr>
            <p:ph type="title" hasCustomPrompt="1"/>
          </p:nvPr>
        </p:nvSpPr>
        <p:spPr/>
        <p:txBody>
          <a:bodyPr/>
          <a:lstStyle/>
          <a:p>
            <a:r>
              <a:rPr lang="en-AU" noProof="0" dirty="0"/>
              <a:t>Click to add text</a:t>
            </a:r>
            <a:endParaRPr lang="en-AU" dirty="0"/>
          </a:p>
        </p:txBody>
      </p:sp>
      <p:sp>
        <p:nvSpPr>
          <p:cNvPr id="10" name="Date Placeholder 9">
            <a:extLst>
              <a:ext uri="{FF2B5EF4-FFF2-40B4-BE49-F238E27FC236}">
                <a16:creationId xmlns:a16="http://schemas.microsoft.com/office/drawing/2014/main" id="{14E1E704-B5F7-B722-B870-441553EE6B9B}"/>
              </a:ext>
            </a:extLst>
          </p:cNvPr>
          <p:cNvSpPr>
            <a:spLocks noGrp="1"/>
          </p:cNvSpPr>
          <p:nvPr>
            <p:ph type="dt" sz="half" idx="10"/>
          </p:nvPr>
        </p:nvSpPr>
        <p:spPr/>
        <p:txBody>
          <a:bodyPr/>
          <a:lstStyle/>
          <a:p>
            <a:pPr algn="r"/>
            <a:r>
              <a:rPr lang="en-US"/>
              <a:t>l  © 2024 GHD. All rights reserved.</a:t>
            </a:r>
            <a:endParaRPr lang="en-GB" dirty="0"/>
          </a:p>
        </p:txBody>
      </p:sp>
      <p:sp>
        <p:nvSpPr>
          <p:cNvPr id="11" name="Footer Placeholder 10">
            <a:extLst>
              <a:ext uri="{FF2B5EF4-FFF2-40B4-BE49-F238E27FC236}">
                <a16:creationId xmlns:a16="http://schemas.microsoft.com/office/drawing/2014/main" id="{42D19913-E5AC-D623-441E-326B28D58FEA}"/>
              </a:ext>
            </a:extLst>
          </p:cNvPr>
          <p:cNvSpPr>
            <a:spLocks noGrp="1"/>
          </p:cNvSpPr>
          <p:nvPr>
            <p:ph type="ftr" sz="quarter" idx="11"/>
          </p:nvPr>
        </p:nvSpPr>
        <p:spPr/>
        <p:txBody>
          <a:bodyPr/>
          <a:lstStyle/>
          <a:p>
            <a:pPr algn="r"/>
            <a:r>
              <a:rPr lang="en-AU"/>
              <a:t>[Footer]</a:t>
            </a:r>
            <a:endParaRPr lang="en-AU" dirty="0"/>
          </a:p>
        </p:txBody>
      </p:sp>
      <p:sp>
        <p:nvSpPr>
          <p:cNvPr id="12" name="Slide Number Placeholder 11">
            <a:extLst>
              <a:ext uri="{FF2B5EF4-FFF2-40B4-BE49-F238E27FC236}">
                <a16:creationId xmlns:a16="http://schemas.microsoft.com/office/drawing/2014/main" id="{9FEFED6F-E25F-635B-6C54-54B58AC4A896}"/>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12395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One Thir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F3C6C74-2070-490F-B910-5501453E3E59}"/>
              </a:ext>
            </a:extLst>
          </p:cNvPr>
          <p:cNvSpPr>
            <a:spLocks noGrp="1"/>
          </p:cNvSpPr>
          <p:nvPr>
            <p:ph sz="half" idx="1" hasCustomPrompt="1"/>
          </p:nvPr>
        </p:nvSpPr>
        <p:spPr>
          <a:xfrm>
            <a:off x="246063"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F7AAF169-3D6C-47F5-ADAD-C7F632AB0B03}"/>
              </a:ext>
            </a:extLst>
          </p:cNvPr>
          <p:cNvSpPr>
            <a:spLocks noGrp="1"/>
          </p:cNvSpPr>
          <p:nvPr>
            <p:ph sz="half" idx="10" hasCustomPrompt="1"/>
          </p:nvPr>
        </p:nvSpPr>
        <p:spPr>
          <a:xfrm>
            <a:off x="4251438" y="1543049"/>
            <a:ext cx="7678797"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Title 3">
            <a:extLst>
              <a:ext uri="{FF2B5EF4-FFF2-40B4-BE49-F238E27FC236}">
                <a16:creationId xmlns:a16="http://schemas.microsoft.com/office/drawing/2014/main" id="{9B841B5D-5DDF-4F2F-A934-FECD66203C47}"/>
              </a:ext>
            </a:extLst>
          </p:cNvPr>
          <p:cNvSpPr>
            <a:spLocks noGrp="1"/>
          </p:cNvSpPr>
          <p:nvPr>
            <p:ph type="title" hasCustomPrompt="1"/>
          </p:nvPr>
        </p:nvSpPr>
        <p:spPr>
          <a:xfrm>
            <a:off x="246063" y="214819"/>
            <a:ext cx="11699875" cy="526298"/>
          </a:xfrm>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F606D69A-EF79-A262-5A34-CC8AC898DA77}"/>
              </a:ext>
            </a:extLst>
          </p:cNvPr>
          <p:cNvSpPr>
            <a:spLocks noGrp="1"/>
          </p:cNvSpPr>
          <p:nvPr>
            <p:ph type="dt" sz="half" idx="11"/>
          </p:nvPr>
        </p:nvSpPr>
        <p:spPr/>
        <p:txBody>
          <a:bodyPr/>
          <a:lstStyle/>
          <a:p>
            <a:pPr algn="r"/>
            <a:r>
              <a:rPr lang="en-US"/>
              <a:t>l  © 2024 GHD. All rights reserved.</a:t>
            </a:r>
            <a:endParaRPr lang="en-GB" dirty="0"/>
          </a:p>
        </p:txBody>
      </p:sp>
      <p:sp>
        <p:nvSpPr>
          <p:cNvPr id="9" name="Footer Placeholder 8">
            <a:extLst>
              <a:ext uri="{FF2B5EF4-FFF2-40B4-BE49-F238E27FC236}">
                <a16:creationId xmlns:a16="http://schemas.microsoft.com/office/drawing/2014/main" id="{FBE16BDA-1D32-0618-F146-5F74719568C0}"/>
              </a:ext>
            </a:extLst>
          </p:cNvPr>
          <p:cNvSpPr>
            <a:spLocks noGrp="1"/>
          </p:cNvSpPr>
          <p:nvPr>
            <p:ph type="ftr" sz="quarter" idx="12"/>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98ECF91D-EAB8-120A-9CB8-F723746B3C04}"/>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31281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Thir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88E30FA-D2ED-424D-8865-A5BD2C1E4B2A}"/>
              </a:ext>
            </a:extLst>
          </p:cNvPr>
          <p:cNvSpPr>
            <a:spLocks noGrp="1"/>
          </p:cNvSpPr>
          <p:nvPr>
            <p:ph sz="half" idx="2" hasCustomPrompt="1"/>
          </p:nvPr>
        </p:nvSpPr>
        <p:spPr>
          <a:xfrm>
            <a:off x="8237938"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5BF03945-8936-4E73-98EB-A7BE4599F0C2}"/>
              </a:ext>
            </a:extLst>
          </p:cNvPr>
          <p:cNvSpPr>
            <a:spLocks noGrp="1"/>
          </p:cNvSpPr>
          <p:nvPr>
            <p:ph sz="half" idx="10" hasCustomPrompt="1"/>
          </p:nvPr>
        </p:nvSpPr>
        <p:spPr>
          <a:xfrm>
            <a:off x="246063" y="1543049"/>
            <a:ext cx="7713376"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Title 3">
            <a:extLst>
              <a:ext uri="{FF2B5EF4-FFF2-40B4-BE49-F238E27FC236}">
                <a16:creationId xmlns:a16="http://schemas.microsoft.com/office/drawing/2014/main" id="{96B0C176-6F08-4256-92E2-D5FF97C1EC00}"/>
              </a:ext>
            </a:extLst>
          </p:cNvPr>
          <p:cNvSpPr>
            <a:spLocks noGrp="1"/>
          </p:cNvSpPr>
          <p:nvPr>
            <p:ph type="title" hasCustomPrompt="1"/>
          </p:nvPr>
        </p:nvSpPr>
        <p:spPr/>
        <p:txBody>
          <a:bodyPr/>
          <a:lstStyle/>
          <a:p>
            <a:r>
              <a:rPr lang="en-AU" noProof="0" dirty="0"/>
              <a:t>Click to add text</a:t>
            </a:r>
            <a:endParaRPr lang="en-AU" dirty="0"/>
          </a:p>
        </p:txBody>
      </p:sp>
      <p:sp>
        <p:nvSpPr>
          <p:cNvPr id="8" name="Date Placeholder 7">
            <a:extLst>
              <a:ext uri="{FF2B5EF4-FFF2-40B4-BE49-F238E27FC236}">
                <a16:creationId xmlns:a16="http://schemas.microsoft.com/office/drawing/2014/main" id="{46AFD562-8B67-F0E8-F571-274CB68DC922}"/>
              </a:ext>
            </a:extLst>
          </p:cNvPr>
          <p:cNvSpPr>
            <a:spLocks noGrp="1"/>
          </p:cNvSpPr>
          <p:nvPr>
            <p:ph type="dt" sz="half" idx="11"/>
          </p:nvPr>
        </p:nvSpPr>
        <p:spPr/>
        <p:txBody>
          <a:bodyPr/>
          <a:lstStyle/>
          <a:p>
            <a:pPr algn="r"/>
            <a:r>
              <a:rPr lang="en-US"/>
              <a:t>l  © 2024 GHD. All rights reserved.</a:t>
            </a:r>
            <a:endParaRPr lang="en-GB" dirty="0"/>
          </a:p>
        </p:txBody>
      </p:sp>
      <p:sp>
        <p:nvSpPr>
          <p:cNvPr id="9" name="Footer Placeholder 8">
            <a:extLst>
              <a:ext uri="{FF2B5EF4-FFF2-40B4-BE49-F238E27FC236}">
                <a16:creationId xmlns:a16="http://schemas.microsoft.com/office/drawing/2014/main" id="{42AED535-EB01-E31F-40D8-4026F15BE81E}"/>
              </a:ext>
            </a:extLst>
          </p:cNvPr>
          <p:cNvSpPr>
            <a:spLocks noGrp="1"/>
          </p:cNvSpPr>
          <p:nvPr>
            <p:ph type="ftr" sz="quarter" idx="12"/>
          </p:nvPr>
        </p:nvSpPr>
        <p:spPr/>
        <p:txBody>
          <a:bodyPr/>
          <a:lstStyle/>
          <a:p>
            <a:pPr algn="r"/>
            <a:r>
              <a:rPr lang="en-AU"/>
              <a:t>[Footer]</a:t>
            </a:r>
            <a:endParaRPr lang="en-AU" dirty="0"/>
          </a:p>
        </p:txBody>
      </p:sp>
      <p:sp>
        <p:nvSpPr>
          <p:cNvPr id="10" name="Slide Number Placeholder 9">
            <a:extLst>
              <a:ext uri="{FF2B5EF4-FFF2-40B4-BE49-F238E27FC236}">
                <a16:creationId xmlns:a16="http://schemas.microsoft.com/office/drawing/2014/main" id="{BB714BFB-3355-C116-BC32-979ED150D8D5}"/>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16257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5175"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Title 7"/>
          <p:cNvSpPr>
            <a:spLocks noGrp="1"/>
          </p:cNvSpPr>
          <p:nvPr>
            <p:ph type="title" hasCustomPrompt="1"/>
          </p:nvPr>
        </p:nvSpPr>
        <p:spPr>
          <a:xfrm>
            <a:off x="246063" y="214819"/>
            <a:ext cx="11699875" cy="654025"/>
          </a:xfrm>
        </p:spPr>
        <p:txBody>
          <a:bodyPr/>
          <a:lstStyle>
            <a:lvl1pPr>
              <a:lnSpc>
                <a:spcPct val="85000"/>
              </a:lnSpc>
              <a:defRPr sz="5000"/>
            </a:lvl1pPr>
          </a:lstStyle>
          <a:p>
            <a:pPr lvl="0"/>
            <a:r>
              <a:rPr lang="en-AU" noProof="0" dirty="0"/>
              <a:t>Click to add text</a:t>
            </a:r>
          </a:p>
        </p:txBody>
      </p:sp>
      <p:sp>
        <p:nvSpPr>
          <p:cNvPr id="2" name="Date Placeholder 1">
            <a:extLst>
              <a:ext uri="{FF2B5EF4-FFF2-40B4-BE49-F238E27FC236}">
                <a16:creationId xmlns:a16="http://schemas.microsoft.com/office/drawing/2014/main" id="{223363BF-C29B-EEA6-65B1-C6877F48F3C4}"/>
              </a:ext>
            </a:extLst>
          </p:cNvPr>
          <p:cNvSpPr>
            <a:spLocks noGrp="1"/>
          </p:cNvSpPr>
          <p:nvPr>
            <p:ph type="dt" sz="half" idx="10"/>
          </p:nvPr>
        </p:nvSpPr>
        <p:spPr/>
        <p:txBody>
          <a:bodyPr/>
          <a:lstStyle/>
          <a:p>
            <a:pPr algn="r"/>
            <a:r>
              <a:rPr lang="en-US"/>
              <a:t>l  © 2024 GHD. All rights reserved.</a:t>
            </a:r>
            <a:endParaRPr lang="en-GB" dirty="0"/>
          </a:p>
        </p:txBody>
      </p:sp>
      <p:sp>
        <p:nvSpPr>
          <p:cNvPr id="7" name="Footer Placeholder 6">
            <a:extLst>
              <a:ext uri="{FF2B5EF4-FFF2-40B4-BE49-F238E27FC236}">
                <a16:creationId xmlns:a16="http://schemas.microsoft.com/office/drawing/2014/main" id="{79E56565-3955-144A-C695-2FCFDA159C90}"/>
              </a:ext>
            </a:extLst>
          </p:cNvPr>
          <p:cNvSpPr>
            <a:spLocks noGrp="1"/>
          </p:cNvSpPr>
          <p:nvPr>
            <p:ph type="ftr" sz="quarter" idx="11"/>
          </p:nvPr>
        </p:nvSpPr>
        <p:spPr/>
        <p:txBody>
          <a:bodyPr/>
          <a:lstStyle/>
          <a:p>
            <a:pPr algn="r"/>
            <a:r>
              <a:rPr lang="en-AU"/>
              <a:t>[Footer]</a:t>
            </a:r>
            <a:endParaRPr lang="en-AU" dirty="0"/>
          </a:p>
        </p:txBody>
      </p:sp>
      <p:sp>
        <p:nvSpPr>
          <p:cNvPr id="9" name="Slide Number Placeholder 8">
            <a:extLst>
              <a:ext uri="{FF2B5EF4-FFF2-40B4-BE49-F238E27FC236}">
                <a16:creationId xmlns:a16="http://schemas.microsoft.com/office/drawing/2014/main" id="{559B2A8E-4675-D787-1155-B77C77428D80}"/>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27251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3A9B-35ED-4479-B717-D403DD8A2509}"/>
              </a:ext>
            </a:extLst>
          </p:cNvPr>
          <p:cNvSpPr>
            <a:spLocks noGrp="1"/>
          </p:cNvSpPr>
          <p:nvPr>
            <p:ph type="title" hasCustomPrompt="1"/>
          </p:nvPr>
        </p:nvSpPr>
        <p:spPr/>
        <p:txBody>
          <a:bodyPr/>
          <a:lstStyle>
            <a:lvl1pPr>
              <a:defRPr/>
            </a:lvl1pPr>
          </a:lstStyle>
          <a:p>
            <a:r>
              <a:rPr lang="en-US" dirty="0"/>
              <a:t>Click to add text</a:t>
            </a:r>
            <a:endParaRPr lang="en-AU" dirty="0"/>
          </a:p>
        </p:txBody>
      </p:sp>
      <p:sp>
        <p:nvSpPr>
          <p:cNvPr id="6" name="Date Placeholder 5">
            <a:extLst>
              <a:ext uri="{FF2B5EF4-FFF2-40B4-BE49-F238E27FC236}">
                <a16:creationId xmlns:a16="http://schemas.microsoft.com/office/drawing/2014/main" id="{7F6B702A-2311-5A45-98D8-651A32E12C1D}"/>
              </a:ext>
            </a:extLst>
          </p:cNvPr>
          <p:cNvSpPr>
            <a:spLocks noGrp="1"/>
          </p:cNvSpPr>
          <p:nvPr>
            <p:ph type="dt" sz="half" idx="10"/>
          </p:nvPr>
        </p:nvSpPr>
        <p:spPr/>
        <p:txBody>
          <a:bodyPr/>
          <a:lstStyle/>
          <a:p>
            <a:pPr algn="r"/>
            <a:r>
              <a:rPr lang="en-US"/>
              <a:t>l  © 2024 GHD. All rights reserved.</a:t>
            </a:r>
            <a:endParaRPr lang="en-GB" dirty="0"/>
          </a:p>
        </p:txBody>
      </p:sp>
      <p:sp>
        <p:nvSpPr>
          <p:cNvPr id="7" name="Footer Placeholder 6">
            <a:extLst>
              <a:ext uri="{FF2B5EF4-FFF2-40B4-BE49-F238E27FC236}">
                <a16:creationId xmlns:a16="http://schemas.microsoft.com/office/drawing/2014/main" id="{7E328926-B0C3-EDC3-4290-CDA8D9D934D5}"/>
              </a:ext>
            </a:extLst>
          </p:cNvPr>
          <p:cNvSpPr>
            <a:spLocks noGrp="1"/>
          </p:cNvSpPr>
          <p:nvPr>
            <p:ph type="ftr" sz="quarter" idx="11"/>
          </p:nvPr>
        </p:nvSpPr>
        <p:spPr/>
        <p:txBody>
          <a:bodyPr/>
          <a:lstStyle/>
          <a:p>
            <a:pPr algn="r"/>
            <a:r>
              <a:rPr lang="en-AU"/>
              <a:t>[Footer]</a:t>
            </a:r>
            <a:endParaRPr lang="en-AU" dirty="0"/>
          </a:p>
        </p:txBody>
      </p:sp>
      <p:sp>
        <p:nvSpPr>
          <p:cNvPr id="8" name="Slide Number Placeholder 7">
            <a:extLst>
              <a:ext uri="{FF2B5EF4-FFF2-40B4-BE49-F238E27FC236}">
                <a16:creationId xmlns:a16="http://schemas.microsoft.com/office/drawing/2014/main" id="{06F09B6A-1F14-7503-E03C-711BD95CB436}"/>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80474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B63EC9E-A40D-473E-9EA6-4CC32374E18C}"/>
              </a:ext>
            </a:extLst>
          </p:cNvPr>
          <p:cNvSpPr txBox="1">
            <a:spLocks/>
          </p:cNvSpPr>
          <p:nvPr/>
        </p:nvSpPr>
        <p:spPr>
          <a:xfrm>
            <a:off x="246063" y="214819"/>
            <a:ext cx="11699875" cy="526298"/>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AU" dirty="0"/>
              <a:t>Contents</a:t>
            </a:r>
          </a:p>
        </p:txBody>
      </p:sp>
      <p:sp>
        <p:nvSpPr>
          <p:cNvPr id="4" name="Content Placeholder 3"/>
          <p:cNvSpPr>
            <a:spLocks noGrp="1"/>
          </p:cNvSpPr>
          <p:nvPr>
            <p:ph sz="quarter" idx="11" hasCustomPrompt="1"/>
          </p:nvPr>
        </p:nvSpPr>
        <p:spPr>
          <a:xfrm>
            <a:off x="246063" y="1543049"/>
            <a:ext cx="11699875" cy="5089525"/>
          </a:xfrm>
        </p:spPr>
        <p:txBody>
          <a:bodyPr numCol="2" spcCol="360000">
            <a:normAutofit/>
          </a:bodyPr>
          <a:lstStyle>
            <a:lvl1pPr>
              <a:tabLst>
                <a:tab pos="0" algn="l"/>
                <a:tab pos="5557838" algn="r"/>
                <a:tab pos="5743575" algn="r"/>
              </a:tabLst>
              <a:defRPr lang="en-US" dirty="0" smtClean="0"/>
            </a:lvl1pPr>
            <a:lvl2pPr>
              <a:tabLst>
                <a:tab pos="5743575" algn="r"/>
              </a:tabLst>
              <a:defRPr lang="en-US" dirty="0"/>
            </a:lvl2pPr>
            <a:lvl3pPr>
              <a:tabLst>
                <a:tab pos="5743575" algn="r"/>
              </a:tabLst>
              <a:defRPr lang="en-US" dirty="0"/>
            </a:lvl3pPr>
            <a:lvl4pPr>
              <a:tabLst>
                <a:tab pos="5743575" algn="r"/>
              </a:tabLst>
              <a:defRPr lang="en-US"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tab pos="5743575" algn="r"/>
              </a:tabLst>
              <a:defRPr lang="en-US" dirty="0" smtClean="0"/>
            </a:lvl5pPr>
            <a:lvl6pPr>
              <a:tabLst>
                <a:tab pos="5743575" algn="r"/>
              </a:tabLst>
              <a:defRPr lang="en-US" dirty="0" smtClean="0"/>
            </a:lvl6pPr>
            <a:lvl7pPr>
              <a:tabLst>
                <a:tab pos="5743575" algn="r"/>
              </a:tabLst>
              <a:defRPr/>
            </a:lvl7pPr>
            <a:lvl8pPr>
              <a:tabLst>
                <a:tab pos="5743575" algn="r"/>
              </a:tabLst>
              <a:defRPr/>
            </a:lvl8pPr>
            <a:lvl9pPr>
              <a:tabLst>
                <a:tab pos="5743575" algn="r"/>
              </a:tabLst>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Title 2">
            <a:extLst>
              <a:ext uri="{FF2B5EF4-FFF2-40B4-BE49-F238E27FC236}">
                <a16:creationId xmlns:a16="http://schemas.microsoft.com/office/drawing/2014/main" id="{AB65D8BD-1ABE-4716-A161-D322776F4020}"/>
              </a:ext>
            </a:extLst>
          </p:cNvPr>
          <p:cNvSpPr txBox="1">
            <a:spLocks/>
          </p:cNvSpPr>
          <p:nvPr userDrawn="1"/>
        </p:nvSpPr>
        <p:spPr>
          <a:xfrm>
            <a:off x="246063" y="214819"/>
            <a:ext cx="11699875" cy="526298"/>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AU" dirty="0"/>
              <a:t>Contents</a:t>
            </a:r>
          </a:p>
        </p:txBody>
      </p:sp>
    </p:spTree>
    <p:extLst>
      <p:ext uri="{BB962C8B-B14F-4D97-AF65-F5344CB8AC3E}">
        <p14:creationId xmlns:p14="http://schemas.microsoft.com/office/powerpoint/2010/main" val="89743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FA8980A-38DF-6C5D-7E5A-96FC24B2FA56}"/>
              </a:ext>
            </a:extLst>
          </p:cNvPr>
          <p:cNvSpPr>
            <a:spLocks noGrp="1"/>
          </p:cNvSpPr>
          <p:nvPr>
            <p:ph type="dt" sz="half" idx="10"/>
          </p:nvPr>
        </p:nvSpPr>
        <p:spPr/>
        <p:txBody>
          <a:bodyPr/>
          <a:lstStyle/>
          <a:p>
            <a:pPr algn="r"/>
            <a:r>
              <a:rPr lang="en-US" dirty="0"/>
              <a:t>l  © 2024 GHD. </a:t>
            </a:r>
            <a:r>
              <a:rPr lang="en-US">
                <a:solidFill>
                  <a:schemeClr val="bg1"/>
                </a:solidFill>
              </a:rPr>
              <a:t>All</a:t>
            </a:r>
            <a:r>
              <a:rPr lang="en-US"/>
              <a:t> rights reserved.</a:t>
            </a:r>
            <a:endParaRPr lang="en-US" dirty="0"/>
          </a:p>
        </p:txBody>
      </p:sp>
      <p:sp>
        <p:nvSpPr>
          <p:cNvPr id="6" name="Footer Placeholder 5">
            <a:extLst>
              <a:ext uri="{FF2B5EF4-FFF2-40B4-BE49-F238E27FC236}">
                <a16:creationId xmlns:a16="http://schemas.microsoft.com/office/drawing/2014/main" id="{A1D493A5-D6A1-8E5E-2ACE-10541213B334}"/>
              </a:ext>
            </a:extLst>
          </p:cNvPr>
          <p:cNvSpPr>
            <a:spLocks noGrp="1"/>
          </p:cNvSpPr>
          <p:nvPr>
            <p:ph type="ftr" sz="quarter" idx="11"/>
          </p:nvPr>
        </p:nvSpPr>
        <p:spPr/>
        <p:txBody>
          <a:bodyPr/>
          <a:lstStyle/>
          <a:p>
            <a:pPr algn="r"/>
            <a:r>
              <a:rPr lang="en-AU"/>
              <a:t>[Footer]</a:t>
            </a:r>
            <a:endParaRPr lang="en-AU" dirty="0"/>
          </a:p>
        </p:txBody>
      </p:sp>
      <p:sp>
        <p:nvSpPr>
          <p:cNvPr id="7" name="Slide Number Placeholder 6">
            <a:extLst>
              <a:ext uri="{FF2B5EF4-FFF2-40B4-BE49-F238E27FC236}">
                <a16:creationId xmlns:a16="http://schemas.microsoft.com/office/drawing/2014/main" id="{19A021B5-564A-CA45-0170-E5C282C5547A}"/>
              </a:ext>
            </a:extLst>
          </p:cNvPr>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13179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9A4FC7E-A3C6-442C-B6E4-C2838C7BD26C}"/>
              </a:ext>
            </a:extLst>
          </p:cNvPr>
          <p:cNvSpPr>
            <a:spLocks noGrp="1"/>
          </p:cNvSpPr>
          <p:nvPr>
            <p:ph type="pic" idx="12" hasCustomPrompt="1"/>
          </p:nvPr>
        </p:nvSpPr>
        <p:spPr>
          <a:xfrm>
            <a:off x="0" y="3429794"/>
            <a:ext cx="6095612" cy="3429794"/>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2" name="Title 1"/>
          <p:cNvSpPr>
            <a:spLocks noGrp="1"/>
          </p:cNvSpPr>
          <p:nvPr>
            <p:ph type="title" hasCustomPrompt="1"/>
          </p:nvPr>
        </p:nvSpPr>
        <p:spPr>
          <a:xfrm>
            <a:off x="246063" y="1911674"/>
            <a:ext cx="5563492" cy="654025"/>
          </a:xfrm>
        </p:spPr>
        <p:txBody>
          <a:bodyPr anchor="b">
            <a:spAutoFit/>
          </a:bodyPr>
          <a:lstStyle>
            <a:lvl1pPr>
              <a:lnSpc>
                <a:spcPct val="85000"/>
              </a:lnSpc>
              <a:defRPr lang="en-AU" sz="5000" b="1" dirty="0">
                <a:solidFill>
                  <a:schemeClr val="tx1"/>
                </a:solidFill>
              </a:defRPr>
            </a:lvl1pPr>
          </a:lstStyle>
          <a:p>
            <a:r>
              <a:rPr lang="en-AU" noProof="0" dirty="0"/>
              <a:t>[Title]</a:t>
            </a:r>
          </a:p>
        </p:txBody>
      </p:sp>
      <p:sp>
        <p:nvSpPr>
          <p:cNvPr id="7" name="Text Placeholder 6"/>
          <p:cNvSpPr>
            <a:spLocks noGrp="1"/>
          </p:cNvSpPr>
          <p:nvPr>
            <p:ph type="body" sz="quarter" idx="10" hasCustomPrompt="1"/>
          </p:nvPr>
        </p:nvSpPr>
        <p:spPr>
          <a:xfrm>
            <a:off x="696987" y="2565698"/>
            <a:ext cx="5040560" cy="384721"/>
          </a:xfrm>
        </p:spPr>
        <p:txBody>
          <a:bodyPr wrap="square">
            <a:spAutoFit/>
          </a:bodyPr>
          <a:lstStyle>
            <a:lvl1pPr marL="0" indent="0">
              <a:buNone/>
              <a:defRPr sz="2500" b="1">
                <a:solidFill>
                  <a:schemeClr val="tx1"/>
                </a:solidFill>
              </a:defRPr>
            </a:lvl1pPr>
          </a:lstStyle>
          <a:p>
            <a:pPr lvl="0"/>
            <a:r>
              <a:rPr lang="en-AU" noProof="0" dirty="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9563" y="-1"/>
            <a:ext cx="6095612" cy="4956176"/>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dirty="0"/>
              <a:t>Click icon to add picture</a:t>
            </a:r>
            <a:br>
              <a:rPr lang="en-AU" noProof="0" dirty="0"/>
            </a:br>
            <a:br>
              <a:rPr lang="en-AU" noProof="0" dirty="0"/>
            </a:br>
            <a:br>
              <a:rPr lang="en-AU" noProof="0" dirty="0"/>
            </a:br>
            <a:endParaRPr lang="en-AU" noProof="0" dirty="0"/>
          </a:p>
        </p:txBody>
      </p:sp>
      <p:sp>
        <p:nvSpPr>
          <p:cNvPr id="11" name="Freeform 21">
            <a:extLst>
              <a:ext uri="{FF2B5EF4-FFF2-40B4-BE49-F238E27FC236}">
                <a16:creationId xmlns:a16="http://schemas.microsoft.com/office/drawing/2014/main" id="{37342E7B-931D-46F0-8100-BD6A577B5E52}"/>
              </a:ext>
            </a:extLst>
          </p:cNvPr>
          <p:cNvSpPr>
            <a:spLocks noChangeAspect="1"/>
          </p:cNvSpPr>
          <p:nvPr/>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21">
            <a:extLst>
              <a:ext uri="{FF2B5EF4-FFF2-40B4-BE49-F238E27FC236}">
                <a16:creationId xmlns:a16="http://schemas.microsoft.com/office/drawing/2014/main" id="{ACA29F6D-7949-4C9A-B633-8381BB073E59}"/>
              </a:ext>
            </a:extLst>
          </p:cNvPr>
          <p:cNvSpPr>
            <a:spLocks noChangeAspect="1"/>
          </p:cNvSpPr>
          <p:nvPr userDrawn="1"/>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pic>
        <p:nvPicPr>
          <p:cNvPr id="3" name="Picture 2">
            <a:extLst>
              <a:ext uri="{FF2B5EF4-FFF2-40B4-BE49-F238E27FC236}">
                <a16:creationId xmlns:a16="http://schemas.microsoft.com/office/drawing/2014/main" id="{49B3DCDE-6C0A-31F5-D8AA-506BCFE7C073}"/>
              </a:ext>
            </a:extLst>
          </p:cNvPr>
          <p:cNvPicPr>
            <a:picLocks noChangeAspect="1"/>
          </p:cNvPicPr>
          <p:nvPr userDrawn="1"/>
        </p:nvPicPr>
        <p:blipFill>
          <a:blip r:embed="rId2"/>
          <a:srcRect/>
          <a:stretch/>
        </p:blipFill>
        <p:spPr>
          <a:xfrm>
            <a:off x="202764" y="0"/>
            <a:ext cx="2064631" cy="1008000"/>
          </a:xfrm>
          <a:prstGeom prst="rect">
            <a:avLst/>
          </a:prstGeom>
        </p:spPr>
      </p:pic>
      <p:sp>
        <p:nvSpPr>
          <p:cNvPr id="4" name="Text Placeholder 6">
            <a:extLst>
              <a:ext uri="{FF2B5EF4-FFF2-40B4-BE49-F238E27FC236}">
                <a16:creationId xmlns:a16="http://schemas.microsoft.com/office/drawing/2014/main" id="{70BB223C-B9A5-2A3D-B383-9B9F1DA6A4A2}"/>
              </a:ext>
            </a:extLst>
          </p:cNvPr>
          <p:cNvSpPr>
            <a:spLocks noGrp="1"/>
          </p:cNvSpPr>
          <p:nvPr>
            <p:ph type="body" sz="quarter" idx="13" hasCustomPrompt="1"/>
          </p:nvPr>
        </p:nvSpPr>
        <p:spPr>
          <a:xfrm>
            <a:off x="7914619" y="6069409"/>
            <a:ext cx="4140000" cy="384721"/>
          </a:xfrm>
        </p:spPr>
        <p:txBody>
          <a:bodyPr wrap="square">
            <a:spAutoFit/>
          </a:bodyPr>
          <a:lstStyle>
            <a:lvl1pPr marL="0" indent="0">
              <a:buNone/>
              <a:defRPr sz="2500" b="1">
                <a:solidFill>
                  <a:schemeClr val="tx1"/>
                </a:solidFill>
              </a:defRPr>
            </a:lvl1pPr>
          </a:lstStyle>
          <a:p>
            <a:pPr lvl="0"/>
            <a:r>
              <a:rPr lang="en-AU" noProof="0" dirty="0"/>
              <a:t>The Power of Commitment</a:t>
            </a:r>
          </a:p>
        </p:txBody>
      </p:sp>
      <p:sp>
        <p:nvSpPr>
          <p:cNvPr id="5" name="Freeform 21">
            <a:extLst>
              <a:ext uri="{FF2B5EF4-FFF2-40B4-BE49-F238E27FC236}">
                <a16:creationId xmlns:a16="http://schemas.microsoft.com/office/drawing/2014/main" id="{BA22253C-4EA2-0EB5-8DFD-ABEDB4F7EBA6}"/>
              </a:ext>
            </a:extLst>
          </p:cNvPr>
          <p:cNvSpPr>
            <a:spLocks noChangeAspect="1"/>
          </p:cNvSpPr>
          <p:nvPr userDrawn="1"/>
        </p:nvSpPr>
        <p:spPr bwMode="auto">
          <a:xfrm>
            <a:off x="7465739" y="6116652"/>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03534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063" y="2631826"/>
            <a:ext cx="6715620" cy="654025"/>
          </a:xfrm>
        </p:spPr>
        <p:txBody>
          <a:bodyPr anchor="b">
            <a:spAutoFit/>
          </a:bodyPr>
          <a:lstStyle>
            <a:lvl1pPr>
              <a:lnSpc>
                <a:spcPct val="85000"/>
              </a:lnSpc>
              <a:defRPr lang="en-AU" sz="5000"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96987" y="3347812"/>
            <a:ext cx="6192688" cy="384721"/>
          </a:xfrm>
        </p:spPr>
        <p:txBody>
          <a:bodyPr wrap="square">
            <a:spAutoFit/>
          </a:bodyPr>
          <a:lstStyle>
            <a:lvl1pPr marL="0" indent="0">
              <a:buNone/>
              <a:defRPr sz="2500" b="1">
                <a:solidFill>
                  <a:schemeClr val="bg1"/>
                </a:solidFill>
              </a:defRPr>
            </a:lvl1pPr>
          </a:lstStyle>
          <a:p>
            <a:pPr lvl="0"/>
            <a:r>
              <a:rPr lang="en-AU" noProof="0" dirty="0"/>
              <a:t>[Subtitle]</a:t>
            </a:r>
          </a:p>
        </p:txBody>
      </p:sp>
      <p:sp>
        <p:nvSpPr>
          <p:cNvPr id="8" name="Freeform 21">
            <a:extLst>
              <a:ext uri="{FF2B5EF4-FFF2-40B4-BE49-F238E27FC236}">
                <a16:creationId xmlns:a16="http://schemas.microsoft.com/office/drawing/2014/main" id="{8C250E19-E7BE-4B5D-A4A3-B07DCB7C54D8}"/>
              </a:ext>
            </a:extLst>
          </p:cNvPr>
          <p:cNvSpPr>
            <a:spLocks noChangeAspect="1"/>
          </p:cNvSpPr>
          <p:nvPr/>
        </p:nvSpPr>
        <p:spPr bwMode="auto">
          <a:xfrm>
            <a:off x="248107" y="3396615"/>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TextBox 8" descr="InstructionsBox">
            <a:extLst>
              <a:ext uri="{FF2B5EF4-FFF2-40B4-BE49-F238E27FC236}">
                <a16:creationId xmlns:a16="http://schemas.microsoft.com/office/drawing/2014/main" id="{EE3778B4-F974-4F47-A19A-C9671A5FB389}"/>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12" name="Freeform 21">
            <a:extLst>
              <a:ext uri="{FF2B5EF4-FFF2-40B4-BE49-F238E27FC236}">
                <a16:creationId xmlns:a16="http://schemas.microsoft.com/office/drawing/2014/main" id="{D54C3092-9289-418B-A424-321C333A6587}"/>
              </a:ext>
            </a:extLst>
          </p:cNvPr>
          <p:cNvSpPr>
            <a:spLocks noChangeAspect="1"/>
          </p:cNvSpPr>
          <p:nvPr userDrawn="1"/>
        </p:nvSpPr>
        <p:spPr bwMode="auto">
          <a:xfrm>
            <a:off x="248107" y="3396615"/>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TextBox 12" descr="InstructionsBox">
            <a:extLst>
              <a:ext uri="{FF2B5EF4-FFF2-40B4-BE49-F238E27FC236}">
                <a16:creationId xmlns:a16="http://schemas.microsoft.com/office/drawing/2014/main" id="{CB182504-E2AC-4C40-8EC7-D7356CE3BB91}"/>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select ‘Picture’ </a:t>
            </a:r>
          </a:p>
          <a:p>
            <a:pPr>
              <a:spcBef>
                <a:spcPts val="0"/>
              </a:spcBef>
              <a:spcAft>
                <a:spcPts val="0"/>
              </a:spcAft>
            </a:pPr>
            <a:r>
              <a:rPr lang="en-US" sz="1400" dirty="0">
                <a:solidFill>
                  <a:schemeClr val="bg1"/>
                </a:solidFill>
              </a:rPr>
              <a:t>Go to the ‘File’ button and </a:t>
            </a:r>
            <a:r>
              <a:rPr lang="en-US" sz="1400">
                <a:solidFill>
                  <a:schemeClr val="bg1"/>
                </a:solidFill>
              </a:rPr>
              <a:t>select an </a:t>
            </a:r>
            <a:r>
              <a:rPr lang="en-US" sz="1400" dirty="0">
                <a:solidFill>
                  <a:schemeClr val="bg1"/>
                </a:solidFill>
              </a:rPr>
              <a:t>image</a:t>
            </a:r>
          </a:p>
        </p:txBody>
      </p:sp>
      <p:pic>
        <p:nvPicPr>
          <p:cNvPr id="3" name="Graphic 2">
            <a:extLst>
              <a:ext uri="{FF2B5EF4-FFF2-40B4-BE49-F238E27FC236}">
                <a16:creationId xmlns:a16="http://schemas.microsoft.com/office/drawing/2014/main" id="{10D73B70-63F6-2D03-1BC2-414D0B171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7792" y="0"/>
            <a:ext cx="1941364" cy="948396"/>
          </a:xfrm>
          <a:prstGeom prst="rect">
            <a:avLst/>
          </a:prstGeom>
        </p:spPr>
      </p:pic>
    </p:spTree>
    <p:extLst>
      <p:ext uri="{BB962C8B-B14F-4D97-AF65-F5344CB8AC3E}">
        <p14:creationId xmlns:p14="http://schemas.microsoft.com/office/powerpoint/2010/main" val="27429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FFB30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063" y="2631826"/>
            <a:ext cx="6715620" cy="654025"/>
          </a:xfrm>
        </p:spPr>
        <p:txBody>
          <a:bodyPr anchor="b">
            <a:spAutoFit/>
          </a:bodyPr>
          <a:lstStyle>
            <a:lvl1pPr>
              <a:lnSpc>
                <a:spcPct val="85000"/>
              </a:lnSpc>
              <a:defRPr lang="en-AU" sz="5000" b="1" dirty="0">
                <a:solidFill>
                  <a:schemeClr val="tx1"/>
                </a:solidFill>
              </a:defRPr>
            </a:lvl1pPr>
          </a:lstStyle>
          <a:p>
            <a:r>
              <a:rPr lang="en-AU" noProof="0" dirty="0"/>
              <a:t>[Title]</a:t>
            </a:r>
          </a:p>
        </p:txBody>
      </p:sp>
      <p:sp>
        <p:nvSpPr>
          <p:cNvPr id="7" name="Text Placeholder 6"/>
          <p:cNvSpPr>
            <a:spLocks noGrp="1"/>
          </p:cNvSpPr>
          <p:nvPr>
            <p:ph type="body" sz="quarter" idx="10" hasCustomPrompt="1"/>
          </p:nvPr>
        </p:nvSpPr>
        <p:spPr>
          <a:xfrm>
            <a:off x="696987" y="3347812"/>
            <a:ext cx="6192688" cy="384721"/>
          </a:xfrm>
        </p:spPr>
        <p:txBody>
          <a:bodyPr wrap="square">
            <a:spAutoFit/>
          </a:bodyPr>
          <a:lstStyle>
            <a:lvl1pPr marL="0" indent="0">
              <a:buNone/>
              <a:defRPr sz="2500" b="1">
                <a:solidFill>
                  <a:schemeClr val="tx1"/>
                </a:solidFill>
              </a:defRPr>
            </a:lvl1pPr>
          </a:lstStyle>
          <a:p>
            <a:pPr lvl="0"/>
            <a:r>
              <a:rPr lang="en-AU" noProof="0" dirty="0"/>
              <a:t>[Subtitle]</a:t>
            </a:r>
          </a:p>
        </p:txBody>
      </p:sp>
      <p:sp>
        <p:nvSpPr>
          <p:cNvPr id="6" name="Freeform 22">
            <a:extLst>
              <a:ext uri="{FF2B5EF4-FFF2-40B4-BE49-F238E27FC236}">
                <a16:creationId xmlns:a16="http://schemas.microsoft.com/office/drawing/2014/main" id="{8B926E86-C081-4D7D-92CA-A1D7BAB99246}"/>
              </a:ext>
            </a:extLst>
          </p:cNvPr>
          <p:cNvSpPr>
            <a:spLocks noChangeAspect="1"/>
          </p:cNvSpPr>
          <p:nvPr/>
        </p:nvSpPr>
        <p:spPr bwMode="auto">
          <a:xfrm>
            <a:off x="246063" y="3397296"/>
            <a:ext cx="305076" cy="306000"/>
          </a:xfrm>
          <a:custGeom>
            <a:avLst/>
            <a:gdLst>
              <a:gd name="T0" fmla="*/ 453 w 695"/>
              <a:gd name="T1" fmla="*/ 0 h 695"/>
              <a:gd name="T2" fmla="*/ 695 w 695"/>
              <a:gd name="T3" fmla="*/ 294 h 695"/>
              <a:gd name="T4" fmla="*/ 695 w 695"/>
              <a:gd name="T5" fmla="*/ 398 h 695"/>
              <a:gd name="T6" fmla="*/ 453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3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3" y="0"/>
                </a:moveTo>
                <a:cubicBezTo>
                  <a:pt x="459" y="132"/>
                  <a:pt x="571" y="268"/>
                  <a:pt x="695" y="294"/>
                </a:cubicBezTo>
                <a:cubicBezTo>
                  <a:pt x="695" y="398"/>
                  <a:pt x="695" y="398"/>
                  <a:pt x="695" y="398"/>
                </a:cubicBezTo>
                <a:cubicBezTo>
                  <a:pt x="572" y="428"/>
                  <a:pt x="459" y="560"/>
                  <a:pt x="453" y="695"/>
                </a:cubicBezTo>
                <a:cubicBezTo>
                  <a:pt x="313" y="695"/>
                  <a:pt x="313" y="695"/>
                  <a:pt x="313" y="695"/>
                </a:cubicBezTo>
                <a:cubicBezTo>
                  <a:pt x="320" y="584"/>
                  <a:pt x="371" y="485"/>
                  <a:pt x="444" y="418"/>
                </a:cubicBezTo>
                <a:cubicBezTo>
                  <a:pt x="0" y="418"/>
                  <a:pt x="0" y="418"/>
                  <a:pt x="0" y="418"/>
                </a:cubicBezTo>
                <a:cubicBezTo>
                  <a:pt x="0" y="277"/>
                  <a:pt x="0" y="277"/>
                  <a:pt x="0" y="277"/>
                </a:cubicBezTo>
                <a:cubicBezTo>
                  <a:pt x="448" y="277"/>
                  <a:pt x="448" y="277"/>
                  <a:pt x="448" y="277"/>
                </a:cubicBezTo>
                <a:cubicBezTo>
                  <a:pt x="372" y="210"/>
                  <a:pt x="320" y="111"/>
                  <a:pt x="313" y="0"/>
                </a:cubicBezTo>
                <a:lnTo>
                  <a:pt x="4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TextBox 7" descr="InstructionsBox">
            <a:extLst>
              <a:ext uri="{FF2B5EF4-FFF2-40B4-BE49-F238E27FC236}">
                <a16:creationId xmlns:a16="http://schemas.microsoft.com/office/drawing/2014/main" id="{F84C08C9-310C-496E-9F37-CA74B8D10C19}"/>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9" name="Freeform 22">
            <a:extLst>
              <a:ext uri="{FF2B5EF4-FFF2-40B4-BE49-F238E27FC236}">
                <a16:creationId xmlns:a16="http://schemas.microsoft.com/office/drawing/2014/main" id="{C1CF178D-941A-4AE1-9E94-9CB7EF3A644A}"/>
              </a:ext>
            </a:extLst>
          </p:cNvPr>
          <p:cNvSpPr>
            <a:spLocks noChangeAspect="1"/>
          </p:cNvSpPr>
          <p:nvPr userDrawn="1"/>
        </p:nvSpPr>
        <p:spPr bwMode="auto">
          <a:xfrm>
            <a:off x="246063" y="3397296"/>
            <a:ext cx="305076" cy="306000"/>
          </a:xfrm>
          <a:custGeom>
            <a:avLst/>
            <a:gdLst>
              <a:gd name="T0" fmla="*/ 453 w 695"/>
              <a:gd name="T1" fmla="*/ 0 h 695"/>
              <a:gd name="T2" fmla="*/ 695 w 695"/>
              <a:gd name="T3" fmla="*/ 294 h 695"/>
              <a:gd name="T4" fmla="*/ 695 w 695"/>
              <a:gd name="T5" fmla="*/ 398 h 695"/>
              <a:gd name="T6" fmla="*/ 453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3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3" y="0"/>
                </a:moveTo>
                <a:cubicBezTo>
                  <a:pt x="459" y="132"/>
                  <a:pt x="571" y="268"/>
                  <a:pt x="695" y="294"/>
                </a:cubicBezTo>
                <a:cubicBezTo>
                  <a:pt x="695" y="398"/>
                  <a:pt x="695" y="398"/>
                  <a:pt x="695" y="398"/>
                </a:cubicBezTo>
                <a:cubicBezTo>
                  <a:pt x="572" y="428"/>
                  <a:pt x="459" y="560"/>
                  <a:pt x="453" y="695"/>
                </a:cubicBezTo>
                <a:cubicBezTo>
                  <a:pt x="313" y="695"/>
                  <a:pt x="313" y="695"/>
                  <a:pt x="313" y="695"/>
                </a:cubicBezTo>
                <a:cubicBezTo>
                  <a:pt x="320" y="584"/>
                  <a:pt x="371" y="485"/>
                  <a:pt x="444" y="418"/>
                </a:cubicBezTo>
                <a:cubicBezTo>
                  <a:pt x="0" y="418"/>
                  <a:pt x="0" y="418"/>
                  <a:pt x="0" y="418"/>
                </a:cubicBezTo>
                <a:cubicBezTo>
                  <a:pt x="0" y="277"/>
                  <a:pt x="0" y="277"/>
                  <a:pt x="0" y="277"/>
                </a:cubicBezTo>
                <a:cubicBezTo>
                  <a:pt x="448" y="277"/>
                  <a:pt x="448" y="277"/>
                  <a:pt x="448" y="277"/>
                </a:cubicBezTo>
                <a:cubicBezTo>
                  <a:pt x="372" y="210"/>
                  <a:pt x="320" y="111"/>
                  <a:pt x="313" y="0"/>
                </a:cubicBezTo>
                <a:lnTo>
                  <a:pt x="4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TextBox 9" descr="InstructionsBox">
            <a:extLst>
              <a:ext uri="{FF2B5EF4-FFF2-40B4-BE49-F238E27FC236}">
                <a16:creationId xmlns:a16="http://schemas.microsoft.com/office/drawing/2014/main" id="{BE701EF5-1AF2-4AEC-B660-9922C68063E4}"/>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Tree>
    <p:extLst>
      <p:ext uri="{BB962C8B-B14F-4D97-AF65-F5344CB8AC3E}">
        <p14:creationId xmlns:p14="http://schemas.microsoft.com/office/powerpoint/2010/main" val="301472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ullout Text">
    <p:bg>
      <p:bgPr>
        <a:solidFill>
          <a:schemeClr val="accent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F46B24-42DD-4E1E-8B8E-44C7097244D5}"/>
              </a:ext>
            </a:extLst>
          </p:cNvPr>
          <p:cNvSpPr>
            <a:spLocks noGrp="1"/>
          </p:cNvSpPr>
          <p:nvPr>
            <p:ph type="title" hasCustomPrompt="1"/>
          </p:nvPr>
        </p:nvSpPr>
        <p:spPr>
          <a:xfrm>
            <a:off x="246063" y="214819"/>
            <a:ext cx="11699875" cy="1255728"/>
          </a:xfrm>
        </p:spPr>
        <p:txBody>
          <a:bodyPr>
            <a:spAutoFit/>
          </a:bodyPr>
          <a:lstStyle>
            <a:lvl1pPr>
              <a:lnSpc>
                <a:spcPct val="85000"/>
              </a:lnSpc>
              <a:defRPr sz="9600"/>
            </a:lvl1pPr>
          </a:lstStyle>
          <a:p>
            <a:r>
              <a:rPr lang="en-US" dirty="0"/>
              <a:t>[Enter text]</a:t>
            </a:r>
            <a:endParaRPr lang="en-AU" dirty="0"/>
          </a:p>
        </p:txBody>
      </p:sp>
      <p:sp>
        <p:nvSpPr>
          <p:cNvPr id="4" name="TextBox 3" descr="InstructionsBox">
            <a:extLst>
              <a:ext uri="{FF2B5EF4-FFF2-40B4-BE49-F238E27FC236}">
                <a16:creationId xmlns:a16="http://schemas.microsoft.com/office/drawing/2014/main" id="{5DAACEF4-5598-431A-99C0-7379183583E3}"/>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
        <p:nvSpPr>
          <p:cNvPr id="5" name="TextBox 4" descr="InstructionsBox">
            <a:extLst>
              <a:ext uri="{FF2B5EF4-FFF2-40B4-BE49-F238E27FC236}">
                <a16:creationId xmlns:a16="http://schemas.microsoft.com/office/drawing/2014/main" id="{00D9A751-F48B-4724-9967-14EFE0CA20E5}"/>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pPr>
              <a:spcBef>
                <a:spcPts val="0"/>
              </a:spcBef>
              <a:spcAft>
                <a:spcPts val="0"/>
              </a:spcAft>
            </a:pPr>
            <a:r>
              <a:rPr lang="en-US" sz="1400" dirty="0">
                <a:solidFill>
                  <a:schemeClr val="bg1"/>
                </a:solidFill>
              </a:rPr>
              <a:t>‘Format Background’</a:t>
            </a:r>
          </a:p>
          <a:p>
            <a:pPr>
              <a:spcBef>
                <a:spcPts val="0"/>
              </a:spcBef>
              <a:spcAft>
                <a:spcPts val="0"/>
              </a:spcAft>
            </a:pPr>
            <a:r>
              <a:rPr lang="en-US" sz="1400" dirty="0">
                <a:solidFill>
                  <a:schemeClr val="bg1"/>
                </a:solidFill>
              </a:rPr>
              <a:t>Under the ‘Fill’ menu, ‘Picture’ is already selected</a:t>
            </a:r>
          </a:p>
          <a:p>
            <a:pPr>
              <a:spcBef>
                <a:spcPts val="0"/>
              </a:spcBef>
              <a:spcAft>
                <a:spcPts val="0"/>
              </a:spcAft>
            </a:pPr>
            <a:r>
              <a:rPr lang="en-US" sz="1400" dirty="0">
                <a:solidFill>
                  <a:schemeClr val="bg1"/>
                </a:solidFill>
              </a:rPr>
              <a:t>Go to the ‘File’ button and select another image</a:t>
            </a:r>
          </a:p>
        </p:txBody>
      </p:sp>
    </p:spTree>
    <p:extLst>
      <p:ext uri="{BB962C8B-B14F-4D97-AF65-F5344CB8AC3E}">
        <p14:creationId xmlns:p14="http://schemas.microsoft.com/office/powerpoint/2010/main" val="90725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accent6"/>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C53A56B-5CF3-E1B9-2A26-53CC31F52713}"/>
              </a:ext>
            </a:extLst>
          </p:cNvPr>
          <p:cNvPicPr>
            <a:picLocks noChangeAspect="1"/>
          </p:cNvPicPr>
          <p:nvPr userDrawn="1"/>
        </p:nvPicPr>
        <p:blipFill>
          <a:blip r:embed="rId2"/>
          <a:stretch>
            <a:fillRect/>
          </a:stretch>
        </p:blipFill>
        <p:spPr>
          <a:xfrm>
            <a:off x="9416381" y="6300000"/>
            <a:ext cx="2412379" cy="331702"/>
          </a:xfrm>
          <a:prstGeom prst="rect">
            <a:avLst/>
          </a:prstGeom>
        </p:spPr>
      </p:pic>
      <p:pic>
        <p:nvPicPr>
          <p:cNvPr id="19" name="Graphic 18">
            <a:extLst>
              <a:ext uri="{FF2B5EF4-FFF2-40B4-BE49-F238E27FC236}">
                <a16:creationId xmlns:a16="http://schemas.microsoft.com/office/drawing/2014/main" id="{421FCCB9-3E02-F55F-172E-260EBAE365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7792" y="0"/>
            <a:ext cx="1938097" cy="946800"/>
          </a:xfrm>
          <a:prstGeom prst="rect">
            <a:avLst/>
          </a:prstGeom>
        </p:spPr>
      </p:pic>
      <p:sp>
        <p:nvSpPr>
          <p:cNvPr id="11" name="Freeform 21">
            <a:extLst>
              <a:ext uri="{FF2B5EF4-FFF2-40B4-BE49-F238E27FC236}">
                <a16:creationId xmlns:a16="http://schemas.microsoft.com/office/drawing/2014/main" id="{1265A258-84BC-4F14-B8CF-57B985CC5D3A}"/>
              </a:ext>
            </a:extLst>
          </p:cNvPr>
          <p:cNvSpPr>
            <a:spLocks noChangeAspect="1"/>
          </p:cNvSpPr>
          <p:nvPr/>
        </p:nvSpPr>
        <p:spPr bwMode="auto">
          <a:xfrm>
            <a:off x="9033205" y="631620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sp>
        <p:nvSpPr>
          <p:cNvPr id="8" name="TextBox 7" descr="InstructionsBox">
            <a:extLst>
              <a:ext uri="{FF2B5EF4-FFF2-40B4-BE49-F238E27FC236}">
                <a16:creationId xmlns:a16="http://schemas.microsoft.com/office/drawing/2014/main" id="{2878ECCF-C65D-46EF-AF30-473062A94F17}"/>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tx1"/>
                </a:solidFill>
              </a:rPr>
              <a:t>For this slide design, you can choose your own image by right-clicking </a:t>
            </a:r>
            <a:br>
              <a:rPr lang="en-AU" sz="1400" dirty="0">
                <a:solidFill>
                  <a:schemeClr val="tx1"/>
                </a:solidFill>
              </a:rPr>
            </a:br>
            <a:r>
              <a:rPr lang="en-AU" sz="1400" dirty="0">
                <a:solidFill>
                  <a:schemeClr val="tx1"/>
                </a:solidFill>
              </a:rPr>
              <a:t>somewhere on the slide, not in a content placeholder.</a:t>
            </a:r>
          </a:p>
          <a:p>
            <a:pPr>
              <a:spcBef>
                <a:spcPts val="0"/>
              </a:spcBef>
              <a:spcAft>
                <a:spcPts val="0"/>
              </a:spcAft>
            </a:pPr>
            <a:r>
              <a:rPr lang="en-US" sz="1400" dirty="0">
                <a:solidFill>
                  <a:schemeClr val="tx1"/>
                </a:solidFill>
              </a:rPr>
              <a:t>‘Format Background’</a:t>
            </a:r>
          </a:p>
          <a:p>
            <a:pPr>
              <a:spcBef>
                <a:spcPts val="0"/>
              </a:spcBef>
              <a:spcAft>
                <a:spcPts val="0"/>
              </a:spcAft>
            </a:pPr>
            <a:r>
              <a:rPr lang="en-US" sz="1400" dirty="0">
                <a:solidFill>
                  <a:schemeClr val="tx1"/>
                </a:solidFill>
              </a:rPr>
              <a:t>Under the ‘Fill’ menu, ‘Picture’ is already selected</a:t>
            </a:r>
          </a:p>
          <a:p>
            <a:pPr>
              <a:spcBef>
                <a:spcPts val="0"/>
              </a:spcBef>
              <a:spcAft>
                <a:spcPts val="0"/>
              </a:spcAft>
            </a:pPr>
            <a:r>
              <a:rPr lang="en-US" sz="1400" dirty="0">
                <a:solidFill>
                  <a:schemeClr val="tx1"/>
                </a:solidFill>
              </a:rPr>
              <a:t>Go to the ‘File’ button and select another image</a:t>
            </a:r>
          </a:p>
        </p:txBody>
      </p:sp>
      <p:sp>
        <p:nvSpPr>
          <p:cNvPr id="17" name="Freeform 21">
            <a:extLst>
              <a:ext uri="{FF2B5EF4-FFF2-40B4-BE49-F238E27FC236}">
                <a16:creationId xmlns:a16="http://schemas.microsoft.com/office/drawing/2014/main" id="{58581955-7F3A-4FC4-A4D9-588A070E4D71}"/>
              </a:ext>
            </a:extLst>
          </p:cNvPr>
          <p:cNvSpPr>
            <a:spLocks noChangeAspect="1"/>
          </p:cNvSpPr>
          <p:nvPr userDrawn="1"/>
        </p:nvSpPr>
        <p:spPr bwMode="auto">
          <a:xfrm>
            <a:off x="9033205" y="631620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18" name="TextBox 17" descr="InstructionsBox">
            <a:extLst>
              <a:ext uri="{FF2B5EF4-FFF2-40B4-BE49-F238E27FC236}">
                <a16:creationId xmlns:a16="http://schemas.microsoft.com/office/drawing/2014/main" id="{25CBBAEA-E205-4F89-82FC-AD260973155D}"/>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dirty="0">
                <a:solidFill>
                  <a:schemeClr val="tx1"/>
                </a:solidFill>
              </a:rPr>
              <a:t>For this slide design, you can choose your own image by right-clicking </a:t>
            </a:r>
            <a:br>
              <a:rPr lang="en-AU" sz="1400" dirty="0">
                <a:solidFill>
                  <a:schemeClr val="tx1"/>
                </a:solidFill>
              </a:rPr>
            </a:br>
            <a:r>
              <a:rPr lang="en-AU" sz="1400" dirty="0">
                <a:solidFill>
                  <a:schemeClr val="tx1"/>
                </a:solidFill>
              </a:rPr>
              <a:t>somewhere on the slide, not in a content placeholder.</a:t>
            </a:r>
          </a:p>
          <a:p>
            <a:pPr>
              <a:spcBef>
                <a:spcPts val="0"/>
              </a:spcBef>
              <a:spcAft>
                <a:spcPts val="0"/>
              </a:spcAft>
            </a:pPr>
            <a:r>
              <a:rPr lang="en-US" sz="1400" dirty="0">
                <a:solidFill>
                  <a:schemeClr val="tx1"/>
                </a:solidFill>
              </a:rPr>
              <a:t>‘Format Background’</a:t>
            </a:r>
          </a:p>
          <a:p>
            <a:pPr>
              <a:spcBef>
                <a:spcPts val="0"/>
              </a:spcBef>
              <a:spcAft>
                <a:spcPts val="0"/>
              </a:spcAft>
            </a:pPr>
            <a:r>
              <a:rPr lang="en-US" sz="1400" dirty="0">
                <a:solidFill>
                  <a:schemeClr val="tx1"/>
                </a:solidFill>
              </a:rPr>
              <a:t>Under the ‘Fill’ menu, ‘Picture’ is already selected</a:t>
            </a:r>
          </a:p>
          <a:p>
            <a:pPr>
              <a:spcBef>
                <a:spcPts val="0"/>
              </a:spcBef>
              <a:spcAft>
                <a:spcPts val="0"/>
              </a:spcAft>
            </a:pPr>
            <a:r>
              <a:rPr lang="en-US" sz="1400" dirty="0">
                <a:solidFill>
                  <a:schemeClr val="tx1"/>
                </a:solidFill>
              </a:rPr>
              <a:t>Go to the ‘File’ button and select another image</a:t>
            </a:r>
          </a:p>
        </p:txBody>
      </p:sp>
      <p:sp>
        <p:nvSpPr>
          <p:cNvPr id="4" name="Title 1">
            <a:extLst>
              <a:ext uri="{FF2B5EF4-FFF2-40B4-BE49-F238E27FC236}">
                <a16:creationId xmlns:a16="http://schemas.microsoft.com/office/drawing/2014/main" id="{0B33185C-2D96-C70B-1E71-C29088BCAC0D}"/>
              </a:ext>
            </a:extLst>
          </p:cNvPr>
          <p:cNvSpPr txBox="1">
            <a:spLocks/>
          </p:cNvSpPr>
          <p:nvPr userDrawn="1"/>
        </p:nvSpPr>
        <p:spPr>
          <a:xfrm>
            <a:off x="3433291" y="2637706"/>
            <a:ext cx="8512647" cy="1218795"/>
          </a:xfrm>
          <a:prstGeom prst="rect">
            <a:avLst/>
          </a:prstGeom>
        </p:spPr>
        <p:txBody>
          <a:bodyPr vert="horz" wrap="square"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US" sz="8800" dirty="0">
                <a:solidFill>
                  <a:schemeClr val="bg1"/>
                </a:solidFill>
              </a:rPr>
              <a:t>Thank You</a:t>
            </a:r>
          </a:p>
        </p:txBody>
      </p:sp>
      <p:pic>
        <p:nvPicPr>
          <p:cNvPr id="6" name="Picture 5">
            <a:extLst>
              <a:ext uri="{FF2B5EF4-FFF2-40B4-BE49-F238E27FC236}">
                <a16:creationId xmlns:a16="http://schemas.microsoft.com/office/drawing/2014/main" id="{B272DD53-7F22-13D7-132C-935227839D82}"/>
              </a:ext>
            </a:extLst>
          </p:cNvPr>
          <p:cNvPicPr>
            <a:picLocks noChangeAspect="1"/>
          </p:cNvPicPr>
          <p:nvPr userDrawn="1"/>
        </p:nvPicPr>
        <p:blipFill>
          <a:blip r:embed="rId5"/>
          <a:stretch>
            <a:fillRect/>
          </a:stretch>
        </p:blipFill>
        <p:spPr>
          <a:xfrm>
            <a:off x="2281163" y="2709714"/>
            <a:ext cx="884640" cy="911448"/>
          </a:xfrm>
          <a:prstGeom prst="rect">
            <a:avLst/>
          </a:prstGeom>
        </p:spPr>
      </p:pic>
    </p:spTree>
    <p:extLst>
      <p:ext uri="{BB962C8B-B14F-4D97-AF65-F5344CB8AC3E}">
        <p14:creationId xmlns:p14="http://schemas.microsoft.com/office/powerpoint/2010/main" val="18783790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graphic Text (AUD)">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dirty="0">
                <a:solidFill>
                  <a:schemeClr val="bg1"/>
                </a:solidFill>
              </a:rPr>
              <a:t>Note:</a:t>
            </a:r>
            <a:r>
              <a:rPr lang="en-US" sz="1400" baseline="0" dirty="0">
                <a:solidFill>
                  <a:schemeClr val="bg1"/>
                </a:solidFill>
              </a:rPr>
              <a:t> </a:t>
            </a:r>
            <a:r>
              <a:rPr lang="en-US" sz="1600" b="0" dirty="0">
                <a:solidFill>
                  <a:schemeClr val="bg1"/>
                </a:solidFill>
                <a:effectLst/>
                <a:latin typeface="Arial" panose="020B0604020202020204" pitchFamily="34" charset="0"/>
                <a:ea typeface="Calibri" panose="020F0502020204030204" pitchFamily="34" charset="0"/>
              </a:rPr>
              <a:t>I</a:t>
            </a:r>
            <a:r>
              <a:rPr lang="en-US" sz="1400" b="0" dirty="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dirty="0">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dirty="0">
              <a:solidFill>
                <a:schemeClr val="bg1"/>
              </a:solidFill>
            </a:endParaRPr>
          </a:p>
        </p:txBody>
      </p:sp>
      <p:pic>
        <p:nvPicPr>
          <p:cNvPr id="3" name="Picture 2">
            <a:extLst>
              <a:ext uri="{FF2B5EF4-FFF2-40B4-BE49-F238E27FC236}">
                <a16:creationId xmlns:a16="http://schemas.microsoft.com/office/drawing/2014/main" id="{1205B574-1A18-A589-E34D-A8351F85C869}"/>
              </a:ext>
            </a:extLst>
          </p:cNvPr>
          <p:cNvPicPr>
            <a:picLocks noChangeAspect="1"/>
          </p:cNvPicPr>
          <p:nvPr userDrawn="1"/>
        </p:nvPicPr>
        <p:blipFill>
          <a:blip r:embed="rId3"/>
          <a:srcRect/>
          <a:stretch/>
        </p:blipFill>
        <p:spPr>
          <a:xfrm>
            <a:off x="0" y="0"/>
            <a:ext cx="10290048" cy="6858000"/>
          </a:xfrm>
          <a:prstGeom prst="rect">
            <a:avLst/>
          </a:prstGeom>
        </p:spPr>
      </p:pic>
    </p:spTree>
    <p:extLst>
      <p:ext uri="{BB962C8B-B14F-4D97-AF65-F5344CB8AC3E}">
        <p14:creationId xmlns:p14="http://schemas.microsoft.com/office/powerpoint/2010/main" val="171443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063" y="214819"/>
            <a:ext cx="11699875" cy="526298"/>
          </a:xfrm>
          <a:prstGeom prst="rect">
            <a:avLst/>
          </a:prstGeom>
        </p:spPr>
        <p:txBody>
          <a:bodyPr vert="horz" lIns="0" tIns="0" rIns="0" bIns="0" rtlCol="0" anchor="t">
            <a:spAutoFit/>
          </a:bodyPr>
          <a:lstStyle/>
          <a:p>
            <a:endParaRPr lang="en-AU" noProof="0" dirty="0"/>
          </a:p>
        </p:txBody>
      </p:sp>
      <p:sp>
        <p:nvSpPr>
          <p:cNvPr id="3" name="Text Placeholder 2"/>
          <p:cNvSpPr>
            <a:spLocks noGrp="1"/>
          </p:cNvSpPr>
          <p:nvPr>
            <p:ph type="body" idx="1"/>
          </p:nvPr>
        </p:nvSpPr>
        <p:spPr>
          <a:xfrm>
            <a:off x="246063" y="1543049"/>
            <a:ext cx="11699875" cy="4838701"/>
          </a:xfrm>
          <a:prstGeom prst="rect">
            <a:avLst/>
          </a:prstGeom>
        </p:spPr>
        <p:txBody>
          <a:bodyPr vert="horz" lIns="0" tIns="0" rIns="0" bIns="0" rtlCol="0">
            <a:noAutofit/>
          </a:body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7" name="Slide Number Placeholder 5">
            <a:extLst>
              <a:ext uri="{FF2B5EF4-FFF2-40B4-BE49-F238E27FC236}">
                <a16:creationId xmlns:a16="http://schemas.microsoft.com/office/drawing/2014/main" id="{1D9E2DFC-9F77-4408-85FF-BEE2E689E66D}"/>
              </a:ext>
            </a:extLst>
          </p:cNvPr>
          <p:cNvSpPr>
            <a:spLocks noGrp="1"/>
          </p:cNvSpPr>
          <p:nvPr>
            <p:ph type="sldNum" sz="quarter" idx="4"/>
          </p:nvPr>
        </p:nvSpPr>
        <p:spPr>
          <a:xfrm>
            <a:off x="246063" y="6536630"/>
            <a:ext cx="523510" cy="217175"/>
          </a:xfrm>
          <a:prstGeom prst="rect">
            <a:avLst/>
          </a:prstGeom>
        </p:spPr>
        <p:txBody>
          <a:bodyPr vert="horz" lIns="0" tIns="0" rIns="0" bIns="0" rtlCol="0" anchor="ctr"/>
          <a:lstStyle>
            <a:lvl1pPr algn="l">
              <a:defRPr sz="1050">
                <a:solidFill>
                  <a:schemeClr val="tx1"/>
                </a:solidFill>
              </a:defRPr>
            </a:lvl1pPr>
          </a:lstStyle>
          <a:p>
            <a:fld id="{E917DE0E-AFB1-41FD-BC35-27DB61CA125F}" type="slidenum">
              <a:rPr lang="en-AU" smtClean="0"/>
              <a:pPr/>
              <a:t>‹#›</a:t>
            </a:fld>
            <a:endParaRPr lang="en-AU" dirty="0"/>
          </a:p>
        </p:txBody>
      </p:sp>
      <p:sp>
        <p:nvSpPr>
          <p:cNvPr id="9" name="Footer Placeholder 4">
            <a:extLst>
              <a:ext uri="{FF2B5EF4-FFF2-40B4-BE49-F238E27FC236}">
                <a16:creationId xmlns:a16="http://schemas.microsoft.com/office/drawing/2014/main" id="{F1C1CBB4-412C-885E-35C0-3F82CA101C76}"/>
              </a:ext>
            </a:extLst>
          </p:cNvPr>
          <p:cNvSpPr>
            <a:spLocks noGrp="1"/>
          </p:cNvSpPr>
          <p:nvPr>
            <p:ph type="ftr" sz="quarter" idx="3"/>
          </p:nvPr>
        </p:nvSpPr>
        <p:spPr>
          <a:xfrm>
            <a:off x="2497187" y="6536631"/>
            <a:ext cx="7200801" cy="214826"/>
          </a:xfrm>
          <a:prstGeom prst="rect">
            <a:avLst/>
          </a:prstGeom>
        </p:spPr>
        <p:txBody>
          <a:bodyPr vert="horz" lIns="0" tIns="0" rIns="0" bIns="0" rtlCol="0" anchor="ctr"/>
          <a:lstStyle>
            <a:lvl1pPr algn="l">
              <a:defRPr sz="1050">
                <a:solidFill>
                  <a:schemeClr val="tx1"/>
                </a:solidFill>
              </a:defRPr>
            </a:lvl1pPr>
          </a:lstStyle>
          <a:p>
            <a:pPr algn="r"/>
            <a:r>
              <a:rPr lang="en-AU"/>
              <a:t>[Footer]</a:t>
            </a:r>
            <a:endParaRPr lang="en-AU" dirty="0"/>
          </a:p>
        </p:txBody>
      </p:sp>
      <p:sp>
        <p:nvSpPr>
          <p:cNvPr id="10" name="Date Placeholder 3">
            <a:extLst>
              <a:ext uri="{FF2B5EF4-FFF2-40B4-BE49-F238E27FC236}">
                <a16:creationId xmlns:a16="http://schemas.microsoft.com/office/drawing/2014/main" id="{C4C8223E-0430-CDA4-5793-611B8AB3A4ED}"/>
              </a:ext>
            </a:extLst>
          </p:cNvPr>
          <p:cNvSpPr>
            <a:spLocks noGrp="1"/>
          </p:cNvSpPr>
          <p:nvPr>
            <p:ph type="dt" sz="half" idx="2"/>
          </p:nvPr>
        </p:nvSpPr>
        <p:spPr>
          <a:xfrm>
            <a:off x="9697988" y="6537805"/>
            <a:ext cx="2247950" cy="214826"/>
          </a:xfrm>
          <a:prstGeom prst="rect">
            <a:avLst/>
          </a:prstGeom>
        </p:spPr>
        <p:txBody>
          <a:bodyPr vert="horz" lIns="0" tIns="0" rIns="0" bIns="0" rtlCol="0" anchor="ctr"/>
          <a:lstStyle>
            <a:lvl1pPr algn="l">
              <a:defRPr sz="1050" b="1">
                <a:solidFill>
                  <a:schemeClr val="tx1"/>
                </a:solidFill>
              </a:defRPr>
            </a:lvl1pPr>
          </a:lstStyle>
          <a:p>
            <a:pPr algn="r"/>
            <a:r>
              <a:rPr lang="en-US"/>
              <a:t>l  © 2024 GHD. All rights reserved.</a:t>
            </a:r>
            <a:endParaRPr lang="en-GB" dirty="0"/>
          </a:p>
        </p:txBody>
      </p:sp>
    </p:spTree>
    <p:extLst>
      <p:ext uri="{BB962C8B-B14F-4D97-AF65-F5344CB8AC3E}">
        <p14:creationId xmlns:p14="http://schemas.microsoft.com/office/powerpoint/2010/main" val="111732243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822" r:id="rId4"/>
    <p:sldLayoutId id="2147483792" r:id="rId5"/>
    <p:sldLayoutId id="2147483793" r:id="rId6"/>
    <p:sldLayoutId id="2147483794" r:id="rId7"/>
    <p:sldLayoutId id="2147483795" r:id="rId8"/>
    <p:sldLayoutId id="2147483819" r:id="rId9"/>
    <p:sldLayoutId id="2147483818" r:id="rId10"/>
    <p:sldLayoutId id="2147483828" r:id="rId11"/>
    <p:sldLayoutId id="2147483797" r:id="rId12"/>
    <p:sldLayoutId id="2147483798" r:id="rId13"/>
    <p:sldLayoutId id="2147483799" r:id="rId14"/>
    <p:sldLayoutId id="2147483800" r:id="rId15"/>
    <p:sldLayoutId id="2147483801" r:id="rId16"/>
    <p:sldLayoutId id="2147483802" r:id="rId17"/>
    <p:sldLayoutId id="2147483826" r:id="rId18"/>
    <p:sldLayoutId id="2147483824" r:id="rId19"/>
    <p:sldLayoutId id="2147483825" r:id="rId20"/>
    <p:sldLayoutId id="2147483803" r:id="rId21"/>
    <p:sldLayoutId id="2147483804" r:id="rId22"/>
    <p:sldLayoutId id="2147483805" r:id="rId23"/>
    <p:sldLayoutId id="2147483823" r:id="rId24"/>
    <p:sldLayoutId id="2147483806" r:id="rId25"/>
    <p:sldLayoutId id="2147483827"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p:titleStyle>
    <p:bodyStyle>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4863" indent="-268288" algn="l" defTabSz="1088776" rtl="0" eaLnBrk="1" latinLnBrk="0" hangingPunct="1">
        <a:spcBef>
          <a:spcPts val="300"/>
        </a:spcBef>
        <a:spcAft>
          <a:spcPts val="300"/>
        </a:spcAft>
        <a:buFont typeface="+mj-lt"/>
        <a:buAutoNum type="romanLcPeriod"/>
        <a:defRPr sz="2000" kern="1200">
          <a:solidFill>
            <a:schemeClr val="tx1"/>
          </a:solidFill>
          <a:latin typeface="+mn-lt"/>
          <a:ea typeface="+mn-ea"/>
          <a:cs typeface="+mn-cs"/>
        </a:defRPr>
      </a:lvl9pPr>
    </p:bodyStyle>
    <p:otherStyle>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4863" indent="-268288" algn="l" defTabSz="1088776" rtl="0" eaLnBrk="1" latinLnBrk="0" hangingPunct="1">
        <a:spcBef>
          <a:spcPts val="300"/>
        </a:spcBef>
        <a:spcAft>
          <a:spcPts val="300"/>
        </a:spcAft>
        <a:buFont typeface="+mj-lt"/>
        <a:buAutoNum type="romanLcPeriod"/>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2160" userDrawn="1">
          <p15:clr>
            <a:srgbClr val="F26B43"/>
          </p15:clr>
        </p15:guide>
        <p15:guide id="12" pos="3841" userDrawn="1">
          <p15:clr>
            <a:srgbClr val="F26B43"/>
          </p15:clr>
        </p15:guide>
        <p15:guide id="13" pos="155" userDrawn="1">
          <p15:clr>
            <a:srgbClr val="F26B43"/>
          </p15:clr>
        </p15:guide>
        <p15:guide id="14" pos="7525" userDrawn="1">
          <p15:clr>
            <a:srgbClr val="F26B43"/>
          </p15:clr>
        </p15:guide>
        <p15:guide id="15" pos="1914" userDrawn="1">
          <p15:clr>
            <a:srgbClr val="F26B43"/>
          </p15:clr>
        </p15:guide>
        <p15:guide id="16" pos="5772" userDrawn="1">
          <p15:clr>
            <a:srgbClr val="F26B43"/>
          </p15:clr>
        </p15:guide>
        <p15:guide id="17" orient="horz" pos="972" userDrawn="1">
          <p15:clr>
            <a:srgbClr val="F26B43"/>
          </p15:clr>
        </p15:guide>
        <p15:guide id="18" orient="horz" pos="3122" userDrawn="1">
          <p15:clr>
            <a:srgbClr val="F26B43"/>
          </p15:clr>
        </p15:guide>
        <p15:guide id="19" orient="horz" pos="139" userDrawn="1">
          <p15:clr>
            <a:srgbClr val="F26B43"/>
          </p15:clr>
        </p15:guide>
        <p15:guide id="20" orient="horz" pos="40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ata center interior">
            <a:extLst>
              <a:ext uri="{FF2B5EF4-FFF2-40B4-BE49-F238E27FC236}">
                <a16:creationId xmlns:a16="http://schemas.microsoft.com/office/drawing/2014/main" id="{17ABD9EB-48B8-E15B-0B77-B8A5DB1BECDE}"/>
              </a:ext>
            </a:extLst>
          </p:cNvPr>
          <p:cNvPicPr>
            <a:picLocks noGrp="1" noChangeAspect="1"/>
          </p:cNvPicPr>
          <p:nvPr>
            <p:ph type="pic" idx="11"/>
          </p:nvPr>
        </p:nvPicPr>
        <p:blipFill>
          <a:blip r:embed="rId3"/>
          <a:srcRect l="26438" r="23561"/>
          <a:stretch/>
        </p:blipFill>
        <p:spPr>
          <a:xfrm>
            <a:off x="6097589" y="10"/>
            <a:ext cx="6097586" cy="6859578"/>
          </a:xfrm>
          <a:noFill/>
        </p:spPr>
      </p:pic>
      <p:graphicFrame>
        <p:nvGraphicFramePr>
          <p:cNvPr id="9" name="Content Placeholder 8">
            <a:extLst>
              <a:ext uri="{FF2B5EF4-FFF2-40B4-BE49-F238E27FC236}">
                <a16:creationId xmlns:a16="http://schemas.microsoft.com/office/drawing/2014/main" id="{D5A17869-AD9C-0985-AEAA-CBD0A845CDB5}"/>
              </a:ext>
            </a:extLst>
          </p:cNvPr>
          <p:cNvGraphicFramePr>
            <a:graphicFrameLocks noGrp="1"/>
          </p:cNvGraphicFramePr>
          <p:nvPr>
            <p:ph sz="half" idx="2"/>
            <p:extLst>
              <p:ext uri="{D42A27DB-BD31-4B8C-83A1-F6EECF244321}">
                <p14:modId xmlns:p14="http://schemas.microsoft.com/office/powerpoint/2010/main" val="3416417743"/>
              </p:ext>
            </p:extLst>
          </p:nvPr>
        </p:nvGraphicFramePr>
        <p:xfrm>
          <a:off x="247650" y="3662363"/>
          <a:ext cx="5705475" cy="2719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FD20F677-B536-53A1-BFB1-8C00ED0D3962}"/>
              </a:ext>
            </a:extLst>
          </p:cNvPr>
          <p:cNvSpPr>
            <a:spLocks noGrp="1"/>
          </p:cNvSpPr>
          <p:nvPr>
            <p:ph type="title"/>
          </p:nvPr>
        </p:nvSpPr>
        <p:spPr>
          <a:xfrm>
            <a:off x="0" y="0"/>
            <a:ext cx="6097588" cy="3429000"/>
          </a:xfrm>
        </p:spPr>
        <p:txBody>
          <a:bodyPr anchor="t">
            <a:normAutofit/>
          </a:bodyPr>
          <a:lstStyle/>
          <a:p>
            <a:r>
              <a:rPr lang="en-AU" dirty="0"/>
              <a:t>The Growing Needs of Data </a:t>
            </a:r>
            <a:r>
              <a:rPr lang="en-AU" dirty="0" err="1"/>
              <a:t>Centers</a:t>
            </a:r>
            <a:r>
              <a:rPr lang="en-AU" dirty="0"/>
              <a:t>: How Can </a:t>
            </a:r>
            <a:r>
              <a:rPr lang="en-AU"/>
              <a:t>Brownfields Capitalize? </a:t>
            </a:r>
            <a:endParaRPr lang="en-AU" dirty="0"/>
          </a:p>
        </p:txBody>
      </p:sp>
      <p:sp>
        <p:nvSpPr>
          <p:cNvPr id="18" name="Slide Number Placeholder 6">
            <a:extLst>
              <a:ext uri="{FF2B5EF4-FFF2-40B4-BE49-F238E27FC236}">
                <a16:creationId xmlns:a16="http://schemas.microsoft.com/office/drawing/2014/main" id="{7379CF76-9961-E6CD-64C5-0DF8B7B293FD}"/>
              </a:ext>
            </a:extLst>
          </p:cNvPr>
          <p:cNvSpPr>
            <a:spLocks noGrp="1"/>
          </p:cNvSpPr>
          <p:nvPr>
            <p:ph type="sldNum" sz="quarter" idx="14"/>
          </p:nvPr>
        </p:nvSpPr>
        <p:spPr>
          <a:xfrm>
            <a:off x="246063" y="6536630"/>
            <a:ext cx="523510" cy="217175"/>
          </a:xfrm>
        </p:spPr>
        <p:txBody>
          <a:bodyPr anchor="ctr">
            <a:normAutofit/>
          </a:bodyPr>
          <a:lstStyle/>
          <a:p>
            <a:fld id="{E917DE0E-AFB1-41FD-BC35-27DB61CA125F}" type="slidenum">
              <a:rPr lang="en-AU" smtClean="0"/>
              <a:pPr/>
              <a:t>1</a:t>
            </a:fld>
            <a:endParaRPr lang="en-AU"/>
          </a:p>
        </p:txBody>
      </p:sp>
    </p:spTree>
    <p:extLst>
      <p:ext uri="{BB962C8B-B14F-4D97-AF65-F5344CB8AC3E}">
        <p14:creationId xmlns:p14="http://schemas.microsoft.com/office/powerpoint/2010/main" val="241572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Content Placeholder 79">
            <a:extLst>
              <a:ext uri="{FF2B5EF4-FFF2-40B4-BE49-F238E27FC236}">
                <a16:creationId xmlns:a16="http://schemas.microsoft.com/office/drawing/2014/main" id="{5CCE187B-0AD3-B4FA-1B8B-5F50C1882E74}"/>
              </a:ext>
            </a:extLst>
          </p:cNvPr>
          <p:cNvGraphicFramePr>
            <a:graphicFrameLocks noGrp="1"/>
          </p:cNvGraphicFramePr>
          <p:nvPr>
            <p:ph sz="quarter" idx="11"/>
            <p:extLst>
              <p:ext uri="{D42A27DB-BD31-4B8C-83A1-F6EECF244321}">
                <p14:modId xmlns:p14="http://schemas.microsoft.com/office/powerpoint/2010/main" val="2445510309"/>
              </p:ext>
            </p:extLst>
          </p:nvPr>
        </p:nvGraphicFramePr>
        <p:xfrm>
          <a:off x="246063" y="1543050"/>
          <a:ext cx="11699875"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5" name="Title 84">
            <a:extLst>
              <a:ext uri="{FF2B5EF4-FFF2-40B4-BE49-F238E27FC236}">
                <a16:creationId xmlns:a16="http://schemas.microsoft.com/office/drawing/2014/main" id="{C544FA33-122D-84BE-325A-8C5F265D6038}"/>
              </a:ext>
            </a:extLst>
          </p:cNvPr>
          <p:cNvSpPr>
            <a:spLocks noGrp="1"/>
          </p:cNvSpPr>
          <p:nvPr>
            <p:ph type="title"/>
          </p:nvPr>
        </p:nvSpPr>
        <p:spPr/>
        <p:txBody>
          <a:bodyPr/>
          <a:lstStyle/>
          <a:p>
            <a:r>
              <a:rPr lang="en-AU" dirty="0"/>
              <a:t>What is Driving Data </a:t>
            </a:r>
            <a:r>
              <a:rPr lang="en-AU" dirty="0" err="1"/>
              <a:t>Center</a:t>
            </a:r>
            <a:r>
              <a:rPr lang="en-AU" dirty="0"/>
              <a:t> Developments?</a:t>
            </a:r>
          </a:p>
        </p:txBody>
      </p:sp>
      <p:sp>
        <p:nvSpPr>
          <p:cNvPr id="21" name="Slide Number Placeholder 20">
            <a:extLst>
              <a:ext uri="{FF2B5EF4-FFF2-40B4-BE49-F238E27FC236}">
                <a16:creationId xmlns:a16="http://schemas.microsoft.com/office/drawing/2014/main" id="{D8A5298A-DE0E-59E2-05B4-DBCA45C5EE8D}"/>
              </a:ext>
            </a:extLst>
          </p:cNvPr>
          <p:cNvSpPr>
            <a:spLocks noGrp="1"/>
          </p:cNvSpPr>
          <p:nvPr>
            <p:ph type="sldNum" sz="quarter" idx="14"/>
          </p:nvPr>
        </p:nvSpPr>
        <p:spPr>
          <a:xfrm>
            <a:off x="211535" y="6536181"/>
            <a:ext cx="523510" cy="217175"/>
          </a:xfrm>
        </p:spPr>
        <p:txBody>
          <a:bodyPr anchor="ctr">
            <a:normAutofit/>
          </a:bodyPr>
          <a:lstStyle/>
          <a:p>
            <a:fld id="{E917DE0E-AFB1-41FD-BC35-27DB61CA125F}" type="slidenum">
              <a:rPr lang="en-AU" smtClean="0"/>
              <a:pPr/>
              <a:t>2</a:t>
            </a:fld>
            <a:endParaRPr lang="en-AU" dirty="0"/>
          </a:p>
        </p:txBody>
      </p:sp>
    </p:spTree>
    <p:extLst>
      <p:ext uri="{BB962C8B-B14F-4D97-AF65-F5344CB8AC3E}">
        <p14:creationId xmlns:p14="http://schemas.microsoft.com/office/powerpoint/2010/main" val="22699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2D4357-4111-227E-5B63-F76FBF369EE9}"/>
              </a:ext>
            </a:extLst>
          </p:cNvPr>
          <p:cNvSpPr>
            <a:spLocks noGrp="1"/>
          </p:cNvSpPr>
          <p:nvPr>
            <p:ph sz="half" idx="12"/>
          </p:nvPr>
        </p:nvSpPr>
        <p:spPr/>
        <p:txBody>
          <a:bodyPr/>
          <a:lstStyle/>
          <a:p>
            <a:r>
              <a:rPr lang="en-US" dirty="0"/>
              <a:t>Cons/Uncertainty </a:t>
            </a:r>
          </a:p>
          <a:p>
            <a:pPr marL="342900" indent="-342900">
              <a:buFont typeface="Arial" panose="020B0604020202020204" pitchFamily="34" charset="0"/>
              <a:buChar char="•"/>
            </a:pPr>
            <a:r>
              <a:rPr lang="en-US" dirty="0"/>
              <a:t>Management of Environmental Covenants</a:t>
            </a:r>
          </a:p>
          <a:p>
            <a:pPr marL="342900" indent="-342900">
              <a:buFont typeface="Arial" panose="020B0604020202020204" pitchFamily="34" charset="0"/>
              <a:buChar char="•"/>
            </a:pPr>
            <a:r>
              <a:rPr lang="en-US" dirty="0"/>
              <a:t>Treatment of Impacted Groundwater</a:t>
            </a:r>
          </a:p>
          <a:p>
            <a:pPr marL="342900" indent="-342900">
              <a:buFont typeface="Arial" panose="020B0604020202020204" pitchFamily="34" charset="0"/>
              <a:buChar char="•"/>
            </a:pPr>
            <a:r>
              <a:rPr lang="en-US" dirty="0"/>
              <a:t>Potential Reporting Requirements</a:t>
            </a:r>
          </a:p>
          <a:p>
            <a:pPr marL="342900" indent="-342900">
              <a:buFont typeface="Arial" panose="020B0604020202020204" pitchFamily="34" charset="0"/>
              <a:buChar char="•"/>
            </a:pPr>
            <a:r>
              <a:rPr lang="en-US" dirty="0"/>
              <a:t>Location/Land Size Availability</a:t>
            </a:r>
          </a:p>
          <a:p>
            <a:pPr marL="342900" indent="-342900">
              <a:buFont typeface="Arial" panose="020B0604020202020204" pitchFamily="34" charset="0"/>
              <a:buChar char="•"/>
            </a:pPr>
            <a:endParaRPr lang="en-AU" dirty="0"/>
          </a:p>
        </p:txBody>
      </p:sp>
      <p:graphicFrame>
        <p:nvGraphicFramePr>
          <p:cNvPr id="8" name="Content Placeholder 7">
            <a:extLst>
              <a:ext uri="{FF2B5EF4-FFF2-40B4-BE49-F238E27FC236}">
                <a16:creationId xmlns:a16="http://schemas.microsoft.com/office/drawing/2014/main" id="{B7F86EA3-DBFE-C3C3-696D-CFB51E9F38B3}"/>
              </a:ext>
            </a:extLst>
          </p:cNvPr>
          <p:cNvGraphicFramePr>
            <a:graphicFrameLocks noGrp="1"/>
          </p:cNvGraphicFramePr>
          <p:nvPr>
            <p:ph sz="half" idx="2"/>
            <p:extLst>
              <p:ext uri="{D42A27DB-BD31-4B8C-83A1-F6EECF244321}">
                <p14:modId xmlns:p14="http://schemas.microsoft.com/office/powerpoint/2010/main" val="2569466408"/>
              </p:ext>
            </p:extLst>
          </p:nvPr>
        </p:nvGraphicFramePr>
        <p:xfrm>
          <a:off x="6240448" y="220663"/>
          <a:ext cx="5705490" cy="30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9">
            <a:extLst>
              <a:ext uri="{FF2B5EF4-FFF2-40B4-BE49-F238E27FC236}">
                <a16:creationId xmlns:a16="http://schemas.microsoft.com/office/drawing/2014/main" id="{6B08923C-0550-3C7F-BD5F-5E9941B1AC1E}"/>
              </a:ext>
            </a:extLst>
          </p:cNvPr>
          <p:cNvSpPr>
            <a:spLocks noGrp="1"/>
          </p:cNvSpPr>
          <p:nvPr>
            <p:ph type="sldNum" sz="quarter" idx="15"/>
          </p:nvPr>
        </p:nvSpPr>
        <p:spPr/>
        <p:txBody>
          <a:bodyPr/>
          <a:lstStyle/>
          <a:p>
            <a:fld id="{E917DE0E-AFB1-41FD-BC35-27DB61CA125F}" type="slidenum">
              <a:rPr lang="en-AU" smtClean="0"/>
              <a:pPr/>
              <a:t>3</a:t>
            </a:fld>
            <a:endParaRPr lang="en-AU" dirty="0"/>
          </a:p>
        </p:txBody>
      </p:sp>
      <p:sp>
        <p:nvSpPr>
          <p:cNvPr id="6" name="Title 5">
            <a:extLst>
              <a:ext uri="{FF2B5EF4-FFF2-40B4-BE49-F238E27FC236}">
                <a16:creationId xmlns:a16="http://schemas.microsoft.com/office/drawing/2014/main" id="{B10E4CC7-B3A2-4A25-AF53-56A0FB436F6E}"/>
              </a:ext>
            </a:extLst>
          </p:cNvPr>
          <p:cNvSpPr>
            <a:spLocks noGrp="1"/>
          </p:cNvSpPr>
          <p:nvPr>
            <p:ph type="title" idx="4294967295"/>
          </p:nvPr>
        </p:nvSpPr>
        <p:spPr>
          <a:xfrm>
            <a:off x="0" y="214313"/>
            <a:ext cx="6097587" cy="527050"/>
          </a:xfrm>
        </p:spPr>
        <p:txBody>
          <a:bodyPr>
            <a:noAutofit/>
          </a:bodyPr>
          <a:lstStyle/>
          <a:p>
            <a:r>
              <a:rPr lang="en-AU" dirty="0"/>
              <a:t>Why Brownfield Redevelopment?</a:t>
            </a:r>
          </a:p>
        </p:txBody>
      </p:sp>
      <p:pic>
        <p:nvPicPr>
          <p:cNvPr id="17" name="Picture Placeholder 16" descr="Interior of an abandoned warehouse">
            <a:extLst>
              <a:ext uri="{FF2B5EF4-FFF2-40B4-BE49-F238E27FC236}">
                <a16:creationId xmlns:a16="http://schemas.microsoft.com/office/drawing/2014/main" id="{18EC17F0-7E0C-2C2E-C8C1-843904F54516}"/>
              </a:ext>
            </a:extLst>
          </p:cNvPr>
          <p:cNvPicPr>
            <a:picLocks noGrp="1" noChangeAspect="1"/>
          </p:cNvPicPr>
          <p:nvPr>
            <p:ph type="pic" idx="11"/>
          </p:nvPr>
        </p:nvPicPr>
        <p:blipFill>
          <a:blip r:embed="rId8"/>
          <a:srcRect l="20516" r="20516"/>
          <a:stretch>
            <a:fillRect/>
          </a:stretch>
        </p:blipFill>
        <p:spPr>
          <a:xfrm>
            <a:off x="0" y="1629594"/>
            <a:ext cx="6097587" cy="5229994"/>
          </a:xfrm>
        </p:spPr>
      </p:pic>
    </p:spTree>
    <p:extLst>
      <p:ext uri="{BB962C8B-B14F-4D97-AF65-F5344CB8AC3E}">
        <p14:creationId xmlns:p14="http://schemas.microsoft.com/office/powerpoint/2010/main" val="190240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A24AE8-FD4C-AEA0-CA50-484FD5F219B9}"/>
              </a:ext>
            </a:extLst>
          </p:cNvPr>
          <p:cNvPicPr>
            <a:picLocks noChangeAspect="1"/>
          </p:cNvPicPr>
          <p:nvPr/>
        </p:nvPicPr>
        <p:blipFill>
          <a:blip r:embed="rId3"/>
          <a:srcRect l="16061" r="16061"/>
          <a:stretch/>
        </p:blipFill>
        <p:spPr>
          <a:xfrm>
            <a:off x="20" y="-1"/>
            <a:ext cx="6097567" cy="4956175"/>
          </a:xfrm>
          <a:prstGeom prst="rect">
            <a:avLst/>
          </a:prstGeom>
          <a:noFill/>
        </p:spPr>
      </p:pic>
      <p:graphicFrame>
        <p:nvGraphicFramePr>
          <p:cNvPr id="14" name="Content Placeholder 13">
            <a:extLst>
              <a:ext uri="{FF2B5EF4-FFF2-40B4-BE49-F238E27FC236}">
                <a16:creationId xmlns:a16="http://schemas.microsoft.com/office/drawing/2014/main" id="{E0F30814-60E6-E398-B287-EB9EC08246DB}"/>
              </a:ext>
            </a:extLst>
          </p:cNvPr>
          <p:cNvGraphicFramePr>
            <a:graphicFrameLocks noGrp="1"/>
          </p:cNvGraphicFramePr>
          <p:nvPr>
            <p:ph sz="half" idx="2"/>
            <p:extLst>
              <p:ext uri="{D42A27DB-BD31-4B8C-83A1-F6EECF244321}">
                <p14:modId xmlns:p14="http://schemas.microsoft.com/office/powerpoint/2010/main" val="3273372531"/>
              </p:ext>
            </p:extLst>
          </p:nvPr>
        </p:nvGraphicFramePr>
        <p:xfrm>
          <a:off x="6313610" y="1197547"/>
          <a:ext cx="5632327" cy="42484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7E517B87-F917-5342-2627-7F5339631F75}"/>
              </a:ext>
            </a:extLst>
          </p:cNvPr>
          <p:cNvSpPr>
            <a:spLocks noGrp="1"/>
          </p:cNvSpPr>
          <p:nvPr>
            <p:ph type="title"/>
          </p:nvPr>
        </p:nvSpPr>
        <p:spPr>
          <a:xfrm>
            <a:off x="6313610" y="214819"/>
            <a:ext cx="5632327" cy="497059"/>
          </a:xfrm>
        </p:spPr>
        <p:txBody>
          <a:bodyPr anchor="t">
            <a:normAutofit/>
          </a:bodyPr>
          <a:lstStyle/>
          <a:p>
            <a:r>
              <a:rPr lang="en-US" dirty="0"/>
              <a:t>What Can We Do?	</a:t>
            </a:r>
            <a:endParaRPr lang="en-AU" dirty="0"/>
          </a:p>
        </p:txBody>
      </p:sp>
      <p:sp>
        <p:nvSpPr>
          <p:cNvPr id="6" name="Slide Number Placeholder 5">
            <a:extLst>
              <a:ext uri="{FF2B5EF4-FFF2-40B4-BE49-F238E27FC236}">
                <a16:creationId xmlns:a16="http://schemas.microsoft.com/office/drawing/2014/main" id="{FB6EDCF9-B611-9357-5670-08623088DFA5}"/>
              </a:ext>
            </a:extLst>
          </p:cNvPr>
          <p:cNvSpPr>
            <a:spLocks noGrp="1"/>
          </p:cNvSpPr>
          <p:nvPr>
            <p:ph type="sldNum" sz="quarter" idx="16"/>
          </p:nvPr>
        </p:nvSpPr>
        <p:spPr>
          <a:xfrm>
            <a:off x="246063" y="6536630"/>
            <a:ext cx="523510" cy="217175"/>
          </a:xfrm>
        </p:spPr>
        <p:txBody>
          <a:bodyPr anchor="ctr">
            <a:normAutofit/>
          </a:bodyPr>
          <a:lstStyle/>
          <a:p>
            <a:fld id="{E917DE0E-AFB1-41FD-BC35-27DB61CA125F}" type="slidenum">
              <a:rPr lang="en-AU" smtClean="0"/>
              <a:pPr/>
              <a:t>4</a:t>
            </a:fld>
            <a:endParaRPr lang="en-AU" dirty="0"/>
          </a:p>
        </p:txBody>
      </p:sp>
    </p:spTree>
    <p:extLst>
      <p:ext uri="{BB962C8B-B14F-4D97-AF65-F5344CB8AC3E}">
        <p14:creationId xmlns:p14="http://schemas.microsoft.com/office/powerpoint/2010/main" val="15607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HD Design PPT">
  <a:themeElements>
    <a:clrScheme name="GHD">
      <a:dk1>
        <a:sysClr val="windowText" lastClr="000000"/>
      </a:dk1>
      <a:lt1>
        <a:sysClr val="window" lastClr="FFFFFF"/>
      </a:lt1>
      <a:dk2>
        <a:srgbClr val="4D4D4D"/>
      </a:dk2>
      <a:lt2>
        <a:srgbClr val="D9D9D9"/>
      </a:lt2>
      <a:accent1>
        <a:srgbClr val="003763"/>
      </a:accent1>
      <a:accent2>
        <a:srgbClr val="3F6989"/>
      </a:accent2>
      <a:accent3>
        <a:srgbClr val="7F9BB0"/>
      </a:accent3>
      <a:accent4>
        <a:srgbClr val="BFCDD7"/>
      </a:accent4>
      <a:accent5>
        <a:srgbClr val="7FDEF0"/>
      </a:accent5>
      <a:accent6>
        <a:srgbClr val="00BDE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HD Design PPT template.pptx" id="{D9AC17F8-1B48-4E6F-ACF2-5746535F9851}" vid="{07CC63F7-17C4-4476-850E-8C97B6888A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296ecc2-9055-460b-8dd3-0047ac9aef88">7RR6NQXKSFJH-1584367434-217</_dlc_DocId>
    <_dlc_DocIdUrl xmlns="9296ecc2-9055-460b-8dd3-0047ac9aef88">
      <Url>https://iconnect.ghd.com/en/BusinessServices/Marketing/branding/_layouts/15/DocIdRedir.aspx?ID=7RR6NQXKSFJH-1584367434-217</Url>
      <Description>7RR6NQXKSFJH-1584367434-217</Description>
    </_dlc_DocIdUrl>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C493B8BE7BE34898BC498F349DB93C" ma:contentTypeVersion="1" ma:contentTypeDescription="Create a new document." ma:contentTypeScope="" ma:versionID="05815bd9631906b071fb4304ea0facf3">
  <xsd:schema xmlns:xsd="http://www.w3.org/2001/XMLSchema" xmlns:xs="http://www.w3.org/2001/XMLSchema" xmlns:p="http://schemas.microsoft.com/office/2006/metadata/properties" xmlns:ns1="http://schemas.microsoft.com/sharepoint/v3" xmlns:ns2="9296ecc2-9055-460b-8dd3-0047ac9aef88" targetNamespace="http://schemas.microsoft.com/office/2006/metadata/properties" ma:root="true" ma:fieldsID="78c8acf6a1f3227466045c4c02dc7028" ns1:_="" ns2:_="">
    <xsd:import namespace="http://schemas.microsoft.com/sharepoint/v3"/>
    <xsd:import namespace="9296ecc2-9055-460b-8dd3-0047ac9aef88"/>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96ecc2-9055-460b-8dd3-0047ac9aef8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637AC5A-80B8-44D4-8672-BD934EB836AD}">
  <ds:schemaRefs>
    <ds:schemaRef ds:uri="http://schemas.microsoft.com/office/infopath/2007/PartnerControls"/>
    <ds:schemaRef ds:uri="http://purl.org/dc/dcmitype/"/>
    <ds:schemaRef ds:uri="9296ecc2-9055-460b-8dd3-0047ac9aef88"/>
    <ds:schemaRef ds:uri="http://schemas.microsoft.com/sharepoint/v3"/>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B67B15A9-0A4B-4598-A2CC-2A3336FAE0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96ecc2-9055-460b-8dd3-0047ac9aef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390EF9-48EC-4CA8-97E2-0BB59C90312B}">
  <ds:schemaRefs>
    <ds:schemaRef ds:uri="http://schemas.microsoft.com/sharepoint/v3/contenttype/forms"/>
  </ds:schemaRefs>
</ds:datastoreItem>
</file>

<file path=customXml/itemProps4.xml><?xml version="1.0" encoding="utf-8"?>
<ds:datastoreItem xmlns:ds="http://schemas.openxmlformats.org/officeDocument/2006/customXml" ds:itemID="{C1AA4C4E-482D-403E-85C9-DE8B0EF3AF1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GHD Design PPT template</Template>
  <TotalTime>3747</TotalTime>
  <Words>1069</Words>
  <Application>Microsoft Office PowerPoint</Application>
  <PresentationFormat>Custom</PresentationFormat>
  <Paragraphs>93</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GHD Design PPT</vt:lpstr>
      <vt:lpstr>The Growing Needs of Data Centers: How Can Brownfields Capitalize? </vt:lpstr>
      <vt:lpstr>What is Driving Data Center Developments?</vt:lpstr>
      <vt:lpstr>Why Brownfield Redevelopment?</vt:lpstr>
      <vt:lpstr>What Can We Do?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 Byrd</dc:creator>
  <cp:lastModifiedBy>Julie Byrd</cp:lastModifiedBy>
  <cp:revision>4</cp:revision>
  <cp:lastPrinted>2025-04-02T17:54:10Z</cp:lastPrinted>
  <dcterms:created xsi:type="dcterms:W3CDTF">2025-03-31T14:27:44Z</dcterms:created>
  <dcterms:modified xsi:type="dcterms:W3CDTF">2025-04-16T19:14:51Z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ef8da5cb-a5a7-46b6-901e-ba4fe5f33fb2</vt:lpwstr>
  </property>
  <property fmtid="{D5CDD505-2E9C-101B-9397-08002B2CF9AE}" pid="3" name="ContentTypeId">
    <vt:lpwstr>0x010100B6C493B8BE7BE34898BC498F349DB93C</vt:lpwstr>
  </property>
</Properties>
</file>