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3"/>
  </p:sldMasterIdLst>
  <p:notesMasterIdLst>
    <p:notesMasterId r:id="rId21"/>
  </p:notesMasterIdLst>
  <p:sldIdLst>
    <p:sldId id="509" r:id="rId4"/>
    <p:sldId id="523" r:id="rId5"/>
    <p:sldId id="510" r:id="rId6"/>
    <p:sldId id="517" r:id="rId7"/>
    <p:sldId id="516" r:id="rId8"/>
    <p:sldId id="514" r:id="rId9"/>
    <p:sldId id="524" r:id="rId10"/>
    <p:sldId id="525" r:id="rId11"/>
    <p:sldId id="512" r:id="rId12"/>
    <p:sldId id="521" r:id="rId13"/>
    <p:sldId id="520" r:id="rId14"/>
    <p:sldId id="518" r:id="rId15"/>
    <p:sldId id="526" r:id="rId16"/>
    <p:sldId id="527" r:id="rId17"/>
    <p:sldId id="522" r:id="rId18"/>
    <p:sldId id="515" r:id="rId19"/>
    <p:sldId id="511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guidance" id="{6D78092A-E549-4357-9443-D1DEA2304217}">
          <p14:sldIdLst/>
        </p14:section>
        <p14:section name="Simple slide deck" id="{8C8AAB05-82A4-4BC6-9D3B-F8334241BD82}">
          <p14:sldIdLst>
            <p14:sldId id="509"/>
            <p14:sldId id="523"/>
            <p14:sldId id="510"/>
            <p14:sldId id="517"/>
            <p14:sldId id="516"/>
            <p14:sldId id="514"/>
            <p14:sldId id="524"/>
            <p14:sldId id="525"/>
            <p14:sldId id="512"/>
            <p14:sldId id="521"/>
            <p14:sldId id="520"/>
            <p14:sldId id="518"/>
            <p14:sldId id="526"/>
            <p14:sldId id="527"/>
            <p14:sldId id="522"/>
            <p14:sldId id="515"/>
            <p14:sldId id="511"/>
          </p14:sldIdLst>
        </p14:section>
        <p14:section name="Example title / cover designs" id="{0AB0C08E-79DD-4920-B9B0-76FF853B2CD1}">
          <p14:sldIdLst/>
        </p14:section>
        <p14:section name="Example divider (simple)" id="{2DF14A76-9B3B-406E-A8F6-063F034B6605}">
          <p14:sldIdLst/>
        </p14:section>
        <p14:section name="Example dividers (complex)" id="{602B0459-B9E9-4162-AEA9-629FCE95BA7A}">
          <p14:sldIdLst/>
        </p14:section>
        <p14:section name="Example text-based designs" id="{42F35898-4199-4469-B5E0-B5352BCA5887}">
          <p14:sldIdLst/>
        </p14:section>
        <p14:section name="Example information designs" id="{C9877DE7-56E3-40BB-94FF-9FDBD6AD0A01}">
          <p14:sldIdLst/>
        </p14:section>
        <p14:section name="Example image based designs" id="{877BC649-D39B-49F0-AA7A-A472BA9B001D}">
          <p14:sldIdLst/>
        </p14:section>
        <p14:section name="Example tables" id="{CA7BE735-FB3D-4D8C-B0CC-DDA184D5C9C5}">
          <p14:sldIdLst/>
        </p14:section>
        <p14:section name="Example infographics and SmartArt" id="{79D237C3-ADC1-46F7-B064-784D812EE90B}">
          <p14:sldIdLst/>
        </p14:section>
        <p14:section name="Example people and hierarchy designs" id="{DF03476B-CE3A-4CB0-8D70-00D9EE55AEF5}">
          <p14:sldIdLst/>
        </p14:section>
        <p14:section name="Example maps" id="{CDF137B1-24A2-4915-9F49-4FAB37ED4209}">
          <p14:sldIdLst/>
        </p14:section>
        <p14:section name="Example end slides" id="{978BFA06-8316-4619-9CE5-773443183F5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5151EA-E503-4F26-9DC1-4F51BFA2CD9A}" v="50" dt="2025-04-04T12:56:13.9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93" autoAdjust="0"/>
  </p:normalViewPr>
  <p:slideViewPr>
    <p:cSldViewPr snapToGrid="0" snapToObjects="1">
      <p:cViewPr varScale="1">
        <p:scale>
          <a:sx n="106" d="100"/>
          <a:sy n="106" d="100"/>
        </p:scale>
        <p:origin x="792" y="114"/>
      </p:cViewPr>
      <p:guideLst/>
    </p:cSldViewPr>
  </p:slideViewPr>
  <p:outlineViewPr>
    <p:cViewPr>
      <p:scale>
        <a:sx n="33" d="100"/>
        <a:sy n="33" d="100"/>
      </p:scale>
      <p:origin x="0" y="-4695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ze, Russell" userId="c7b3e32d-181a-420d-aab7-f26f1ac0adfc" providerId="ADAL" clId="{375151EA-E503-4F26-9DC1-4F51BFA2CD9A}"/>
    <pc:docChg chg="undo custSel addSld delSld modSld sldOrd modSection">
      <pc:chgData name="Fraze, Russell" userId="c7b3e32d-181a-420d-aab7-f26f1ac0adfc" providerId="ADAL" clId="{375151EA-E503-4F26-9DC1-4F51BFA2CD9A}" dt="2025-04-10T20:05:31.857" v="5279" actId="20577"/>
      <pc:docMkLst>
        <pc:docMk/>
      </pc:docMkLst>
      <pc:sldChg chg="del">
        <pc:chgData name="Fraze, Russell" userId="c7b3e32d-181a-420d-aab7-f26f1ac0adfc" providerId="ADAL" clId="{375151EA-E503-4F26-9DC1-4F51BFA2CD9A}" dt="2025-03-18T13:23:00.738" v="926" actId="2696"/>
        <pc:sldMkLst>
          <pc:docMk/>
          <pc:sldMk cId="1908136797" sldId="258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333966680" sldId="259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999109848" sldId="260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714918119" sldId="262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589072679" sldId="263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667424683" sldId="265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4261885759" sldId="266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638508296" sldId="274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47570428" sldId="275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985921173" sldId="276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879556982" sldId="279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495373534" sldId="280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755266733" sldId="281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311953870" sldId="282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606105993" sldId="283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521607772" sldId="284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755607211" sldId="285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478394809" sldId="289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4249740879" sldId="290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772698167" sldId="291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069593514" sldId="304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107010614" sldId="305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448378938" sldId="306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344756815" sldId="307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001805541" sldId="309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568857597" sldId="310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283678297" sldId="311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475008637" sldId="312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199098818" sldId="315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776693738" sldId="316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736118129" sldId="318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890244996" sldId="319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275291964" sldId="320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537357851" sldId="331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104416136" sldId="342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4000015431" sldId="343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631996400" sldId="344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950109185" sldId="345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4249682717" sldId="346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908026776" sldId="347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481093073" sldId="381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206975309" sldId="386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799142671" sldId="387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167193653" sldId="388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896976134" sldId="389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402265295" sldId="392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463897729" sldId="393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4068303929" sldId="394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644027256" sldId="397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571199357" sldId="398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856503882" sldId="399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422374372" sldId="400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078768488" sldId="401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994802434" sldId="402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059195210" sldId="403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4147249889" sldId="404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872809474" sldId="405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609168380" sldId="406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904478791" sldId="407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870611689" sldId="416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000042312" sldId="417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504717451" sldId="418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37520204" sldId="419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790616388" sldId="421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078945354" sldId="422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533572472" sldId="423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579956142" sldId="424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842785095" sldId="425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98403585" sldId="426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383138798" sldId="427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011722858" sldId="428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724677685" sldId="429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663004716" sldId="430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820447793" sldId="431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4200740412" sldId="432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494499312" sldId="434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290171982" sldId="435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398229424" sldId="436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523646692" sldId="437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893427838" sldId="439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473399063" sldId="440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940696954" sldId="441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286520882" sldId="442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72068188" sldId="443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864421956" sldId="446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044608744" sldId="447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486376671" sldId="448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260251094" sldId="449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927216354" sldId="451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66051642" sldId="494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949900939" sldId="497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115398570" sldId="500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641072929" sldId="501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2954326298" sldId="502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933230647" sldId="503"/>
        </pc:sldMkLst>
      </pc:sldChg>
      <pc:sldChg chg="del">
        <pc:chgData name="Fraze, Russell" userId="c7b3e32d-181a-420d-aab7-f26f1ac0adfc" providerId="ADAL" clId="{375151EA-E503-4F26-9DC1-4F51BFA2CD9A}" dt="2025-03-18T13:23:22.122" v="927" actId="2696"/>
        <pc:sldMkLst>
          <pc:docMk/>
          <pc:sldMk cId="3785454284" sldId="504"/>
        </pc:sldMkLst>
      </pc:sldChg>
      <pc:sldChg chg="del">
        <pc:chgData name="Fraze, Russell" userId="c7b3e32d-181a-420d-aab7-f26f1ac0adfc" providerId="ADAL" clId="{375151EA-E503-4F26-9DC1-4F51BFA2CD9A}" dt="2025-03-18T12:08:36.169" v="24" actId="2696"/>
        <pc:sldMkLst>
          <pc:docMk/>
          <pc:sldMk cId="232286899" sldId="505"/>
        </pc:sldMkLst>
      </pc:sldChg>
      <pc:sldChg chg="del">
        <pc:chgData name="Fraze, Russell" userId="c7b3e32d-181a-420d-aab7-f26f1ac0adfc" providerId="ADAL" clId="{375151EA-E503-4F26-9DC1-4F51BFA2CD9A}" dt="2025-03-18T12:08:51.147" v="26" actId="2696"/>
        <pc:sldMkLst>
          <pc:docMk/>
          <pc:sldMk cId="2963523710" sldId="506"/>
        </pc:sldMkLst>
      </pc:sldChg>
      <pc:sldChg chg="del">
        <pc:chgData name="Fraze, Russell" userId="c7b3e32d-181a-420d-aab7-f26f1ac0adfc" providerId="ADAL" clId="{375151EA-E503-4F26-9DC1-4F51BFA2CD9A}" dt="2025-03-18T12:08:40.421" v="25" actId="2696"/>
        <pc:sldMkLst>
          <pc:docMk/>
          <pc:sldMk cId="3282497582" sldId="507"/>
        </pc:sldMkLst>
      </pc:sldChg>
      <pc:sldChg chg="addSp delSp modSp mod modClrScheme chgLayout">
        <pc:chgData name="Fraze, Russell" userId="c7b3e32d-181a-420d-aab7-f26f1ac0adfc" providerId="ADAL" clId="{375151EA-E503-4F26-9DC1-4F51BFA2CD9A}" dt="2025-03-28T12:25:43.203" v="3207" actId="20577"/>
        <pc:sldMkLst>
          <pc:docMk/>
          <pc:sldMk cId="1955023071" sldId="509"/>
        </pc:sldMkLst>
        <pc:spChg chg="mod">
          <ac:chgData name="Fraze, Russell" userId="c7b3e32d-181a-420d-aab7-f26f1ac0adfc" providerId="ADAL" clId="{375151EA-E503-4F26-9DC1-4F51BFA2CD9A}" dt="2025-03-28T12:24:41.987" v="3137" actId="20577"/>
          <ac:spMkLst>
            <pc:docMk/>
            <pc:sldMk cId="1955023071" sldId="509"/>
            <ac:spMk id="2" creationId="{B3C9D21D-4CD0-9641-F123-E62E46CEB187}"/>
          </ac:spMkLst>
        </pc:spChg>
        <pc:spChg chg="mod">
          <ac:chgData name="Fraze, Russell" userId="c7b3e32d-181a-420d-aab7-f26f1ac0adfc" providerId="ADAL" clId="{375151EA-E503-4F26-9DC1-4F51BFA2CD9A}" dt="2025-03-28T12:25:43.203" v="3207" actId="20577"/>
          <ac:spMkLst>
            <pc:docMk/>
            <pc:sldMk cId="1955023071" sldId="509"/>
            <ac:spMk id="5" creationId="{7517BEA7-3580-08A0-EB7A-6548171DA0A2}"/>
          </ac:spMkLst>
        </pc:spChg>
        <pc:spChg chg="mod">
          <ac:chgData name="Fraze, Russell" userId="c7b3e32d-181a-420d-aab7-f26f1ac0adfc" providerId="ADAL" clId="{375151EA-E503-4F26-9DC1-4F51BFA2CD9A}" dt="2025-03-28T12:22:24.663" v="2999" actId="26606"/>
          <ac:spMkLst>
            <pc:docMk/>
            <pc:sldMk cId="1955023071" sldId="509"/>
            <ac:spMk id="7" creationId="{5B45E0C3-CBD4-18DF-9B9A-A8BC229895DC}"/>
          </ac:spMkLst>
        </pc:spChg>
        <pc:picChg chg="mod">
          <ac:chgData name="Fraze, Russell" userId="c7b3e32d-181a-420d-aab7-f26f1ac0adfc" providerId="ADAL" clId="{375151EA-E503-4F26-9DC1-4F51BFA2CD9A}" dt="2025-03-28T12:22:24.663" v="2999" actId="26606"/>
          <ac:picMkLst>
            <pc:docMk/>
            <pc:sldMk cId="1955023071" sldId="509"/>
            <ac:picMk id="44" creationId="{F01CD57B-48AB-F8C2-B7CE-7125D223F530}"/>
          </ac:picMkLst>
        </pc:picChg>
      </pc:sldChg>
      <pc:sldChg chg="modSp mod">
        <pc:chgData name="Fraze, Russell" userId="c7b3e32d-181a-420d-aab7-f26f1ac0adfc" providerId="ADAL" clId="{375151EA-E503-4F26-9DC1-4F51BFA2CD9A}" dt="2025-04-10T19:37:12.911" v="4348" actId="20577"/>
        <pc:sldMkLst>
          <pc:docMk/>
          <pc:sldMk cId="1528310224" sldId="510"/>
        </pc:sldMkLst>
        <pc:spChg chg="mod">
          <ac:chgData name="Fraze, Russell" userId="c7b3e32d-181a-420d-aab7-f26f1ac0adfc" providerId="ADAL" clId="{375151EA-E503-4F26-9DC1-4F51BFA2CD9A}" dt="2025-04-10T19:37:12.911" v="4348" actId="20577"/>
          <ac:spMkLst>
            <pc:docMk/>
            <pc:sldMk cId="1528310224" sldId="510"/>
            <ac:spMk id="5" creationId="{B29A8047-C40B-889B-51A1-187963241C2C}"/>
          </ac:spMkLst>
        </pc:spChg>
        <pc:spChg chg="mod">
          <ac:chgData name="Fraze, Russell" userId="c7b3e32d-181a-420d-aab7-f26f1ac0adfc" providerId="ADAL" clId="{375151EA-E503-4F26-9DC1-4F51BFA2CD9A}" dt="2025-03-18T12:08:01.652" v="11" actId="20577"/>
          <ac:spMkLst>
            <pc:docMk/>
            <pc:sldMk cId="1528310224" sldId="510"/>
            <ac:spMk id="16" creationId="{1A7A18EC-9B33-C759-7E93-5B8A7E7AC7ED}"/>
          </ac:spMkLst>
        </pc:spChg>
      </pc:sldChg>
      <pc:sldChg chg="addSp delSp modSp mod modClrScheme chgLayout">
        <pc:chgData name="Fraze, Russell" userId="c7b3e32d-181a-420d-aab7-f26f1ac0adfc" providerId="ADAL" clId="{375151EA-E503-4F26-9DC1-4F51BFA2CD9A}" dt="2025-04-02T21:50:49.463" v="3260" actId="20577"/>
        <pc:sldMkLst>
          <pc:docMk/>
          <pc:sldMk cId="2299049279" sldId="511"/>
        </pc:sldMkLst>
        <pc:spChg chg="mod ord">
          <ac:chgData name="Fraze, Russell" userId="c7b3e32d-181a-420d-aab7-f26f1ac0adfc" providerId="ADAL" clId="{375151EA-E503-4F26-9DC1-4F51BFA2CD9A}" dt="2025-04-02T21:50:49.463" v="3260" actId="20577"/>
          <ac:spMkLst>
            <pc:docMk/>
            <pc:sldMk cId="2299049279" sldId="511"/>
            <ac:spMk id="2" creationId="{3504D47E-107E-A707-264D-14A912505AD2}"/>
          </ac:spMkLst>
        </pc:spChg>
        <pc:spChg chg="mod">
          <ac:chgData name="Fraze, Russell" userId="c7b3e32d-181a-420d-aab7-f26f1ac0adfc" providerId="ADAL" clId="{375151EA-E503-4F26-9DC1-4F51BFA2CD9A}" dt="2025-03-18T13:24:00.298" v="931" actId="26606"/>
          <ac:spMkLst>
            <pc:docMk/>
            <pc:sldMk cId="2299049279" sldId="511"/>
            <ac:spMk id="5" creationId="{6143D829-614F-7D51-5CE9-CFD991DDC669}"/>
          </ac:spMkLst>
        </pc:spChg>
        <pc:spChg chg="add mod">
          <ac:chgData name="Fraze, Russell" userId="c7b3e32d-181a-420d-aab7-f26f1ac0adfc" providerId="ADAL" clId="{375151EA-E503-4F26-9DC1-4F51BFA2CD9A}" dt="2025-03-18T13:24:00.298" v="931" actId="26606"/>
          <ac:spMkLst>
            <pc:docMk/>
            <pc:sldMk cId="2299049279" sldId="511"/>
            <ac:spMk id="18" creationId="{2AA298F7-9169-70F3-6E27-B6FBC952B0F2}"/>
          </ac:spMkLst>
        </pc:spChg>
        <pc:picChg chg="mod ord">
          <ac:chgData name="Fraze, Russell" userId="c7b3e32d-181a-420d-aab7-f26f1ac0adfc" providerId="ADAL" clId="{375151EA-E503-4F26-9DC1-4F51BFA2CD9A}" dt="2025-03-18T13:24:00.298" v="931" actId="26606"/>
          <ac:picMkLst>
            <pc:docMk/>
            <pc:sldMk cId="2299049279" sldId="511"/>
            <ac:picMk id="9" creationId="{F00B90A2-DB77-3B2E-8202-D262878681C0}"/>
          </ac:picMkLst>
        </pc:picChg>
      </pc:sldChg>
      <pc:sldChg chg="addSp delSp modSp mod ord chgLayout">
        <pc:chgData name="Fraze, Russell" userId="c7b3e32d-181a-420d-aab7-f26f1ac0adfc" providerId="ADAL" clId="{375151EA-E503-4F26-9DC1-4F51BFA2CD9A}" dt="2025-04-10T19:38:49.983" v="4522" actId="20577"/>
        <pc:sldMkLst>
          <pc:docMk/>
          <pc:sldMk cId="3074012903" sldId="512"/>
        </pc:sldMkLst>
        <pc:spChg chg="mod ord">
          <ac:chgData name="Fraze, Russell" userId="c7b3e32d-181a-420d-aab7-f26f1ac0adfc" providerId="ADAL" clId="{375151EA-E503-4F26-9DC1-4F51BFA2CD9A}" dt="2025-04-10T19:38:49.983" v="4522" actId="20577"/>
          <ac:spMkLst>
            <pc:docMk/>
            <pc:sldMk cId="3074012903" sldId="512"/>
            <ac:spMk id="5" creationId="{63946A64-9717-3D77-D025-E635B029226D}"/>
          </ac:spMkLst>
        </pc:spChg>
        <pc:spChg chg="mod">
          <ac:chgData name="Fraze, Russell" userId="c7b3e32d-181a-420d-aab7-f26f1ac0adfc" providerId="ADAL" clId="{375151EA-E503-4F26-9DC1-4F51BFA2CD9A}" dt="2025-04-02T21:49:12.717" v="3215" actId="26606"/>
          <ac:spMkLst>
            <pc:docMk/>
            <pc:sldMk cId="3074012903" sldId="512"/>
            <ac:spMk id="6" creationId="{69BF64E4-4974-2CA5-4433-B51EB68AD91F}"/>
          </ac:spMkLst>
        </pc:spChg>
        <pc:spChg chg="mod ord">
          <ac:chgData name="Fraze, Russell" userId="c7b3e32d-181a-420d-aab7-f26f1ac0adfc" providerId="ADAL" clId="{375151EA-E503-4F26-9DC1-4F51BFA2CD9A}" dt="2025-04-02T21:49:12.717" v="3215" actId="26606"/>
          <ac:spMkLst>
            <pc:docMk/>
            <pc:sldMk cId="3074012903" sldId="512"/>
            <ac:spMk id="9" creationId="{EDBD0306-7502-19CB-FC5F-2A155DDECC01}"/>
          </ac:spMkLst>
        </pc:spChg>
        <pc:picChg chg="add mod ord">
          <ac:chgData name="Fraze, Russell" userId="c7b3e32d-181a-420d-aab7-f26f1ac0adfc" providerId="ADAL" clId="{375151EA-E503-4F26-9DC1-4F51BFA2CD9A}" dt="2025-04-02T21:49:12.717" v="3215" actId="26606"/>
          <ac:picMkLst>
            <pc:docMk/>
            <pc:sldMk cId="3074012903" sldId="512"/>
            <ac:picMk id="7" creationId="{172C00E4-BFF4-4476-6CD6-611A9FCE803E}"/>
          </ac:picMkLst>
        </pc:picChg>
      </pc:sldChg>
      <pc:sldChg chg="del">
        <pc:chgData name="Fraze, Russell" userId="c7b3e32d-181a-420d-aab7-f26f1ac0adfc" providerId="ADAL" clId="{375151EA-E503-4F26-9DC1-4F51BFA2CD9A}" dt="2025-03-21T15:31:24.738" v="2537" actId="2696"/>
        <pc:sldMkLst>
          <pc:docMk/>
          <pc:sldMk cId="3766324363" sldId="513"/>
        </pc:sldMkLst>
      </pc:sldChg>
      <pc:sldChg chg="addSp delSp modSp mod modClrScheme chgLayout">
        <pc:chgData name="Fraze, Russell" userId="c7b3e32d-181a-420d-aab7-f26f1ac0adfc" providerId="ADAL" clId="{375151EA-E503-4F26-9DC1-4F51BFA2CD9A}" dt="2025-04-10T19:37:52.983" v="4435" actId="20577"/>
        <pc:sldMkLst>
          <pc:docMk/>
          <pc:sldMk cId="1471237127" sldId="514"/>
        </pc:sldMkLst>
        <pc:spChg chg="mod ord">
          <ac:chgData name="Fraze, Russell" userId="c7b3e32d-181a-420d-aab7-f26f1ac0adfc" providerId="ADAL" clId="{375151EA-E503-4F26-9DC1-4F51BFA2CD9A}" dt="2025-03-21T13:36:22.435" v="1068" actId="26606"/>
          <ac:spMkLst>
            <pc:docMk/>
            <pc:sldMk cId="1471237127" sldId="514"/>
            <ac:spMk id="4" creationId="{B35B4109-5CC1-A7EE-452F-D47F9C5BBFC9}"/>
          </ac:spMkLst>
        </pc:spChg>
        <pc:spChg chg="mod ord">
          <ac:chgData name="Fraze, Russell" userId="c7b3e32d-181a-420d-aab7-f26f1ac0adfc" providerId="ADAL" clId="{375151EA-E503-4F26-9DC1-4F51BFA2CD9A}" dt="2025-04-10T19:37:52.983" v="4435" actId="20577"/>
          <ac:spMkLst>
            <pc:docMk/>
            <pc:sldMk cId="1471237127" sldId="514"/>
            <ac:spMk id="5" creationId="{23EB5FB8-ADEE-CEFF-0A40-1C82C0F874F5}"/>
          </ac:spMkLst>
        </pc:spChg>
        <pc:spChg chg="mod">
          <ac:chgData name="Fraze, Russell" userId="c7b3e32d-181a-420d-aab7-f26f1ac0adfc" providerId="ADAL" clId="{375151EA-E503-4F26-9DC1-4F51BFA2CD9A}" dt="2025-03-21T14:48:31.077" v="1854" actId="20577"/>
          <ac:spMkLst>
            <pc:docMk/>
            <pc:sldMk cId="1471237127" sldId="514"/>
            <ac:spMk id="12" creationId="{F944E119-4DDF-C7A6-7F65-8ED0DF667C67}"/>
          </ac:spMkLst>
        </pc:spChg>
        <pc:spChg chg="add mod">
          <ac:chgData name="Fraze, Russell" userId="c7b3e32d-181a-420d-aab7-f26f1ac0adfc" providerId="ADAL" clId="{375151EA-E503-4F26-9DC1-4F51BFA2CD9A}" dt="2025-03-21T13:48:32.633" v="1818" actId="20577"/>
          <ac:spMkLst>
            <pc:docMk/>
            <pc:sldMk cId="1471237127" sldId="514"/>
            <ac:spMk id="26" creationId="{A4611CB6-2473-2D30-2C47-441C3C1DAC40}"/>
          </ac:spMkLst>
        </pc:spChg>
        <pc:picChg chg="add mod">
          <ac:chgData name="Fraze, Russell" userId="c7b3e32d-181a-420d-aab7-f26f1ac0adfc" providerId="ADAL" clId="{375151EA-E503-4F26-9DC1-4F51BFA2CD9A}" dt="2025-03-21T15:34:30.996" v="2597" actId="14826"/>
          <ac:picMkLst>
            <pc:docMk/>
            <pc:sldMk cId="1471237127" sldId="514"/>
            <ac:picMk id="19" creationId="{060EE5C1-5CFB-E04B-F5BE-89D73FFDB6E4}"/>
          </ac:picMkLst>
        </pc:picChg>
      </pc:sldChg>
      <pc:sldChg chg="addSp delSp modSp mod modClrScheme chgLayout">
        <pc:chgData name="Fraze, Russell" userId="c7b3e32d-181a-420d-aab7-f26f1ac0adfc" providerId="ADAL" clId="{375151EA-E503-4F26-9DC1-4F51BFA2CD9A}" dt="2025-04-10T19:40:23.763" v="4725" actId="20577"/>
        <pc:sldMkLst>
          <pc:docMk/>
          <pc:sldMk cId="1114528587" sldId="515"/>
        </pc:sldMkLst>
        <pc:spChg chg="mod">
          <ac:chgData name="Fraze, Russell" userId="c7b3e32d-181a-420d-aab7-f26f1ac0adfc" providerId="ADAL" clId="{375151EA-E503-4F26-9DC1-4F51BFA2CD9A}" dt="2025-03-21T15:31:00.462" v="2535" actId="26606"/>
          <ac:spMkLst>
            <pc:docMk/>
            <pc:sldMk cId="1114528587" sldId="515"/>
            <ac:spMk id="2" creationId="{5AF94E5F-3B0E-633A-672F-8B80108F9E1C}"/>
          </ac:spMkLst>
        </pc:spChg>
        <pc:spChg chg="mod ord">
          <ac:chgData name="Fraze, Russell" userId="c7b3e32d-181a-420d-aab7-f26f1ac0adfc" providerId="ADAL" clId="{375151EA-E503-4F26-9DC1-4F51BFA2CD9A}" dt="2025-03-21T15:31:00.462" v="2535" actId="26606"/>
          <ac:spMkLst>
            <pc:docMk/>
            <pc:sldMk cId="1114528587" sldId="515"/>
            <ac:spMk id="5" creationId="{7A6EC3BA-9662-92F6-A490-A569B884D356}"/>
          </ac:spMkLst>
        </pc:spChg>
        <pc:spChg chg="mod">
          <ac:chgData name="Fraze, Russell" userId="c7b3e32d-181a-420d-aab7-f26f1ac0adfc" providerId="ADAL" clId="{375151EA-E503-4F26-9DC1-4F51BFA2CD9A}" dt="2025-04-10T19:40:23.763" v="4725" actId="20577"/>
          <ac:spMkLst>
            <pc:docMk/>
            <pc:sldMk cId="1114528587" sldId="515"/>
            <ac:spMk id="6" creationId="{A838CD61-8B52-CE1A-491C-47F4B27C8F2C}"/>
          </ac:spMkLst>
        </pc:spChg>
        <pc:spChg chg="add mod">
          <ac:chgData name="Fraze, Russell" userId="c7b3e32d-181a-420d-aab7-f26f1ac0adfc" providerId="ADAL" clId="{375151EA-E503-4F26-9DC1-4F51BFA2CD9A}" dt="2025-03-21T15:31:52.757" v="2596" actId="20577"/>
          <ac:spMkLst>
            <pc:docMk/>
            <pc:sldMk cId="1114528587" sldId="515"/>
            <ac:spMk id="13" creationId="{F936D5CF-8165-6FB4-7710-4DAF5556C4A7}"/>
          </ac:spMkLst>
        </pc:spChg>
        <pc:picChg chg="add mod ord">
          <ac:chgData name="Fraze, Russell" userId="c7b3e32d-181a-420d-aab7-f26f1ac0adfc" providerId="ADAL" clId="{375151EA-E503-4F26-9DC1-4F51BFA2CD9A}" dt="2025-03-21T15:31:00.462" v="2535" actId="26606"/>
          <ac:picMkLst>
            <pc:docMk/>
            <pc:sldMk cId="1114528587" sldId="515"/>
            <ac:picMk id="8" creationId="{9ED8E563-C65E-7636-BABD-FE5798BF611E}"/>
          </ac:picMkLst>
        </pc:picChg>
      </pc:sldChg>
      <pc:sldChg chg="modSp mod">
        <pc:chgData name="Fraze, Russell" userId="c7b3e32d-181a-420d-aab7-f26f1ac0adfc" providerId="ADAL" clId="{375151EA-E503-4F26-9DC1-4F51BFA2CD9A}" dt="2025-04-10T19:37:37.368" v="4406" actId="20577"/>
        <pc:sldMkLst>
          <pc:docMk/>
          <pc:sldMk cId="205732861" sldId="516"/>
        </pc:sldMkLst>
        <pc:spChg chg="mod">
          <ac:chgData name="Fraze, Russell" userId="c7b3e32d-181a-420d-aab7-f26f1ac0adfc" providerId="ADAL" clId="{375151EA-E503-4F26-9DC1-4F51BFA2CD9A}" dt="2025-04-10T19:37:37.368" v="4406" actId="20577"/>
          <ac:spMkLst>
            <pc:docMk/>
            <pc:sldMk cId="205732861" sldId="516"/>
            <ac:spMk id="5" creationId="{B61B6FAF-C8F5-020A-8E1D-F702FBFFC835}"/>
          </ac:spMkLst>
        </pc:spChg>
        <pc:spChg chg="mod">
          <ac:chgData name="Fraze, Russell" userId="c7b3e32d-181a-420d-aab7-f26f1ac0adfc" providerId="ADAL" clId="{375151EA-E503-4F26-9DC1-4F51BFA2CD9A}" dt="2025-03-18T12:08:07.966" v="17" actId="20577"/>
          <ac:spMkLst>
            <pc:docMk/>
            <pc:sldMk cId="205732861" sldId="516"/>
            <ac:spMk id="16" creationId="{D4EEED98-5CC4-E782-B0FE-B8052A895797}"/>
          </ac:spMkLst>
        </pc:spChg>
        <pc:spChg chg="mod">
          <ac:chgData name="Fraze, Russell" userId="c7b3e32d-181a-420d-aab7-f26f1ac0adfc" providerId="ADAL" clId="{375151EA-E503-4F26-9DC1-4F51BFA2CD9A}" dt="2025-04-04T13:03:24.650" v="4156" actId="20577"/>
          <ac:spMkLst>
            <pc:docMk/>
            <pc:sldMk cId="205732861" sldId="516"/>
            <ac:spMk id="31" creationId="{3FB9B5C5-43A8-EBF1-6054-54D4B2F7CAB1}"/>
          </ac:spMkLst>
        </pc:spChg>
      </pc:sldChg>
      <pc:sldChg chg="addSp delSp modSp mod ord modClrScheme chgLayout">
        <pc:chgData name="Fraze, Russell" userId="c7b3e32d-181a-420d-aab7-f26f1ac0adfc" providerId="ADAL" clId="{375151EA-E503-4F26-9DC1-4F51BFA2CD9A}" dt="2025-04-10T19:37:26.130" v="4377" actId="20577"/>
        <pc:sldMkLst>
          <pc:docMk/>
          <pc:sldMk cId="2946198089" sldId="517"/>
        </pc:sldMkLst>
        <pc:spChg chg="mod ord">
          <ac:chgData name="Fraze, Russell" userId="c7b3e32d-181a-420d-aab7-f26f1ac0adfc" providerId="ADAL" clId="{375151EA-E503-4F26-9DC1-4F51BFA2CD9A}" dt="2025-03-18T12:27:12.985" v="519" actId="26606"/>
          <ac:spMkLst>
            <pc:docMk/>
            <pc:sldMk cId="2946198089" sldId="517"/>
            <ac:spMk id="4" creationId="{9F5C306B-4359-144E-D421-79B049758E75}"/>
          </ac:spMkLst>
        </pc:spChg>
        <pc:spChg chg="mod ord">
          <ac:chgData name="Fraze, Russell" userId="c7b3e32d-181a-420d-aab7-f26f1ac0adfc" providerId="ADAL" clId="{375151EA-E503-4F26-9DC1-4F51BFA2CD9A}" dt="2025-04-10T19:37:26.130" v="4377" actId="20577"/>
          <ac:spMkLst>
            <pc:docMk/>
            <pc:sldMk cId="2946198089" sldId="517"/>
            <ac:spMk id="5" creationId="{40B7124B-A662-47AB-DC16-A81464C188A3}"/>
          </ac:spMkLst>
        </pc:spChg>
        <pc:spChg chg="mod">
          <ac:chgData name="Fraze, Russell" userId="c7b3e32d-181a-420d-aab7-f26f1ac0adfc" providerId="ADAL" clId="{375151EA-E503-4F26-9DC1-4F51BFA2CD9A}" dt="2025-04-04T12:09:01.226" v="4001" actId="20577"/>
          <ac:spMkLst>
            <pc:docMk/>
            <pc:sldMk cId="2946198089" sldId="517"/>
            <ac:spMk id="16" creationId="{8283ACEC-39D0-99A1-0CA5-D4A74CD4DE9C}"/>
          </ac:spMkLst>
        </pc:spChg>
        <pc:spChg chg="mod">
          <ac:chgData name="Fraze, Russell" userId="c7b3e32d-181a-420d-aab7-f26f1ac0adfc" providerId="ADAL" clId="{375151EA-E503-4F26-9DC1-4F51BFA2CD9A}" dt="2025-04-04T13:10:56.336" v="4319" actId="20577"/>
          <ac:spMkLst>
            <pc:docMk/>
            <pc:sldMk cId="2946198089" sldId="517"/>
            <ac:spMk id="31" creationId="{3C9D2084-EB43-6295-E620-94B9CCC9C7AA}"/>
          </ac:spMkLst>
        </pc:spChg>
        <pc:picChg chg="mod ord">
          <ac:chgData name="Fraze, Russell" userId="c7b3e32d-181a-420d-aab7-f26f1ac0adfc" providerId="ADAL" clId="{375151EA-E503-4F26-9DC1-4F51BFA2CD9A}" dt="2025-04-04T12:51:28.178" v="4108" actId="14826"/>
          <ac:picMkLst>
            <pc:docMk/>
            <pc:sldMk cId="2946198089" sldId="517"/>
            <ac:picMk id="23" creationId="{26C46AB2-D8D6-2620-3008-C5B9D56F354A}"/>
          </ac:picMkLst>
        </pc:picChg>
        <pc:inkChg chg="add">
          <ac:chgData name="Fraze, Russell" userId="c7b3e32d-181a-420d-aab7-f26f1ac0adfc" providerId="ADAL" clId="{375151EA-E503-4F26-9DC1-4F51BFA2CD9A}" dt="2025-04-04T12:52:44.159" v="4116"/>
          <ac:inkMkLst>
            <pc:docMk/>
            <pc:sldMk cId="2946198089" sldId="517"/>
            <ac:inkMk id="7" creationId="{D0287D83-EE2A-4907-064A-4DD786055BE4}"/>
          </ac:inkMkLst>
        </pc:inkChg>
        <pc:inkChg chg="add mod">
          <ac:chgData name="Fraze, Russell" userId="c7b3e32d-181a-420d-aab7-f26f1ac0adfc" providerId="ADAL" clId="{375151EA-E503-4F26-9DC1-4F51BFA2CD9A}" dt="2025-04-04T12:53:38.027" v="4121"/>
          <ac:inkMkLst>
            <pc:docMk/>
            <pc:sldMk cId="2946198089" sldId="517"/>
            <ac:inkMk id="10" creationId="{80B58EC0-1DF3-6935-79B2-EB3172E24F1F}"/>
          </ac:inkMkLst>
        </pc:inkChg>
        <pc:inkChg chg="add">
          <ac:chgData name="Fraze, Russell" userId="c7b3e32d-181a-420d-aab7-f26f1ac0adfc" providerId="ADAL" clId="{375151EA-E503-4F26-9DC1-4F51BFA2CD9A}" dt="2025-04-04T12:53:40.259" v="4123"/>
          <ac:inkMkLst>
            <pc:docMk/>
            <pc:sldMk cId="2946198089" sldId="517"/>
            <ac:inkMk id="12" creationId="{E859CECB-A04A-314B-0CD2-638319D1801C}"/>
          </ac:inkMkLst>
        </pc:inkChg>
      </pc:sldChg>
      <pc:sldChg chg="modSp add mod">
        <pc:chgData name="Fraze, Russell" userId="c7b3e32d-181a-420d-aab7-f26f1ac0adfc" providerId="ADAL" clId="{375151EA-E503-4F26-9DC1-4F51BFA2CD9A}" dt="2025-04-10T19:39:50.718" v="4609" actId="20577"/>
        <pc:sldMkLst>
          <pc:docMk/>
          <pc:sldMk cId="1981436851" sldId="518"/>
        </pc:sldMkLst>
        <pc:spChg chg="mod">
          <ac:chgData name="Fraze, Russell" userId="c7b3e32d-181a-420d-aab7-f26f1ac0adfc" providerId="ADAL" clId="{375151EA-E503-4F26-9DC1-4F51BFA2CD9A}" dt="2025-04-10T19:39:50.718" v="4609" actId="20577"/>
          <ac:spMkLst>
            <pc:docMk/>
            <pc:sldMk cId="1981436851" sldId="518"/>
            <ac:spMk id="5" creationId="{DBC32FC8-4BCD-000A-052B-80B1D6729B49}"/>
          </ac:spMkLst>
        </pc:spChg>
        <pc:spChg chg="mod">
          <ac:chgData name="Fraze, Russell" userId="c7b3e32d-181a-420d-aab7-f26f1ac0adfc" providerId="ADAL" clId="{375151EA-E503-4F26-9DC1-4F51BFA2CD9A}" dt="2025-03-18T12:21:10.615" v="479" actId="20577"/>
          <ac:spMkLst>
            <pc:docMk/>
            <pc:sldMk cId="1981436851" sldId="518"/>
            <ac:spMk id="9" creationId="{FE618A59-FF84-AAFE-D315-34E253EE5ADF}"/>
          </ac:spMkLst>
        </pc:spChg>
        <pc:picChg chg="mod">
          <ac:chgData name="Fraze, Russell" userId="c7b3e32d-181a-420d-aab7-f26f1ac0adfc" providerId="ADAL" clId="{375151EA-E503-4F26-9DC1-4F51BFA2CD9A}" dt="2025-03-18T12:21:29.681" v="481" actId="14826"/>
          <ac:picMkLst>
            <pc:docMk/>
            <pc:sldMk cId="1981436851" sldId="518"/>
            <ac:picMk id="3" creationId="{E257850F-C192-70D3-4CF6-5B80739BE013}"/>
          </ac:picMkLst>
        </pc:picChg>
        <pc:picChg chg="mod">
          <ac:chgData name="Fraze, Russell" userId="c7b3e32d-181a-420d-aab7-f26f1ac0adfc" providerId="ADAL" clId="{375151EA-E503-4F26-9DC1-4F51BFA2CD9A}" dt="2025-03-18T12:21:20.271" v="480" actId="14826"/>
          <ac:picMkLst>
            <pc:docMk/>
            <pc:sldMk cId="1981436851" sldId="518"/>
            <ac:picMk id="7" creationId="{52C220F4-0589-EDBF-9CAE-ACCBA6F6B766}"/>
          </ac:picMkLst>
        </pc:picChg>
      </pc:sldChg>
      <pc:sldChg chg="addSp delSp modSp add del mod ord modClrScheme chgLayout">
        <pc:chgData name="Fraze, Russell" userId="c7b3e32d-181a-420d-aab7-f26f1ac0adfc" providerId="ADAL" clId="{375151EA-E503-4F26-9DC1-4F51BFA2CD9A}" dt="2025-03-21T15:28:53.567" v="2485" actId="2696"/>
        <pc:sldMkLst>
          <pc:docMk/>
          <pc:sldMk cId="3542033614" sldId="519"/>
        </pc:sldMkLst>
      </pc:sldChg>
      <pc:sldChg chg="modSp add mod">
        <pc:chgData name="Fraze, Russell" userId="c7b3e32d-181a-420d-aab7-f26f1ac0adfc" providerId="ADAL" clId="{375151EA-E503-4F26-9DC1-4F51BFA2CD9A}" dt="2025-04-10T19:39:40.924" v="4580" actId="20577"/>
        <pc:sldMkLst>
          <pc:docMk/>
          <pc:sldMk cId="3022299688" sldId="520"/>
        </pc:sldMkLst>
        <pc:spChg chg="mod">
          <ac:chgData name="Fraze, Russell" userId="c7b3e32d-181a-420d-aab7-f26f1ac0adfc" providerId="ADAL" clId="{375151EA-E503-4F26-9DC1-4F51BFA2CD9A}" dt="2025-04-10T19:39:40.924" v="4580" actId="20577"/>
          <ac:spMkLst>
            <pc:docMk/>
            <pc:sldMk cId="3022299688" sldId="520"/>
            <ac:spMk id="5" creationId="{02B322D2-D982-7A35-1882-71F85E837DD2}"/>
          </ac:spMkLst>
        </pc:spChg>
      </pc:sldChg>
      <pc:sldChg chg="addSp delSp modSp new mod">
        <pc:chgData name="Fraze, Russell" userId="c7b3e32d-181a-420d-aab7-f26f1ac0adfc" providerId="ADAL" clId="{375151EA-E503-4F26-9DC1-4F51BFA2CD9A}" dt="2025-04-10T19:39:00.579" v="4551" actId="20577"/>
        <pc:sldMkLst>
          <pc:docMk/>
          <pc:sldMk cId="2834900266" sldId="521"/>
        </pc:sldMkLst>
        <pc:spChg chg="mod">
          <ac:chgData name="Fraze, Russell" userId="c7b3e32d-181a-420d-aab7-f26f1ac0adfc" providerId="ADAL" clId="{375151EA-E503-4F26-9DC1-4F51BFA2CD9A}" dt="2025-04-04T12:13:43.850" v="4100" actId="20577"/>
          <ac:spMkLst>
            <pc:docMk/>
            <pc:sldMk cId="2834900266" sldId="521"/>
            <ac:spMk id="2" creationId="{8F54A995-14A0-D834-51DB-ACC8971FA6E7}"/>
          </ac:spMkLst>
        </pc:spChg>
        <pc:spChg chg="mod">
          <ac:chgData name="Fraze, Russell" userId="c7b3e32d-181a-420d-aab7-f26f1ac0adfc" providerId="ADAL" clId="{375151EA-E503-4F26-9DC1-4F51BFA2CD9A}" dt="2025-04-10T19:39:00.579" v="4551" actId="20577"/>
          <ac:spMkLst>
            <pc:docMk/>
            <pc:sldMk cId="2834900266" sldId="521"/>
            <ac:spMk id="6" creationId="{586911EA-1E74-1110-7225-261BD0D31F31}"/>
          </ac:spMkLst>
        </pc:spChg>
        <pc:picChg chg="add mod">
          <ac:chgData name="Fraze, Russell" userId="c7b3e32d-181a-420d-aab7-f26f1ac0adfc" providerId="ADAL" clId="{375151EA-E503-4F26-9DC1-4F51BFA2CD9A}" dt="2025-03-21T14:53:56.118" v="1884" actId="962"/>
          <ac:picMkLst>
            <pc:docMk/>
            <pc:sldMk cId="2834900266" sldId="521"/>
            <ac:picMk id="8" creationId="{F236CB75-9238-C7D0-B37B-5A49884418FA}"/>
          </ac:picMkLst>
        </pc:picChg>
        <pc:picChg chg="add mod">
          <ac:chgData name="Fraze, Russell" userId="c7b3e32d-181a-420d-aab7-f26f1ac0adfc" providerId="ADAL" clId="{375151EA-E503-4F26-9DC1-4F51BFA2CD9A}" dt="2025-03-21T14:55:37.002" v="1887" actId="962"/>
          <ac:picMkLst>
            <pc:docMk/>
            <pc:sldMk cId="2834900266" sldId="521"/>
            <ac:picMk id="10" creationId="{F2B204FB-597B-6F60-5CF3-4EAC598E6AEF}"/>
          </ac:picMkLst>
        </pc:picChg>
      </pc:sldChg>
      <pc:sldChg chg="addSp delSp modSp new mod modClrScheme chgLayout">
        <pc:chgData name="Fraze, Russell" userId="c7b3e32d-181a-420d-aab7-f26f1ac0adfc" providerId="ADAL" clId="{375151EA-E503-4F26-9DC1-4F51BFA2CD9A}" dt="2025-04-10T19:40:15.734" v="4696" actId="20577"/>
        <pc:sldMkLst>
          <pc:docMk/>
          <pc:sldMk cId="3279472736" sldId="522"/>
        </pc:sldMkLst>
        <pc:spChg chg="mod">
          <ac:chgData name="Fraze, Russell" userId="c7b3e32d-181a-420d-aab7-f26f1ac0adfc" providerId="ADAL" clId="{375151EA-E503-4F26-9DC1-4F51BFA2CD9A}" dt="2025-03-18T12:55:39.739" v="867" actId="26606"/>
          <ac:spMkLst>
            <pc:docMk/>
            <pc:sldMk cId="3279472736" sldId="522"/>
            <ac:spMk id="5" creationId="{A33D5338-200A-1235-30C5-04CCB51CF24C}"/>
          </ac:spMkLst>
        </pc:spChg>
        <pc:spChg chg="mod">
          <ac:chgData name="Fraze, Russell" userId="c7b3e32d-181a-420d-aab7-f26f1ac0adfc" providerId="ADAL" clId="{375151EA-E503-4F26-9DC1-4F51BFA2CD9A}" dt="2025-04-10T19:40:15.734" v="4696" actId="20577"/>
          <ac:spMkLst>
            <pc:docMk/>
            <pc:sldMk cId="3279472736" sldId="522"/>
            <ac:spMk id="6" creationId="{CC6F7CB4-3983-1B9D-ED19-8BDCA5F36E4B}"/>
          </ac:spMkLst>
        </pc:spChg>
        <pc:spChg chg="add mod">
          <ac:chgData name="Fraze, Russell" userId="c7b3e32d-181a-420d-aab7-f26f1ac0adfc" providerId="ADAL" clId="{375151EA-E503-4F26-9DC1-4F51BFA2CD9A}" dt="2025-03-21T15:21:58.419" v="2177" actId="20577"/>
          <ac:spMkLst>
            <pc:docMk/>
            <pc:sldMk cId="3279472736" sldId="522"/>
            <ac:spMk id="12" creationId="{67439CF6-E429-E683-8279-A00724058751}"/>
          </ac:spMkLst>
        </pc:spChg>
        <pc:graphicFrameChg chg="add mod ord modGraphic">
          <ac:chgData name="Fraze, Russell" userId="c7b3e32d-181a-420d-aab7-f26f1ac0adfc" providerId="ADAL" clId="{375151EA-E503-4F26-9DC1-4F51BFA2CD9A}" dt="2025-03-18T12:55:39.739" v="867" actId="26606"/>
          <ac:graphicFrameMkLst>
            <pc:docMk/>
            <pc:sldMk cId="3279472736" sldId="522"/>
            <ac:graphicFrameMk id="7" creationId="{DAEB0BD3-C416-34EA-6545-BD7046903393}"/>
          </ac:graphicFrameMkLst>
        </pc:graphicFrameChg>
      </pc:sldChg>
      <pc:sldChg chg="addSp delSp modSp new mod modClrScheme chgLayout">
        <pc:chgData name="Fraze, Russell" userId="c7b3e32d-181a-420d-aab7-f26f1ac0adfc" providerId="ADAL" clId="{375151EA-E503-4F26-9DC1-4F51BFA2CD9A}" dt="2025-03-21T12:56:11.104" v="1031" actId="14826"/>
        <pc:sldMkLst>
          <pc:docMk/>
          <pc:sldMk cId="1629384257" sldId="523"/>
        </pc:sldMkLst>
        <pc:spChg chg="add mod">
          <ac:chgData name="Fraze, Russell" userId="c7b3e32d-181a-420d-aab7-f26f1ac0adfc" providerId="ADAL" clId="{375151EA-E503-4F26-9DC1-4F51BFA2CD9A}" dt="2025-03-21T12:21:48.304" v="1027" actId="255"/>
          <ac:spMkLst>
            <pc:docMk/>
            <pc:sldMk cId="1629384257" sldId="523"/>
            <ac:spMk id="11" creationId="{4638E71A-B9C8-6DDD-45C3-74F24121434E}"/>
          </ac:spMkLst>
        </pc:spChg>
        <pc:spChg chg="add mod">
          <ac:chgData name="Fraze, Russell" userId="c7b3e32d-181a-420d-aab7-f26f1ac0adfc" providerId="ADAL" clId="{375151EA-E503-4F26-9DC1-4F51BFA2CD9A}" dt="2025-03-21T12:20:24.405" v="957" actId="26606"/>
          <ac:spMkLst>
            <pc:docMk/>
            <pc:sldMk cId="1629384257" sldId="523"/>
            <ac:spMk id="13" creationId="{76B9E150-92D3-B7F8-FA2C-C4AF48CD8C40}"/>
          </ac:spMkLst>
        </pc:spChg>
        <pc:spChg chg="add mod">
          <ac:chgData name="Fraze, Russell" userId="c7b3e32d-181a-420d-aab7-f26f1ac0adfc" providerId="ADAL" clId="{375151EA-E503-4F26-9DC1-4F51BFA2CD9A}" dt="2025-03-21T12:20:24.405" v="957" actId="26606"/>
          <ac:spMkLst>
            <pc:docMk/>
            <pc:sldMk cId="1629384257" sldId="523"/>
            <ac:spMk id="15" creationId="{95722B61-0AC4-1508-DC91-1D1D67E55CE8}"/>
          </ac:spMkLst>
        </pc:spChg>
        <pc:picChg chg="add mod">
          <ac:chgData name="Fraze, Russell" userId="c7b3e32d-181a-420d-aab7-f26f1ac0adfc" providerId="ADAL" clId="{375151EA-E503-4F26-9DC1-4F51BFA2CD9A}" dt="2025-03-21T12:56:11.104" v="1031" actId="14826"/>
          <ac:picMkLst>
            <pc:docMk/>
            <pc:sldMk cId="1629384257" sldId="523"/>
            <ac:picMk id="8" creationId="{9E4704A8-219D-30CA-D059-07837C7BA457}"/>
          </ac:picMkLst>
        </pc:picChg>
      </pc:sldChg>
      <pc:sldChg chg="modSp add mod">
        <pc:chgData name="Fraze, Russell" userId="c7b3e32d-181a-420d-aab7-f26f1ac0adfc" providerId="ADAL" clId="{375151EA-E503-4F26-9DC1-4F51BFA2CD9A}" dt="2025-04-10T20:05:31.857" v="5279" actId="20577"/>
        <pc:sldMkLst>
          <pc:docMk/>
          <pc:sldMk cId="2279705847" sldId="524"/>
        </pc:sldMkLst>
        <pc:spChg chg="mod">
          <ac:chgData name="Fraze, Russell" userId="c7b3e32d-181a-420d-aab7-f26f1ac0adfc" providerId="ADAL" clId="{375151EA-E503-4F26-9DC1-4F51BFA2CD9A}" dt="2025-04-10T19:38:28.735" v="4464" actId="20577"/>
          <ac:spMkLst>
            <pc:docMk/>
            <pc:sldMk cId="2279705847" sldId="524"/>
            <ac:spMk id="5" creationId="{421899DE-5052-044A-EACC-CB6318FA2C06}"/>
          </ac:spMkLst>
        </pc:spChg>
        <pc:spChg chg="mod">
          <ac:chgData name="Fraze, Russell" userId="c7b3e32d-181a-420d-aab7-f26f1ac0adfc" providerId="ADAL" clId="{375151EA-E503-4F26-9DC1-4F51BFA2CD9A}" dt="2025-03-21T14:48:54.559" v="1879" actId="20577"/>
          <ac:spMkLst>
            <pc:docMk/>
            <pc:sldMk cId="2279705847" sldId="524"/>
            <ac:spMk id="12" creationId="{FCC986CD-A4B4-83B1-8CE5-61EC962ECC5C}"/>
          </ac:spMkLst>
        </pc:spChg>
        <pc:spChg chg="mod">
          <ac:chgData name="Fraze, Russell" userId="c7b3e32d-181a-420d-aab7-f26f1ac0adfc" providerId="ADAL" clId="{375151EA-E503-4F26-9DC1-4F51BFA2CD9A}" dt="2025-04-10T20:05:31.857" v="5279" actId="20577"/>
          <ac:spMkLst>
            <pc:docMk/>
            <pc:sldMk cId="2279705847" sldId="524"/>
            <ac:spMk id="17" creationId="{53645572-857F-5758-5FF9-51069A836BDA}"/>
          </ac:spMkLst>
        </pc:spChg>
        <pc:picChg chg="mod">
          <ac:chgData name="Fraze, Russell" userId="c7b3e32d-181a-420d-aab7-f26f1ac0adfc" providerId="ADAL" clId="{375151EA-E503-4F26-9DC1-4F51BFA2CD9A}" dt="2025-03-21T14:51:11.606" v="1880" actId="14826"/>
          <ac:picMkLst>
            <pc:docMk/>
            <pc:sldMk cId="2279705847" sldId="524"/>
            <ac:picMk id="19" creationId="{711553CE-C838-4D21-D391-99C9D19F7AD9}"/>
          </ac:picMkLst>
        </pc:picChg>
      </pc:sldChg>
      <pc:sldChg chg="addSp delSp modSp add mod ord modClrScheme chgLayout">
        <pc:chgData name="Fraze, Russell" userId="c7b3e32d-181a-420d-aab7-f26f1ac0adfc" providerId="ADAL" clId="{375151EA-E503-4F26-9DC1-4F51BFA2CD9A}" dt="2025-04-10T19:38:38.630" v="4493" actId="20577"/>
        <pc:sldMkLst>
          <pc:docMk/>
          <pc:sldMk cId="3064407599" sldId="525"/>
        </pc:sldMkLst>
        <pc:spChg chg="mod">
          <ac:chgData name="Fraze, Russell" userId="c7b3e32d-181a-420d-aab7-f26f1ac0adfc" providerId="ADAL" clId="{375151EA-E503-4F26-9DC1-4F51BFA2CD9A}" dt="2025-03-21T13:41:40.302" v="1273" actId="26606"/>
          <ac:spMkLst>
            <pc:docMk/>
            <pc:sldMk cId="3064407599" sldId="525"/>
            <ac:spMk id="4" creationId="{3ACF8B06-EB22-30C0-8549-58FB40DF0634}"/>
          </ac:spMkLst>
        </pc:spChg>
        <pc:spChg chg="mod">
          <ac:chgData name="Fraze, Russell" userId="c7b3e32d-181a-420d-aab7-f26f1ac0adfc" providerId="ADAL" clId="{375151EA-E503-4F26-9DC1-4F51BFA2CD9A}" dt="2025-04-10T19:38:38.630" v="4493" actId="20577"/>
          <ac:spMkLst>
            <pc:docMk/>
            <pc:sldMk cId="3064407599" sldId="525"/>
            <ac:spMk id="5" creationId="{97FAB2AE-DC2A-A19F-F9FE-8081B187D8AB}"/>
          </ac:spMkLst>
        </pc:spChg>
        <pc:spChg chg="mod">
          <ac:chgData name="Fraze, Russell" userId="c7b3e32d-181a-420d-aab7-f26f1ac0adfc" providerId="ADAL" clId="{375151EA-E503-4F26-9DC1-4F51BFA2CD9A}" dt="2025-03-21T13:41:40.302" v="1273" actId="26606"/>
          <ac:spMkLst>
            <pc:docMk/>
            <pc:sldMk cId="3064407599" sldId="525"/>
            <ac:spMk id="12" creationId="{C6A317E3-DE5B-F1D7-C1BD-D192552A00C5}"/>
          </ac:spMkLst>
        </pc:spChg>
        <pc:spChg chg="add mod">
          <ac:chgData name="Fraze, Russell" userId="c7b3e32d-181a-420d-aab7-f26f1ac0adfc" providerId="ADAL" clId="{375151EA-E503-4F26-9DC1-4F51BFA2CD9A}" dt="2025-03-21T13:41:40.302" v="1273" actId="26606"/>
          <ac:spMkLst>
            <pc:docMk/>
            <pc:sldMk cId="3064407599" sldId="525"/>
            <ac:spMk id="31" creationId="{D4FC9594-5AA6-9D8D-6885-2A52F473D4C9}"/>
          </ac:spMkLst>
        </pc:spChg>
        <pc:picChg chg="mod">
          <ac:chgData name="Fraze, Russell" userId="c7b3e32d-181a-420d-aab7-f26f1ac0adfc" providerId="ADAL" clId="{375151EA-E503-4F26-9DC1-4F51BFA2CD9A}" dt="2025-03-21T14:52:27.636" v="1881" actId="14826"/>
          <ac:picMkLst>
            <pc:docMk/>
            <pc:sldMk cId="3064407599" sldId="525"/>
            <ac:picMk id="19" creationId="{9C9215D0-5F1E-0829-4839-4C588868CF49}"/>
          </ac:picMkLst>
        </pc:picChg>
      </pc:sldChg>
      <pc:sldChg chg="addSp delSp modSp add mod modClrScheme chgLayout">
        <pc:chgData name="Fraze, Russell" userId="c7b3e32d-181a-420d-aab7-f26f1ac0adfc" providerId="ADAL" clId="{375151EA-E503-4F26-9DC1-4F51BFA2CD9A}" dt="2025-04-10T19:39:58.760" v="4638" actId="20577"/>
        <pc:sldMkLst>
          <pc:docMk/>
          <pc:sldMk cId="3839522837" sldId="526"/>
        </pc:sldMkLst>
        <pc:spChg chg="mod">
          <ac:chgData name="Fraze, Russell" userId="c7b3e32d-181a-420d-aab7-f26f1ac0adfc" providerId="ADAL" clId="{375151EA-E503-4F26-9DC1-4F51BFA2CD9A}" dt="2025-04-10T19:39:58.760" v="4638" actId="20577"/>
          <ac:spMkLst>
            <pc:docMk/>
            <pc:sldMk cId="3839522837" sldId="526"/>
            <ac:spMk id="5" creationId="{593126F1-9781-6784-D0A6-5FE6FA9B3882}"/>
          </ac:spMkLst>
        </pc:spChg>
        <pc:spChg chg="mod ord">
          <ac:chgData name="Fraze, Russell" userId="c7b3e32d-181a-420d-aab7-f26f1ac0adfc" providerId="ADAL" clId="{375151EA-E503-4F26-9DC1-4F51BFA2CD9A}" dt="2025-03-21T15:24:53.483" v="2368" actId="26606"/>
          <ac:spMkLst>
            <pc:docMk/>
            <pc:sldMk cId="3839522837" sldId="526"/>
            <ac:spMk id="6" creationId="{1C8A6DFB-0F4B-6710-2C29-402BB25ADE63}"/>
          </ac:spMkLst>
        </pc:spChg>
        <pc:spChg chg="mod">
          <ac:chgData name="Fraze, Russell" userId="c7b3e32d-181a-420d-aab7-f26f1ac0adfc" providerId="ADAL" clId="{375151EA-E503-4F26-9DC1-4F51BFA2CD9A}" dt="2025-03-21T15:24:53.483" v="2368" actId="26606"/>
          <ac:spMkLst>
            <pc:docMk/>
            <pc:sldMk cId="3839522837" sldId="526"/>
            <ac:spMk id="9" creationId="{2CCBF5F9-497C-B362-7E73-6A5AD98323EC}"/>
          </ac:spMkLst>
        </pc:spChg>
        <pc:spChg chg="add mod">
          <ac:chgData name="Fraze, Russell" userId="c7b3e32d-181a-420d-aab7-f26f1ac0adfc" providerId="ADAL" clId="{375151EA-E503-4F26-9DC1-4F51BFA2CD9A}" dt="2025-03-28T12:19:24.133" v="2904" actId="20577"/>
          <ac:spMkLst>
            <pc:docMk/>
            <pc:sldMk cId="3839522837" sldId="526"/>
            <ac:spMk id="14" creationId="{4F677410-1FE6-0EAF-CC64-46B9F49E0581}"/>
          </ac:spMkLst>
        </pc:spChg>
        <pc:picChg chg="mod ord">
          <ac:chgData name="Fraze, Russell" userId="c7b3e32d-181a-420d-aab7-f26f1ac0adfc" providerId="ADAL" clId="{375151EA-E503-4F26-9DC1-4F51BFA2CD9A}" dt="2025-03-21T15:24:53.483" v="2368" actId="26606"/>
          <ac:picMkLst>
            <pc:docMk/>
            <pc:sldMk cId="3839522837" sldId="526"/>
            <ac:picMk id="7" creationId="{22DA10C7-0AC4-20BD-4173-C2BFEE40BC75}"/>
          </ac:picMkLst>
        </pc:picChg>
        <pc:inkChg chg="add mod">
          <ac:chgData name="Fraze, Russell" userId="c7b3e32d-181a-420d-aab7-f26f1ac0adfc" providerId="ADAL" clId="{375151EA-E503-4F26-9DC1-4F51BFA2CD9A}" dt="2025-04-04T12:54:10.141" v="4126"/>
          <ac:inkMkLst>
            <pc:docMk/>
            <pc:sldMk cId="3839522837" sldId="526"/>
            <ac:inkMk id="3" creationId="{952139CC-1E8D-68BA-D80C-FDCF6ACA246B}"/>
          </ac:inkMkLst>
        </pc:inkChg>
        <pc:inkChg chg="add mod">
          <ac:chgData name="Fraze, Russell" userId="c7b3e32d-181a-420d-aab7-f26f1ac0adfc" providerId="ADAL" clId="{375151EA-E503-4F26-9DC1-4F51BFA2CD9A}" dt="2025-04-04T12:54:15.922" v="4129"/>
          <ac:inkMkLst>
            <pc:docMk/>
            <pc:sldMk cId="3839522837" sldId="526"/>
            <ac:inkMk id="8" creationId="{68782B03-7099-0A76-8578-F3C5679F97F3}"/>
          </ac:inkMkLst>
        </pc:inkChg>
        <pc:inkChg chg="add">
          <ac:chgData name="Fraze, Russell" userId="c7b3e32d-181a-420d-aab7-f26f1ac0adfc" providerId="ADAL" clId="{375151EA-E503-4F26-9DC1-4F51BFA2CD9A}" dt="2025-04-04T12:54:18.709" v="4131"/>
          <ac:inkMkLst>
            <pc:docMk/>
            <pc:sldMk cId="3839522837" sldId="526"/>
            <ac:inkMk id="11" creationId="{8E821289-117B-A4C8-75C8-D0A4D749B08F}"/>
          </ac:inkMkLst>
        </pc:inkChg>
      </pc:sldChg>
      <pc:sldChg chg="addSp delSp modSp new del mod">
        <pc:chgData name="Fraze, Russell" userId="c7b3e32d-181a-420d-aab7-f26f1ac0adfc" providerId="ADAL" clId="{375151EA-E503-4F26-9DC1-4F51BFA2CD9A}" dt="2025-03-21T15:31:20.530" v="2536" actId="2696"/>
        <pc:sldMkLst>
          <pc:docMk/>
          <pc:sldMk cId="185712072" sldId="527"/>
        </pc:sldMkLst>
      </pc:sldChg>
      <pc:sldChg chg="addSp delSp modSp add mod">
        <pc:chgData name="Fraze, Russell" userId="c7b3e32d-181a-420d-aab7-f26f1ac0adfc" providerId="ADAL" clId="{375151EA-E503-4F26-9DC1-4F51BFA2CD9A}" dt="2025-04-10T19:40:07.701" v="4667" actId="20577"/>
        <pc:sldMkLst>
          <pc:docMk/>
          <pc:sldMk cId="3697444153" sldId="527"/>
        </pc:sldMkLst>
        <pc:spChg chg="mod">
          <ac:chgData name="Fraze, Russell" userId="c7b3e32d-181a-420d-aab7-f26f1ac0adfc" providerId="ADAL" clId="{375151EA-E503-4F26-9DC1-4F51BFA2CD9A}" dt="2025-04-10T19:40:07.701" v="4667" actId="20577"/>
          <ac:spMkLst>
            <pc:docMk/>
            <pc:sldMk cId="3697444153" sldId="527"/>
            <ac:spMk id="5" creationId="{E356D444-9067-68D8-3A3E-9D0C1310A672}"/>
          </ac:spMkLst>
        </pc:spChg>
        <pc:spChg chg="mod">
          <ac:chgData name="Fraze, Russell" userId="c7b3e32d-181a-420d-aab7-f26f1ac0adfc" providerId="ADAL" clId="{375151EA-E503-4F26-9DC1-4F51BFA2CD9A}" dt="2025-03-28T12:14:06.702" v="2682" actId="20577"/>
          <ac:spMkLst>
            <pc:docMk/>
            <pc:sldMk cId="3697444153" sldId="527"/>
            <ac:spMk id="9" creationId="{3EF52B6D-C460-6961-0592-CDC995719CA0}"/>
          </ac:spMkLst>
        </pc:spChg>
        <pc:spChg chg="mod">
          <ac:chgData name="Fraze, Russell" userId="c7b3e32d-181a-420d-aab7-f26f1ac0adfc" providerId="ADAL" clId="{375151EA-E503-4F26-9DC1-4F51BFA2CD9A}" dt="2025-03-28T12:16:13.882" v="2902" actId="20577"/>
          <ac:spMkLst>
            <pc:docMk/>
            <pc:sldMk cId="3697444153" sldId="527"/>
            <ac:spMk id="14" creationId="{4F80D79F-42A5-C374-5748-F5D3CE206C47}"/>
          </ac:spMkLst>
        </pc:spChg>
        <pc:picChg chg="mod">
          <ac:chgData name="Fraze, Russell" userId="c7b3e32d-181a-420d-aab7-f26f1ac0adfc" providerId="ADAL" clId="{375151EA-E503-4F26-9DC1-4F51BFA2CD9A}" dt="2025-04-04T12:56:13.975" v="4143" actId="14826"/>
          <ac:picMkLst>
            <pc:docMk/>
            <pc:sldMk cId="3697444153" sldId="527"/>
            <ac:picMk id="7" creationId="{64276AE6-CC67-6EA0-3763-9FC07A2E517A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12:52:44.159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 0,'1308'-25'0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12:53:34.304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0,'856'0'0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12:53:40.258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0,'1031'0'0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12:53:58.646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0,'126'1987'0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12:54:13.834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0,'980'0'0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12:54:18.709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0,'930'0'0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255DF-FA80-7846-85A7-BBC2A4F72AF0}" type="datetimeFigureOut">
              <a:rPr lang="en-GB" smtClean="0"/>
              <a:t>10/04/2025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60270-B91B-F943-996A-5642B4602F5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90EB9-1335-1704-764C-ACAC74924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D4D97B-B200-297C-E252-33CE12F10C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F847B4-17E3-A9D5-DCDA-E637C1079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A28AF-EE28-5C33-7361-9E2362D78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415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503A9-0AFB-7ECB-74FE-C9155F9A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98AD7B-E4FC-E8FC-C46C-323620053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27227F-4902-B51E-5BDD-08BB4788D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A1EA5-F324-30B6-6AA5-E88DAC8AA0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290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69019-6696-E672-668D-749C29DE0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CF495-E011-9727-87FF-DAA10409E2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9D88A-C3F4-0429-7E55-B67386D83F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A17CD-2B08-A53E-8553-1094D2AD0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8829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2A125-C9DA-78A2-DDC6-6B1EF70DA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9168B0-9D68-B98C-5EDE-2622247A47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4AD83C-2BDE-F48B-D014-909368252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541B3-FE03-66DD-5953-F1AF9172B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003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10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2BE43-E4B6-FF93-E7C7-B96D1C414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A763B2-A3D6-704E-09CE-DCC74855E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0AB82E-C43C-AFEB-ADA2-35EA6C4C8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A98DC-A4A8-3E2F-DF25-6DED5119A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60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834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0B825-B022-3613-C16F-EBCF2271F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5EA6D6-4C6B-F854-EED7-9B6171EDF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34A8E2-C5C1-7EC8-B988-AB465CE63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62506-B76F-5699-B94D-AFDBE87FC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52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F0E17-A6D4-5565-2501-5F30B8D95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940D20-C87C-AAF2-B91E-ECCAF72DC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387F8-01A2-486E-8EC1-785964702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C1497-EA57-6839-4349-E1BA117F4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345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8508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F5C87-BDE2-1655-9539-A3FA823E0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260C8-FEEA-99A7-B8F4-35FDE094B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96DEF-3B1C-19D1-9A09-8F92EFC12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C967A-713A-FD7C-3A3E-B1FE400A6C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14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E83E2-35FA-45FA-4423-295CF1960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E6F3B3-6BDC-6541-9953-E18453719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339B63-4F2B-4B77-A4C6-35B23029D1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1422B-0F5E-60E7-0DF0-94CC3C0AD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494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521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FB053-B5E3-3A2C-BA0A-2A1D01B70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CAE4C0-3664-34D7-7673-EEEC3AE34F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B66F2D-E886-1886-9BF8-B6C7D82F8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77A45-5BC2-FC98-94D8-938412BAC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0270-B91B-F943-996A-5642B4602F52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24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A07EBC5-4080-1670-4BA3-EC5161A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344688" cy="638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0283" y="2886513"/>
            <a:ext cx="5476695" cy="1248291"/>
          </a:xfrm>
        </p:spPr>
        <p:txBody>
          <a:bodyPr anchor="ctr"/>
          <a:lstStyle>
            <a:lvl1pPr algn="l">
              <a:lnSpc>
                <a:spcPct val="75000"/>
              </a:lnSpc>
              <a:defRPr sz="5250" cap="all" spc="0" baseline="0"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to edit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5E279B-52AE-D647-B85A-157AF4C09E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9" y="5827712"/>
            <a:ext cx="5472490" cy="32400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AU" noProof="0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350722-5A38-70CC-6633-DA75790A58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2345" y="6191100"/>
            <a:ext cx="5484634" cy="324000"/>
          </a:xfrm>
          <a:noFill/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41D3CF-A8B4-C9A7-5124-83BBE4C3E7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noFill/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3455B9-E010-53C8-0D32-5BE419E93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344688" cy="6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02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9" userDrawn="1">
          <p15:clr>
            <a:srgbClr val="646464"/>
          </p15:clr>
        </p15:guide>
        <p15:guide id="10" pos="7680" userDrawn="1">
          <p15:clr>
            <a:srgbClr val="646464"/>
          </p15:clr>
        </p15:guide>
        <p15:guide id="11" pos="217" userDrawn="1">
          <p15:clr>
            <a:srgbClr val="646464"/>
          </p15:clr>
        </p15:guide>
        <p15:guide id="12" pos="7462" userDrawn="1">
          <p15:clr>
            <a:srgbClr val="646464"/>
          </p15:clr>
        </p15:guide>
        <p15:guide id="13" orient="horz" userDrawn="1">
          <p15:clr>
            <a:srgbClr val="646464"/>
          </p15:clr>
        </p15:guide>
        <p15:guide id="14" orient="horz" pos="4320" userDrawn="1">
          <p15:clr>
            <a:srgbClr val="646464"/>
          </p15:clr>
        </p15:guide>
        <p15:guide id="15" orient="horz" pos="217" userDrawn="1">
          <p15:clr>
            <a:srgbClr val="646464"/>
          </p15:clr>
        </p15:guide>
        <p15:guide id="16" orient="horz" pos="4102" userDrawn="1">
          <p15:clr>
            <a:srgbClr val="64646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A66A86-6960-D449-0CEA-AAAE9117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3188"/>
            <a:ext cx="4937125" cy="97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351FD-FE2D-1BBF-33F0-19340A16F18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42900" y="2400300"/>
            <a:ext cx="4937716" cy="376668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3" name="Background Picture Placeholder 3">
            <a:extLst>
              <a:ext uri="{FF2B5EF4-FFF2-40B4-BE49-F238E27FC236}">
                <a16:creationId xmlns:a16="http://schemas.microsoft.com/office/drawing/2014/main" id="{FB243136-97D2-C81C-9967-41C7C98C5D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noFill/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6506C-1FA3-581E-2A5F-206FDE580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670973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80ACBA-0354-0A33-8082-507F09EA02C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6096000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378B3444-7F72-C718-8260-6F9A807D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 noProof="0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51B6D-B0CF-571D-E97D-015B7EB2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388" y="1373188"/>
            <a:ext cx="4938711" cy="97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31AEE03-67B8-B072-59BD-B0D4751E0E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0388" y="2400299"/>
            <a:ext cx="4936597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C92578-FCDC-644E-698C-0F6354A37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552ACA-48D1-2743-58A3-A77133354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074559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T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4FABF04-2D7E-AD64-E77B-9209205C45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0" y="1568"/>
            <a:ext cx="12192000" cy="3427432"/>
          </a:xfrm>
        </p:spPr>
        <p:txBody>
          <a:bodyPr bIns="1080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to add picture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0A76C6E-EDE2-7ADB-464E-7A4DE53D1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 noProof="0" dirty="0"/>
              <a:t> 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C8041B-1FAD-D976-51C6-5D4C7E93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26" y="3771900"/>
            <a:ext cx="11506199" cy="9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9CF339-B46A-0FB1-4D72-2FCF8F4CFC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3895" y="4800600"/>
            <a:ext cx="11505205" cy="13684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7374A-733E-DB31-A2F7-9C1A075CD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FA5AF8-33C0-6FE2-1923-0B9E4822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03359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04276A5-6664-5DEF-2698-29B2006E04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1030288"/>
            <a:ext cx="12192000" cy="5138737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7D11AD-0601-B1AB-EB3B-DBDCBE19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333ED0-3984-EB0A-B2E4-74FBFDC48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AF6F5B-BCEF-E444-1494-05AEBCD21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347463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CC014-6AE0-EDD0-46E5-FDE1863D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70000"/>
            <a:ext cx="11506199" cy="97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B4F64D-55F2-3DBF-7C02-51D0FB3CFE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208" y="2743199"/>
            <a:ext cx="2626558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E03C895-F592-6079-C327-40AF22DF478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208" y="4306741"/>
            <a:ext cx="2621067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B10AACC-F196-4206-9CCE-36EE1E03C90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01524" y="2743199"/>
            <a:ext cx="2622947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B5DA6D5B-8FB8-11FA-E25A-0C0CD5DFC0F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03589" y="4306741"/>
            <a:ext cx="2617464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BE32184-39D9-F3A4-94C5-9E54320C681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67530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A5F606A-ADB4-B4BE-D52B-826D1402A2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30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5959FCA-2E16-0878-55BC-75C923A6E66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28798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017D1660-2D73-7333-C756-986852FBD07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30866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WSP | Footer goes here | Date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137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60F7-3698-BF02-027A-B8691F7F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70000"/>
            <a:ext cx="11506199" cy="97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B4F64D-55F2-3DBF-7C02-51D0FB3CFE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208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E03C895-F592-6079-C327-40AF22DF478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208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C903D41-3A63-4C1C-7220-484463B021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15103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B6AB55B-6C6F-2BCE-35FD-F6AD9943AC9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315103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B10AACC-F196-4206-9CCE-36EE1E03C90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88997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B5DA6D5B-8FB8-11FA-E25A-0C0CD5DFC0F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88997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BE32184-39D9-F3A4-94C5-9E54320C681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67530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A5F606A-ADB4-B4BE-D52B-826D1402A2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30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51B3833-10C6-CAA5-FBA5-5C579BA99F2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41424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6306560-C9B2-B79F-457A-7ACA07085CD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41424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5959FCA-2E16-0878-55BC-75C923A6E66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18106" y="2743199"/>
            <a:ext cx="1635474" cy="1372959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017D1660-2D73-7333-C756-986852FBD07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218106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5327" y="6407378"/>
            <a:ext cx="643773" cy="107722"/>
          </a:xfrm>
        </p:spPr>
        <p:txBody>
          <a:bodyPr/>
          <a:lstStyle/>
          <a:p>
            <a:fld id="{91D568E7-61F5-D04E-995D-81EF41C01A2A}" type="slidenum">
              <a:rPr lang="en-AU" noProof="0" smtClean="0"/>
              <a:t>‹#›</a:t>
            </a:fld>
            <a:endParaRPr lang="en-AU" noProof="0" dirty="0"/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547566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(x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B6167C-9AEC-42D7-1530-33139BDF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748AD747-8E28-DD10-D5BF-8518E237EC1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4488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to add </a:t>
            </a:r>
            <a:br>
              <a:rPr lang="en-AU" noProof="0" dirty="0"/>
            </a:br>
            <a:r>
              <a:rPr lang="en-AU" noProof="0" dirty="0"/>
              <a:t>Team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2A98D6C-3F04-53AF-C4A8-4501035CF0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294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Name Surname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5A1E741-5224-B294-4BE1-153EF59D5C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293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Add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F83CFA-5F8E-8873-148A-EA3E1F950D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04569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to add </a:t>
            </a:r>
            <a:br>
              <a:rPr lang="en-AU" noProof="0" dirty="0"/>
            </a:br>
            <a:r>
              <a:rPr lang="en-AU" noProof="0" dirty="0"/>
              <a:t>Team 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01FEF4-5426-7BE9-BE5E-346A54B12B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3587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Name Surname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500CAB3-A743-1AF6-CF31-8584B45276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3587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Add text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5962421-E217-70A5-B59F-2BFAB5F7F8C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152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to add </a:t>
            </a:r>
            <a:br>
              <a:rPr lang="en-AU" noProof="0" dirty="0"/>
            </a:br>
            <a:r>
              <a:rPr lang="en-AU" noProof="0" dirty="0"/>
              <a:t>Team Photo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2629CA9-17A9-A638-327E-F18796B3E7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54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Name Surname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8A4AD90-F277-CE0E-89B5-9B0825F62B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054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Add text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292D5CBE-D7EF-F122-2EF9-E16257B7C50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2700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to add </a:t>
            </a:r>
            <a:br>
              <a:rPr lang="en-AU" noProof="0" dirty="0"/>
            </a:br>
            <a:r>
              <a:rPr lang="en-AU" noProof="0" dirty="0"/>
              <a:t>Team Photo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E544C57-B306-D539-2A5F-6743F90FFD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602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Name Surname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CB9643F-9F47-B539-9A15-65A6203627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602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Add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984419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(x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D1C8DD-9AE7-C49F-B4D5-387DD5915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8074" y="2743200"/>
            <a:ext cx="3608911" cy="1444358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AU" noProof="0" dirty="0"/>
              <a:t>Name</a:t>
            </a:r>
            <a:br>
              <a:rPr lang="en-AU" noProof="0" dirty="0"/>
            </a:br>
            <a:r>
              <a:rPr lang="en-AU" noProof="0" dirty="0"/>
              <a:t>Surname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1E9CB78D-34B8-45C4-C11C-EAF51C5454C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8074" y="4352926"/>
            <a:ext cx="3611026" cy="1851024"/>
          </a:xfrm>
        </p:spPr>
        <p:txBody>
          <a:bodyPr/>
          <a:lstStyle>
            <a:lvl2pPr marL="226800" indent="-226800">
              <a:defRPr/>
            </a:lvl2pPr>
            <a:lvl3pPr marL="453600" indent="-226800">
              <a:defRPr/>
            </a:lvl3pPr>
            <a:lvl4pPr marL="680400" indent="-226800">
              <a:defRPr/>
            </a:lvl4pPr>
            <a:lvl5pPr marL="907200" indent="-226800"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9AD20B-1215-4D52-70E0-79FBD91112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2112" y="188914"/>
            <a:ext cx="7830861" cy="6669089"/>
          </a:xfrm>
          <a:custGeom>
            <a:avLst/>
            <a:gdLst>
              <a:gd name="connsiteX0" fmla="*/ 3564861 w 7830861"/>
              <a:gd name="connsiteY0" fmla="*/ 0 h 6669089"/>
              <a:gd name="connsiteX1" fmla="*/ 7830861 w 7830861"/>
              <a:gd name="connsiteY1" fmla="*/ 4266000 h 6669089"/>
              <a:gd name="connsiteX2" fmla="*/ 7102295 w 7830861"/>
              <a:gd name="connsiteY2" fmla="*/ 6651162 h 6669089"/>
              <a:gd name="connsiteX3" fmla="*/ 7088889 w 7830861"/>
              <a:gd name="connsiteY3" fmla="*/ 6669089 h 6669089"/>
              <a:gd name="connsiteX4" fmla="*/ 1333500 w 7830861"/>
              <a:gd name="connsiteY4" fmla="*/ 6669089 h 6669089"/>
              <a:gd name="connsiteX5" fmla="*/ 40338 w 7830861"/>
              <a:gd name="connsiteY5" fmla="*/ 6669089 h 6669089"/>
              <a:gd name="connsiteX6" fmla="*/ 0 w 7830861"/>
              <a:gd name="connsiteY6" fmla="*/ 6669089 h 6669089"/>
              <a:gd name="connsiteX7" fmla="*/ 0 w 7830861"/>
              <a:gd name="connsiteY7" fmla="*/ 6608380 h 6669089"/>
              <a:gd name="connsiteX8" fmla="*/ 0 w 7830861"/>
              <a:gd name="connsiteY8" fmla="*/ 5335589 h 6669089"/>
              <a:gd name="connsiteX9" fmla="*/ 0 w 7830861"/>
              <a:gd name="connsiteY9" fmla="*/ 1923620 h 6669089"/>
              <a:gd name="connsiteX10" fmla="*/ 27427 w 7830861"/>
              <a:gd name="connsiteY10" fmla="*/ 1880839 h 6669089"/>
              <a:gd name="connsiteX11" fmla="*/ 3564861 w 7830861"/>
              <a:gd name="connsiteY11" fmla="*/ 0 h 666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61" h="6669089">
                <a:moveTo>
                  <a:pt x="3564861" y="0"/>
                </a:moveTo>
                <a:cubicBezTo>
                  <a:pt x="5920908" y="0"/>
                  <a:pt x="7830861" y="1909953"/>
                  <a:pt x="7830861" y="4266000"/>
                </a:cubicBezTo>
                <a:cubicBezTo>
                  <a:pt x="7830861" y="5149518"/>
                  <a:pt x="7562274" y="5970304"/>
                  <a:pt x="7102295" y="6651162"/>
                </a:cubicBezTo>
                <a:lnTo>
                  <a:pt x="7088889" y="6669089"/>
                </a:lnTo>
                <a:lnTo>
                  <a:pt x="1333500" y="6669089"/>
                </a:lnTo>
                <a:lnTo>
                  <a:pt x="40338" y="6669089"/>
                </a:lnTo>
                <a:lnTo>
                  <a:pt x="0" y="6669089"/>
                </a:lnTo>
                <a:lnTo>
                  <a:pt x="0" y="6608380"/>
                </a:lnTo>
                <a:lnTo>
                  <a:pt x="0" y="5335589"/>
                </a:lnTo>
                <a:lnTo>
                  <a:pt x="0" y="1923620"/>
                </a:lnTo>
                <a:lnTo>
                  <a:pt x="27427" y="1880839"/>
                </a:lnTo>
                <a:cubicBezTo>
                  <a:pt x="794058" y="746076"/>
                  <a:pt x="2092332" y="0"/>
                  <a:pt x="35648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bIns="2700000" anchor="b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 dirty="0"/>
              <a:t>WSP | Footer goes here | Date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2FA173A-5DD3-09E2-673F-94173F0A9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4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jec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>
            <a:extLst>
              <a:ext uri="{FF2B5EF4-FFF2-40B4-BE49-F238E27FC236}">
                <a16:creationId xmlns:a16="http://schemas.microsoft.com/office/drawing/2014/main" id="{284AE56D-313B-F96B-6518-F7ADEC63D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noProof="0" dirty="0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75FDD79E-5158-1071-6B1B-D6A734DBD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rgbClr val="EFF1F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AE4EB8-BECF-EBD0-9126-361817EE53B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1" y="0"/>
            <a:ext cx="6267565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51BC1020-1D61-99ED-B8DC-CD2E66C0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 noProof="0" dirty="0"/>
              <a:t>  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31E0CDCA-4D06-B830-F24B-826FF5BAA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154" y="5847948"/>
            <a:ext cx="3692962" cy="6671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B38B57C-C8CB-F478-E367-7DF8F55C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noProof="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2D7A19-F103-E7F0-71A1-AE5CDCCC0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noProof="0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FFF592A-5D48-01A8-3F5E-838FD41069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3586" y="1713053"/>
            <a:ext cx="3935649" cy="3773347"/>
          </a:xfrm>
          <a:solidFill>
            <a:schemeClr val="bg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217747AB-0152-84D3-BDA3-208107FE7A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30109" y="4969790"/>
            <a:ext cx="3692962" cy="436402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57751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7784C-DEBA-3468-B59B-5DAD73E6AE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30288"/>
            <a:ext cx="3947576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56565E-D28B-6BA5-8D1F-DD8A4381EE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01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5C224D8-52CC-92CA-83E8-7FD1E0C473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5777" y="1030288"/>
            <a:ext cx="3600974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C23AFCB-BF0A-06E9-AD94-1AB0286FF4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5777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A86A3-D1F8-CE2E-F4A5-36C5971922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43353" y="1030288"/>
            <a:ext cx="3948646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9E8C645-5B5A-8FDD-A499-22A85E9BCE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433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WSP | Footer goes here | Date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494907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AAA0281-F474-80E6-3C0C-23138CEDCFC1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7084896" y="32688"/>
            <a:ext cx="4818577" cy="1213666"/>
          </a:xfrm>
        </p:spPr>
        <p:txBody>
          <a:bodyPr wrap="square">
            <a:sp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  <a:defRPr sz="5250" b="1" cap="all" spc="-75" baseline="0">
                <a:solidFill>
                  <a:schemeClr val="tx1"/>
                </a:solidFill>
              </a:defRPr>
            </a:lvl1pPr>
            <a:lvl2pPr marL="0" indent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250" b="1" cap="all" spc="-75" baseline="0">
                <a:solidFill>
                  <a:schemeClr val="accent1"/>
                </a:solidFill>
              </a:defRPr>
            </a:lvl2pPr>
            <a:lvl3pPr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chemeClr val="bg1"/>
                </a:solidFill>
              </a:defRPr>
            </a:lvl3pPr>
            <a:lvl4pPr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chemeClr val="bg1"/>
                </a:solidFill>
              </a:defRPr>
            </a:lvl4pPr>
            <a:lvl5pPr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Level 1 text</a:t>
            </a:r>
          </a:p>
          <a:p>
            <a:pPr lvl="1"/>
            <a:r>
              <a:rPr lang="en-AU" noProof="0" dirty="0"/>
              <a:t>Level 2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153A70-D027-2663-C177-298A71E6B57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6096000" cy="6848416"/>
          </a:xfrm>
        </p:spPr>
        <p:txBody>
          <a:bodyPr bIns="2808000" anchor="b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5D326B1D-29CB-7092-8DA7-97156A5A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3"/>
            <a:ext cx="1359250" cy="638115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 noProof="0" dirty="0"/>
              <a:t> 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0394D99-CBE8-1F34-3C20-31ABE2227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9" y="5827712"/>
            <a:ext cx="5472490" cy="32400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AU" noProof="0" dirty="0"/>
              <a:t>CLICK TO EDIT MASTER TEXT STYLES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B3874C6-B4DF-BE1A-7681-7CD6889A45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2345" y="6192000"/>
            <a:ext cx="5484634" cy="3240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4006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9" userDrawn="1">
          <p15:clr>
            <a:srgbClr val="646464"/>
          </p15:clr>
        </p15:guide>
        <p15:guide id="10" pos="7680" userDrawn="1">
          <p15:clr>
            <a:srgbClr val="646464"/>
          </p15:clr>
        </p15:guide>
        <p15:guide id="11" pos="217" userDrawn="1">
          <p15:clr>
            <a:srgbClr val="646464"/>
          </p15:clr>
        </p15:guide>
        <p15:guide id="12" pos="7462" userDrawn="1">
          <p15:clr>
            <a:srgbClr val="646464"/>
          </p15:clr>
        </p15:guide>
        <p15:guide id="13" orient="horz" userDrawn="1">
          <p15:clr>
            <a:srgbClr val="646464"/>
          </p15:clr>
        </p15:guide>
        <p15:guide id="14" orient="horz" pos="4320" userDrawn="1">
          <p15:clr>
            <a:srgbClr val="646464"/>
          </p15:clr>
        </p15:guide>
        <p15:guide id="15" orient="horz" pos="217" userDrawn="1">
          <p15:clr>
            <a:srgbClr val="646464"/>
          </p15:clr>
        </p15:guide>
        <p15:guide id="16" orient="horz" pos="4102" userDrawn="1">
          <p15:clr>
            <a:srgbClr val="64646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C, 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C0DE16D-DC52-A715-4CD1-35A654E0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89138"/>
            <a:ext cx="11506199" cy="97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6428CDC-BECF-1700-FBD9-E47AAF6194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702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958EC97-F459-CB1F-30D6-AFA60418F2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9004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1649CBD-5A8E-F75F-2515-D628FF754B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702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5838D1A-0376-649E-6951-71776BD9A3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29004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E9694B7-988C-8322-B792-C88E24696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702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106EED9-7707-B2B5-9D90-35A6C3CB80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29004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1DF0891E-4679-7763-96EE-40F0733C21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4188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468DD1D-CC96-EA9D-8593-A5CCB79BCE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8300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F1BBE91-B500-C88A-030A-07C10F026C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4188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8728887-AEF3-A659-B80D-509BBB6E925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8300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0B3DBA4-D1ED-3882-64B5-7E5E4B74ECB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94188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8CAF2DE-513E-2089-A70D-C29B34BB54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8300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818C9C3-7E55-04E0-B509-8FBD49EB9C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2300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FC3638C-643D-E0EA-EA80-B429D1F783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22845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984B1A0-2F2B-0F3A-447C-C7E6929C4B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42300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31BA69D-AF3C-F86E-D8D8-9AF9DBAA71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2845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1FDAF4-FD67-5B1E-FDBB-369372944F5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42300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F02B847-83B2-C664-EE0A-AF493946A87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2845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" name="Guides">
            <a:extLst>
              <a:ext uri="{FF2B5EF4-FFF2-40B4-BE49-F238E27FC236}">
                <a16:creationId xmlns:a16="http://schemas.microsoft.com/office/drawing/2014/main" id="{C587CF81-528D-2F99-C085-E98AE20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00" noProof="0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64017-289F-ED30-7D75-9F9520F5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B41925-2FD8-BD23-1C7F-66FD22FA8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4" name="Guides">
            <a:extLst>
              <a:ext uri="{FF2B5EF4-FFF2-40B4-BE49-F238E27FC236}">
                <a16:creationId xmlns:a16="http://schemas.microsoft.com/office/drawing/2014/main" id="{49E7643B-1D1A-2DE1-619E-99FEA9492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00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12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37489D-067D-8C7D-7C99-8AC105A1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299"/>
            <a:ext cx="11506200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58540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DD57FF-2311-685F-E90F-AE5230D31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B30820-C7F7-14D4-D2E5-1E457033C9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9250" y="2400299"/>
            <a:ext cx="5581650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BF2E606E-B6B3-7C5A-905E-3122B74AF5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7450" y="2400299"/>
            <a:ext cx="5581650" cy="376872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724722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304780-B4E2-870D-699B-166F11783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8276A0-4AE3-3D53-58E7-A8E5CB46F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899" y="2400299"/>
            <a:ext cx="3605213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7B7F741-53CE-FBAF-E825-D6A8278A51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2600" y="2400299"/>
            <a:ext cx="3605212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05DEABA2-AF10-F11F-FE17-BBEDB4599C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42299" y="2400299"/>
            <a:ext cx="3605213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t>‹#›</a:t>
            </a:fld>
            <a:endParaRPr lang="en-AU" noProof="0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765402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FEC153-62BA-F754-A1BC-EFCE4322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0ADA7C-694A-1BDC-6220-3B2E96ED64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4487" y="2400300"/>
            <a:ext cx="2617787" cy="376872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BA123FA-2A3A-2966-75C1-FAFE59CA58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03588" y="2400299"/>
            <a:ext cx="2622550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7563498-E7E0-B663-9071-27FF537D39E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5863" y="2400299"/>
            <a:ext cx="2622550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345F21B-27EA-D962-745A-3B27ACA6CB4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28138" y="2400299"/>
            <a:ext cx="2618847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t>‹#›</a:t>
            </a:fld>
            <a:endParaRPr lang="en-AU" noProof="0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16522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C159CA-A262-362C-5775-D3132FB48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884770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oter Only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3E0AF8-59D2-2C86-862E-B9AF1AF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08487F-9641-2D5F-353C-63C5BC99E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16192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520F-ABF1-5D81-DC88-2AD1237A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373188"/>
            <a:ext cx="4938714" cy="97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06D247-071A-FF29-B2CC-938A3C02AF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2400299"/>
            <a:ext cx="4938714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9730FF5-9B12-5F43-0AB1-DCA73F151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3AC075-B944-2E97-5B26-EFA778BDC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3" name="Background Picture Placeholder 9">
            <a:extLst>
              <a:ext uri="{FF2B5EF4-FFF2-40B4-BE49-F238E27FC236}">
                <a16:creationId xmlns:a16="http://schemas.microsoft.com/office/drawing/2014/main" id="{FB243136-97D2-C81C-9967-41C7C98C5D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noFill/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836005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4D0307-F00F-96B4-DC1E-3F6CDF8EDDC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6096000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C7559A99-82FC-2B0D-F713-B3FD2807B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 noProof="0" dirty="0"/>
              <a:t>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B5DFB9-3CE6-C688-67D9-9FFDBE29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388" y="1373188"/>
            <a:ext cx="4938711" cy="97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31AEE03-67B8-B072-59BD-B0D4751E0E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0388" y="2400299"/>
            <a:ext cx="4936597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C92578-FCDC-644E-698C-0F6354A37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552ACA-48D1-2743-58A3-A77133354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847205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Top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4FABF04-2D7E-AD64-E77B-9209205C45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0" y="1568"/>
            <a:ext cx="12192000" cy="3427432"/>
          </a:xfrm>
        </p:spPr>
        <p:txBody>
          <a:bodyPr bIns="1080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to add picture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0A76C6E-EDE2-7ADB-464E-7A4DE53D1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 noProof="0" dirty="0"/>
              <a:t> 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C8041B-1FAD-D976-51C6-5D4C7E93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26" y="3771900"/>
            <a:ext cx="11506199" cy="9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9CF339-B46A-0FB1-4D72-2FCF8F4CFC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3895" y="4800600"/>
            <a:ext cx="11505205" cy="13684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7374A-733E-DB31-A2F7-9C1A075CD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FA5AF8-33C0-6FE2-1923-0B9E4822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1857470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1D90-A999-D188-A423-B12F82BA1A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033" y="5304871"/>
            <a:ext cx="5278067" cy="1360448"/>
          </a:xfrm>
        </p:spPr>
        <p:txBody>
          <a:bodyPr anchor="b"/>
          <a:lstStyle>
            <a:lvl1pPr algn="l">
              <a:lnSpc>
                <a:spcPct val="75000"/>
              </a:lnSpc>
              <a:defRPr sz="5250" cap="all" spc="-100" baseline="0"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to edit title style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C9BF52A-CAAF-62EA-793E-4EA85C1185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8686" y="5989770"/>
            <a:ext cx="5915281" cy="324000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AU" noProof="0" dirty="0"/>
              <a:t>CLICK TO EDIT MASTER TEXT STYLES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4397874-CDEC-7422-4467-1354261233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4550" y="6353370"/>
            <a:ext cx="5915280" cy="3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862A65D-63FF-685F-9C11-BC5B4ACB9A6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2192000" cy="5145437"/>
          </a:xfrm>
        </p:spPr>
        <p:txBody>
          <a:bodyPr tIns="2088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7369B37E-4659-11AD-13B0-0E2057CFC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3"/>
            <a:ext cx="1359250" cy="63811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 noProof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28555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9" userDrawn="1">
          <p15:clr>
            <a:srgbClr val="646464"/>
          </p15:clr>
        </p15:guide>
        <p15:guide id="10" pos="7680" userDrawn="1">
          <p15:clr>
            <a:srgbClr val="646464"/>
          </p15:clr>
        </p15:guide>
        <p15:guide id="11" pos="217" userDrawn="1">
          <p15:clr>
            <a:srgbClr val="646464"/>
          </p15:clr>
        </p15:guide>
        <p15:guide id="12" pos="7462" userDrawn="1">
          <p15:clr>
            <a:srgbClr val="646464"/>
          </p15:clr>
        </p15:guide>
        <p15:guide id="13" orient="horz" userDrawn="1">
          <p15:clr>
            <a:srgbClr val="646464"/>
          </p15:clr>
        </p15:guide>
        <p15:guide id="14" orient="horz" pos="4320" userDrawn="1">
          <p15:clr>
            <a:srgbClr val="646464"/>
          </p15:clr>
        </p15:guide>
        <p15:guide id="15" orient="horz" pos="217" userDrawn="1">
          <p15:clr>
            <a:srgbClr val="646464"/>
          </p15:clr>
        </p15:guide>
        <p15:guide id="16" orient="horz" pos="4102" userDrawn="1">
          <p15:clr>
            <a:srgbClr val="64646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04276A5-6664-5DEF-2698-29B2006E04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1030288"/>
            <a:ext cx="12192000" cy="5138737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7D11AD-0601-B1AB-EB3B-DBDCBE19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333ED0-3984-EB0A-B2E4-74FBFDC48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AF6F5B-BCEF-E444-1494-05AEBCD21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317071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and Tex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C5F49D-D6B1-2C44-FFE2-B59EF58C5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A5F104-EE99-E3EC-5FEC-3194530E5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E9BE50-EE89-A3B7-F2BD-874D54C6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3CC743F-68BA-BA49-8928-03F6AE3592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208" y="2743199"/>
            <a:ext cx="2626558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968A390-5533-673F-1F94-7B3065F66A2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208" y="4306741"/>
            <a:ext cx="2621067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C7A74BE-EA09-76DB-772E-89297094C92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01524" y="2743199"/>
            <a:ext cx="2622947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06DCD62A-858B-205C-659B-1A354C7D599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03589" y="4306741"/>
            <a:ext cx="2617464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5B6B0D8-D225-B9AB-22CD-8D1BAC91DEF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67530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22CBA33F-9782-D852-2922-FE924336716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30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D63D0A73-341D-82DB-9D75-BFE2CC59416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28798" y="2743199"/>
            <a:ext cx="2624782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FC71831C-1615-BDEB-8929-BF98EAB101A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232900" y="4306741"/>
            <a:ext cx="2619295" cy="1851026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C9E96-E014-25E4-5F68-75B6CBBCE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2DA4E-5B1E-88F5-8C50-F548F136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519411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x Image and Text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A036F4-81C1-DCB9-059C-490B1CF77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A5F104-EE99-E3EC-5FEC-3194530E5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E9BE50-EE89-A3B7-F2BD-874D54C6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F17DA518-D8D9-3A2D-61CD-CEFC8FD3A4A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1208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18A72B3-A2C9-855F-0079-4A0FB89E278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15103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A287A59F-49B2-5957-B2BA-F61AE8E5EBC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88997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820D4450-CA00-26AC-F96A-96A51E63CE3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67530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4BD9CCF-6609-C397-D47F-EE15ECBE774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41424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E7B8CCD2-1F75-9A03-7BAE-294A90EA336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18106" y="2743199"/>
            <a:ext cx="1635474" cy="1370013"/>
          </a:xfrm>
          <a:noFill/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264264D8-1BB0-4326-EA82-E920C3C15C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208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7C646EA0-0E9E-905B-3261-D517DC23DC8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315103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294F290F-24D7-5927-C1DA-F8D6EDD4857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88997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39070EE3-8198-2F66-693D-1E4585C7A53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30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61BE88D1-8E21-C871-BF40-A8296F9525D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41424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0BBB7FE5-B8EC-98C6-9BB0-F7AAB8F06E0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218106" y="4352924"/>
            <a:ext cx="1632055" cy="1817689"/>
          </a:xfrm>
        </p:spPr>
        <p:txBody>
          <a:bodyPr/>
          <a:lstStyle>
            <a:lvl1pPr>
              <a:lnSpc>
                <a:spcPct val="112000"/>
              </a:lnSpc>
              <a:defRPr sz="1600"/>
            </a:lvl1pPr>
            <a:lvl2pPr>
              <a:lnSpc>
                <a:spcPct val="112000"/>
              </a:lnSpc>
              <a:defRPr sz="120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200"/>
            </a:lvl4pPr>
            <a:lvl5pPr>
              <a:lnSpc>
                <a:spcPct val="112000"/>
              </a:lnSpc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F963EC51-E241-1517-4C20-8FC43877F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8A10C53C-F074-C81F-696D-64E33F2E1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FA9D1699-B8AA-370A-1D92-FD784EC64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917EA5F-CE77-CEF0-59DE-023DB74C5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21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AFAFAF"/>
          </p15:clr>
        </p15:guide>
        <p15:guide id="49" pos="7680" userDrawn="1">
          <p15:clr>
            <a:srgbClr val="AFAFAF"/>
          </p15:clr>
        </p15:guide>
        <p15:guide id="50" pos="217" userDrawn="1">
          <p15:clr>
            <a:srgbClr val="AFAFAF"/>
          </p15:clr>
        </p15:guide>
        <p15:guide id="51" pos="621" userDrawn="1">
          <p15:clr>
            <a:srgbClr val="AFAFAF"/>
          </p15:clr>
        </p15:guide>
        <p15:guide id="52" pos="839" userDrawn="1">
          <p15:clr>
            <a:srgbClr val="AFAFAF"/>
          </p15:clr>
        </p15:guide>
        <p15:guide id="53" pos="1243" userDrawn="1">
          <p15:clr>
            <a:srgbClr val="AFAFAF"/>
          </p15:clr>
        </p15:guide>
        <p15:guide id="54" pos="1461" userDrawn="1">
          <p15:clr>
            <a:srgbClr val="AFAFAF"/>
          </p15:clr>
        </p15:guide>
        <p15:guide id="55" pos="1865" userDrawn="1">
          <p15:clr>
            <a:srgbClr val="AFAFAF"/>
          </p15:clr>
        </p15:guide>
        <p15:guide id="56" pos="2083" userDrawn="1">
          <p15:clr>
            <a:srgbClr val="AFAFAF"/>
          </p15:clr>
        </p15:guide>
        <p15:guide id="57" pos="2487" userDrawn="1">
          <p15:clr>
            <a:srgbClr val="AFAFAF"/>
          </p15:clr>
        </p15:guide>
        <p15:guide id="58" pos="2705" userDrawn="1">
          <p15:clr>
            <a:srgbClr val="AFAFAF"/>
          </p15:clr>
        </p15:guide>
        <p15:guide id="59" pos="3109" userDrawn="1">
          <p15:clr>
            <a:srgbClr val="AFAFAF"/>
          </p15:clr>
        </p15:guide>
        <p15:guide id="60" pos="3326" userDrawn="1">
          <p15:clr>
            <a:srgbClr val="AFAFAF"/>
          </p15:clr>
        </p15:guide>
        <p15:guide id="61" pos="3731" userDrawn="1">
          <p15:clr>
            <a:srgbClr val="AFAFAF"/>
          </p15:clr>
        </p15:guide>
        <p15:guide id="62" pos="3948" userDrawn="1">
          <p15:clr>
            <a:srgbClr val="AFAFAF"/>
          </p15:clr>
        </p15:guide>
        <p15:guide id="63" pos="4353" userDrawn="1">
          <p15:clr>
            <a:srgbClr val="AFAFAF"/>
          </p15:clr>
        </p15:guide>
        <p15:guide id="64" pos="4570" userDrawn="1">
          <p15:clr>
            <a:srgbClr val="AFAFAF"/>
          </p15:clr>
        </p15:guide>
        <p15:guide id="65" pos="4974" userDrawn="1">
          <p15:clr>
            <a:srgbClr val="AFAFAF"/>
          </p15:clr>
        </p15:guide>
        <p15:guide id="66" pos="5192" userDrawn="1">
          <p15:clr>
            <a:srgbClr val="AFAFAF"/>
          </p15:clr>
        </p15:guide>
        <p15:guide id="67" pos="5596" userDrawn="1">
          <p15:clr>
            <a:srgbClr val="AFAFAF"/>
          </p15:clr>
        </p15:guide>
        <p15:guide id="68" pos="5814" userDrawn="1">
          <p15:clr>
            <a:srgbClr val="AFAFAF"/>
          </p15:clr>
        </p15:guide>
        <p15:guide id="69" pos="6218" userDrawn="1">
          <p15:clr>
            <a:srgbClr val="AFAFAF"/>
          </p15:clr>
        </p15:guide>
        <p15:guide id="70" pos="6436" userDrawn="1">
          <p15:clr>
            <a:srgbClr val="AFAFAF"/>
          </p15:clr>
        </p15:guide>
        <p15:guide id="71" pos="6840" userDrawn="1">
          <p15:clr>
            <a:srgbClr val="AFAFAF"/>
          </p15:clr>
        </p15:guide>
        <p15:guide id="72" pos="7058" userDrawn="1">
          <p15:clr>
            <a:srgbClr val="AFAFAF"/>
          </p15:clr>
        </p15:guide>
        <p15:guide id="73" pos="7462" userDrawn="1">
          <p15:clr>
            <a:srgbClr val="AFAFAF"/>
          </p15:clr>
        </p15:guide>
        <p15:guide id="74" orient="horz" userDrawn="1">
          <p15:clr>
            <a:srgbClr val="AFAFAF"/>
          </p15:clr>
        </p15:guide>
        <p15:guide id="75" orient="horz" pos="4320" userDrawn="1">
          <p15:clr>
            <a:srgbClr val="AFAFAF"/>
          </p15:clr>
        </p15:guide>
        <p15:guide id="76" orient="horz" pos="217" userDrawn="1">
          <p15:clr>
            <a:srgbClr val="AFAFAF"/>
          </p15:clr>
        </p15:guide>
        <p15:guide id="77" orient="horz" pos="433" userDrawn="1">
          <p15:clr>
            <a:srgbClr val="AFAFAF"/>
          </p15:clr>
        </p15:guide>
        <p15:guide id="78" orient="horz" pos="649" userDrawn="1">
          <p15:clr>
            <a:srgbClr val="AFAFAF"/>
          </p15:clr>
        </p15:guide>
        <p15:guide id="79" orient="horz" pos="865" userDrawn="1">
          <p15:clr>
            <a:srgbClr val="AFAFAF"/>
          </p15:clr>
        </p15:guide>
        <p15:guide id="80" orient="horz" pos="1080" userDrawn="1">
          <p15:clr>
            <a:srgbClr val="AFAFAF"/>
          </p15:clr>
        </p15:guide>
        <p15:guide id="81" orient="horz" pos="1296" userDrawn="1">
          <p15:clr>
            <a:srgbClr val="AFAFAF"/>
          </p15:clr>
        </p15:guide>
        <p15:guide id="82" orient="horz" pos="1512" userDrawn="1">
          <p15:clr>
            <a:srgbClr val="AFAFAF"/>
          </p15:clr>
        </p15:guide>
        <p15:guide id="83" orient="horz" pos="1728" userDrawn="1">
          <p15:clr>
            <a:srgbClr val="AFAFAF"/>
          </p15:clr>
        </p15:guide>
        <p15:guide id="84" orient="horz" pos="1944" userDrawn="1">
          <p15:clr>
            <a:srgbClr val="AFAFAF"/>
          </p15:clr>
        </p15:guide>
        <p15:guide id="85" orient="horz" pos="2160" userDrawn="1">
          <p15:clr>
            <a:srgbClr val="AFAFAF"/>
          </p15:clr>
        </p15:guide>
        <p15:guide id="86" orient="horz" pos="2375" userDrawn="1">
          <p15:clr>
            <a:srgbClr val="AFAFAF"/>
          </p15:clr>
        </p15:guide>
        <p15:guide id="87" orient="horz" pos="2591" userDrawn="1">
          <p15:clr>
            <a:srgbClr val="AFAFAF"/>
          </p15:clr>
        </p15:guide>
        <p15:guide id="88" orient="horz" pos="2807" userDrawn="1">
          <p15:clr>
            <a:srgbClr val="AFAFAF"/>
          </p15:clr>
        </p15:guide>
        <p15:guide id="89" orient="horz" pos="3023" userDrawn="1">
          <p15:clr>
            <a:srgbClr val="AFAFAF"/>
          </p15:clr>
        </p15:guide>
        <p15:guide id="90" orient="horz" pos="3239" userDrawn="1">
          <p15:clr>
            <a:srgbClr val="AFAFAF"/>
          </p15:clr>
        </p15:guide>
        <p15:guide id="91" orient="horz" pos="3454" userDrawn="1">
          <p15:clr>
            <a:srgbClr val="AFAFAF"/>
          </p15:clr>
        </p15:guide>
        <p15:guide id="92" orient="horz" pos="3670" userDrawn="1">
          <p15:clr>
            <a:srgbClr val="AFAFAF"/>
          </p15:clr>
        </p15:guide>
        <p15:guide id="93" orient="horz" pos="3886" userDrawn="1">
          <p15:clr>
            <a:srgbClr val="AFAFAF"/>
          </p15:clr>
        </p15:guide>
        <p15:guide id="94" orient="horz" pos="4102" userDrawn="1">
          <p15:clr>
            <a:srgbClr val="AFAFA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(x4)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B6167C-9AEC-42D7-1530-33139BDF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748AD747-8E28-DD10-D5BF-8518E237EC1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4488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to add </a:t>
            </a:r>
            <a:br>
              <a:rPr lang="en-AU" noProof="0" dirty="0"/>
            </a:br>
            <a:r>
              <a:rPr lang="en-AU" noProof="0" dirty="0"/>
              <a:t>Team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2A98D6C-3F04-53AF-C4A8-4501035CF0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294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Name Surname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5A1E741-5224-B294-4BE1-153EF59D5C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293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Add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F83CFA-5F8E-8873-148A-EA3E1F950D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04569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to add </a:t>
            </a:r>
            <a:br>
              <a:rPr lang="en-AU" noProof="0" dirty="0"/>
            </a:br>
            <a:r>
              <a:rPr lang="en-AU" noProof="0" dirty="0"/>
              <a:t>Team 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01FEF4-5426-7BE9-BE5E-346A54B12B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3587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Name Surname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500CAB3-A743-1AF6-CF31-8584B45276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3587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Add text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5962421-E217-70A5-B59F-2BFAB5F7F8C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152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to add </a:t>
            </a:r>
            <a:br>
              <a:rPr lang="en-AU" noProof="0" dirty="0"/>
            </a:br>
            <a:r>
              <a:rPr lang="en-AU" noProof="0" dirty="0"/>
              <a:t>Team Photo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2629CA9-17A9-A638-327E-F18796B3E7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54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Name Surname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8A4AD90-F277-CE0E-89B5-9B0825F62B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054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Add text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292D5CBE-D7EF-F122-2EF9-E16257B7C50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27004" y="2055642"/>
            <a:ext cx="2619981" cy="26199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to add </a:t>
            </a:r>
            <a:br>
              <a:rPr lang="en-AU" noProof="0" dirty="0"/>
            </a:br>
            <a:r>
              <a:rPr lang="en-AU" noProof="0" dirty="0"/>
              <a:t>Team Photo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E544C57-B306-D539-2A5F-6743F90FFD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6022" y="5154258"/>
            <a:ext cx="2617873" cy="34560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Name Surname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CB9643F-9F47-B539-9A15-65A6203627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6022" y="5486400"/>
            <a:ext cx="2617873" cy="3413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None/>
              <a:defRPr sz="1600" b="1"/>
            </a:lvl2pPr>
            <a:lvl3pPr marL="0" indent="0">
              <a:lnSpc>
                <a:spcPct val="100000"/>
              </a:lnSpc>
              <a:buNone/>
              <a:defRPr sz="1600" b="1"/>
            </a:lvl3pPr>
            <a:lvl4pPr marL="0" indent="0">
              <a:lnSpc>
                <a:spcPct val="100000"/>
              </a:lnSpc>
              <a:buNone/>
              <a:defRPr sz="1600" b="1"/>
            </a:lvl4pPr>
            <a:lvl5pPr marL="0" indent="0">
              <a:lnSpc>
                <a:spcPct val="100000"/>
              </a:lnSpc>
              <a:buNone/>
              <a:defRPr sz="1600" b="1"/>
            </a:lvl5pPr>
          </a:lstStyle>
          <a:p>
            <a:pPr lvl="0"/>
            <a:r>
              <a:rPr lang="en-AU" noProof="0" dirty="0"/>
              <a:t>Add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968233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(x1)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D1C8DD-9AE7-C49F-B4D5-387DD5915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8074" y="2743200"/>
            <a:ext cx="3608911" cy="1444358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AU" noProof="0" dirty="0"/>
              <a:t>Name</a:t>
            </a:r>
            <a:br>
              <a:rPr lang="en-AU" noProof="0" dirty="0"/>
            </a:br>
            <a:r>
              <a:rPr lang="en-AU" noProof="0" dirty="0"/>
              <a:t>Surname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1E9CB78D-34B8-45C4-C11C-EAF51C5454C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8074" y="4352926"/>
            <a:ext cx="3611026" cy="1851024"/>
          </a:xfrm>
        </p:spPr>
        <p:txBody>
          <a:bodyPr/>
          <a:lstStyle>
            <a:lvl2pPr marL="226800" indent="-226800">
              <a:defRPr/>
            </a:lvl2pPr>
            <a:lvl3pPr marL="453600" indent="-226800">
              <a:defRPr/>
            </a:lvl3pPr>
            <a:lvl4pPr marL="680400" indent="-226800">
              <a:defRPr/>
            </a:lvl4pPr>
            <a:lvl5pPr marL="907200" indent="-226800"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7E10496-8AE9-D36E-3261-8D3111D31C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2112" y="188914"/>
            <a:ext cx="7830861" cy="6669089"/>
          </a:xfrm>
          <a:custGeom>
            <a:avLst/>
            <a:gdLst>
              <a:gd name="connsiteX0" fmla="*/ 3564861 w 7830861"/>
              <a:gd name="connsiteY0" fmla="*/ 0 h 6669089"/>
              <a:gd name="connsiteX1" fmla="*/ 7830861 w 7830861"/>
              <a:gd name="connsiteY1" fmla="*/ 4266000 h 6669089"/>
              <a:gd name="connsiteX2" fmla="*/ 7102295 w 7830861"/>
              <a:gd name="connsiteY2" fmla="*/ 6651162 h 6669089"/>
              <a:gd name="connsiteX3" fmla="*/ 7088889 w 7830861"/>
              <a:gd name="connsiteY3" fmla="*/ 6669089 h 6669089"/>
              <a:gd name="connsiteX4" fmla="*/ 1333500 w 7830861"/>
              <a:gd name="connsiteY4" fmla="*/ 6669089 h 6669089"/>
              <a:gd name="connsiteX5" fmla="*/ 40338 w 7830861"/>
              <a:gd name="connsiteY5" fmla="*/ 6669089 h 6669089"/>
              <a:gd name="connsiteX6" fmla="*/ 0 w 7830861"/>
              <a:gd name="connsiteY6" fmla="*/ 6669089 h 6669089"/>
              <a:gd name="connsiteX7" fmla="*/ 0 w 7830861"/>
              <a:gd name="connsiteY7" fmla="*/ 6608380 h 6669089"/>
              <a:gd name="connsiteX8" fmla="*/ 0 w 7830861"/>
              <a:gd name="connsiteY8" fmla="*/ 5335589 h 6669089"/>
              <a:gd name="connsiteX9" fmla="*/ 0 w 7830861"/>
              <a:gd name="connsiteY9" fmla="*/ 1923620 h 6669089"/>
              <a:gd name="connsiteX10" fmla="*/ 27427 w 7830861"/>
              <a:gd name="connsiteY10" fmla="*/ 1880839 h 6669089"/>
              <a:gd name="connsiteX11" fmla="*/ 3564861 w 7830861"/>
              <a:gd name="connsiteY11" fmla="*/ 0 h 666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61" h="6669089">
                <a:moveTo>
                  <a:pt x="3564861" y="0"/>
                </a:moveTo>
                <a:cubicBezTo>
                  <a:pt x="5920908" y="0"/>
                  <a:pt x="7830861" y="1909953"/>
                  <a:pt x="7830861" y="4266000"/>
                </a:cubicBezTo>
                <a:cubicBezTo>
                  <a:pt x="7830861" y="5149518"/>
                  <a:pt x="7562274" y="5970304"/>
                  <a:pt x="7102295" y="6651162"/>
                </a:cubicBezTo>
                <a:lnTo>
                  <a:pt x="7088889" y="6669089"/>
                </a:lnTo>
                <a:lnTo>
                  <a:pt x="1333500" y="6669089"/>
                </a:lnTo>
                <a:lnTo>
                  <a:pt x="40338" y="6669089"/>
                </a:lnTo>
                <a:lnTo>
                  <a:pt x="0" y="6669089"/>
                </a:lnTo>
                <a:lnTo>
                  <a:pt x="0" y="6608380"/>
                </a:lnTo>
                <a:lnTo>
                  <a:pt x="0" y="5335589"/>
                </a:lnTo>
                <a:lnTo>
                  <a:pt x="0" y="1923620"/>
                </a:lnTo>
                <a:lnTo>
                  <a:pt x="27427" y="1880839"/>
                </a:lnTo>
                <a:cubicBezTo>
                  <a:pt x="794058" y="746076"/>
                  <a:pt x="2092332" y="0"/>
                  <a:pt x="35648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bIns="2700000" anchor="b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CD4E0C-F9AE-C153-6EB8-2B8427395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49DA47-95C3-2A0A-8E7B-5B912AF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C925B6C-4994-825C-DE4D-38310CF44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62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6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ject 1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AE4EB8-BECF-EBD0-9126-361817EE53B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1" y="0"/>
            <a:ext cx="6267565" cy="6858000"/>
          </a:xfrm>
        </p:spPr>
        <p:txBody>
          <a:bodyPr bIns="2808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51BC1020-1D61-99ED-B8DC-CD2E66C0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 noProof="0" dirty="0"/>
              <a:t>  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31E0CDCA-4D06-B830-F24B-826FF5BAA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154" y="5847948"/>
            <a:ext cx="3692962" cy="6671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B38B57C-C8CB-F478-E367-7DF8F55C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noProof="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2D7A19-F103-E7F0-71A1-AE5CDCCC0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rgbClr val="EFF1F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noProof="0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FFF592A-5D48-01A8-3F5E-838FD41069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3586" y="1713053"/>
            <a:ext cx="3935649" cy="3773347"/>
          </a:xfrm>
          <a:solidFill>
            <a:schemeClr val="bg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217747AB-0152-84D3-BDA3-208107FE7A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30109" y="4969790"/>
            <a:ext cx="3692962" cy="436402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" name="Freeform 26">
            <a:extLst>
              <a:ext uri="{FF2B5EF4-FFF2-40B4-BE49-F238E27FC236}">
                <a16:creationId xmlns:a16="http://schemas.microsoft.com/office/drawing/2014/main" id="{284AE56D-313B-F96B-6518-F7ADEC63D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494"/>
            <a:ext cx="5924433" cy="3455749"/>
          </a:xfrm>
          <a:custGeom>
            <a:avLst/>
            <a:gdLst>
              <a:gd name="connsiteX0" fmla="*/ 7330874 w 11848094"/>
              <a:gd name="connsiteY0" fmla="*/ 6911371 h 6911498"/>
              <a:gd name="connsiteX1" fmla="*/ 7330954 w 11848094"/>
              <a:gd name="connsiteY1" fmla="*/ 6911371 h 6911498"/>
              <a:gd name="connsiteX2" fmla="*/ 7330826 w 11848094"/>
              <a:gd name="connsiteY2" fmla="*/ 6911498 h 6911498"/>
              <a:gd name="connsiteX3" fmla="*/ 9890670 w 11848094"/>
              <a:gd name="connsiteY3" fmla="*/ 381 h 6911498"/>
              <a:gd name="connsiteX4" fmla="*/ 11515930 w 11848094"/>
              <a:gd name="connsiteY4" fmla="*/ 381 h 6911498"/>
              <a:gd name="connsiteX5" fmla="*/ 11397534 w 11848094"/>
              <a:gd name="connsiteY5" fmla="*/ 1136735 h 6911498"/>
              <a:gd name="connsiteX6" fmla="*/ 11797112 w 11848094"/>
              <a:gd name="connsiteY6" fmla="*/ 1759148 h 6911498"/>
              <a:gd name="connsiteX7" fmla="*/ 11848094 w 11848094"/>
              <a:gd name="connsiteY7" fmla="*/ 1804299 h 6911498"/>
              <a:gd name="connsiteX8" fmla="*/ 11848094 w 11848094"/>
              <a:gd name="connsiteY8" fmla="*/ 4047105 h 6911498"/>
              <a:gd name="connsiteX9" fmla="*/ 11694538 w 11848094"/>
              <a:gd name="connsiteY9" fmla="*/ 3977684 h 6911498"/>
              <a:gd name="connsiteX10" fmla="*/ 10584904 w 11848094"/>
              <a:gd name="connsiteY10" fmla="*/ 3307052 h 6911498"/>
              <a:gd name="connsiteX11" fmla="*/ 9816862 w 11848094"/>
              <a:gd name="connsiteY11" fmla="*/ 2312726 h 6911498"/>
              <a:gd name="connsiteX12" fmla="*/ 9642828 w 11848094"/>
              <a:gd name="connsiteY12" fmla="*/ 1149440 h 6911498"/>
              <a:gd name="connsiteX13" fmla="*/ 9650958 w 11848094"/>
              <a:gd name="connsiteY13" fmla="*/ 1025323 h 6911498"/>
              <a:gd name="connsiteX14" fmla="*/ 9890670 w 11848094"/>
              <a:gd name="connsiteY14" fmla="*/ 381 h 6911498"/>
              <a:gd name="connsiteX15" fmla="*/ 3795499 w 11848094"/>
              <a:gd name="connsiteY15" fmla="*/ 0 h 6911498"/>
              <a:gd name="connsiteX16" fmla="*/ 5652466 w 11848094"/>
              <a:gd name="connsiteY16" fmla="*/ 0 h 6911498"/>
              <a:gd name="connsiteX17" fmla="*/ 7765788 w 11848094"/>
              <a:gd name="connsiteY17" fmla="*/ 5731697 h 6911498"/>
              <a:gd name="connsiteX18" fmla="*/ 7330874 w 11848094"/>
              <a:gd name="connsiteY18" fmla="*/ 6911371 h 6911498"/>
              <a:gd name="connsiteX19" fmla="*/ 6343906 w 11848094"/>
              <a:gd name="connsiteY19" fmla="*/ 6911371 h 6911498"/>
              <a:gd name="connsiteX20" fmla="*/ 0 w 11848094"/>
              <a:gd name="connsiteY20" fmla="*/ 0 h 6911498"/>
              <a:gd name="connsiteX21" fmla="*/ 670994 w 11848094"/>
              <a:gd name="connsiteY21" fmla="*/ 0 h 6911498"/>
              <a:gd name="connsiteX22" fmla="*/ 2784316 w 11848094"/>
              <a:gd name="connsiteY22" fmla="*/ 5731697 h 6911498"/>
              <a:gd name="connsiteX23" fmla="*/ 2349354 w 11848094"/>
              <a:gd name="connsiteY23" fmla="*/ 6911498 h 6911498"/>
              <a:gd name="connsiteX24" fmla="*/ 1362308 w 11848094"/>
              <a:gd name="connsiteY24" fmla="*/ 6911498 h 6911498"/>
              <a:gd name="connsiteX25" fmla="*/ 0 w 11848094"/>
              <a:gd name="connsiteY25" fmla="*/ 3216806 h 69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48094" h="6911498">
                <a:moveTo>
                  <a:pt x="7330874" y="6911371"/>
                </a:moveTo>
                <a:lnTo>
                  <a:pt x="7330954" y="6911371"/>
                </a:lnTo>
                <a:lnTo>
                  <a:pt x="7330826" y="6911498"/>
                </a:lnTo>
                <a:close/>
                <a:moveTo>
                  <a:pt x="9890670" y="381"/>
                </a:moveTo>
                <a:lnTo>
                  <a:pt x="11515930" y="381"/>
                </a:lnTo>
                <a:cubicBezTo>
                  <a:pt x="11380132" y="245564"/>
                  <a:pt x="11252464" y="692611"/>
                  <a:pt x="11397534" y="1136735"/>
                </a:cubicBezTo>
                <a:cubicBezTo>
                  <a:pt x="11479472" y="1387636"/>
                  <a:pt x="11618722" y="1588614"/>
                  <a:pt x="11797112" y="1759148"/>
                </a:cubicBezTo>
                <a:lnTo>
                  <a:pt x="11848094" y="1804299"/>
                </a:lnTo>
                <a:lnTo>
                  <a:pt x="11848094" y="4047105"/>
                </a:lnTo>
                <a:lnTo>
                  <a:pt x="11694538" y="3977684"/>
                </a:lnTo>
                <a:cubicBezTo>
                  <a:pt x="11302642" y="3794623"/>
                  <a:pt x="10918874" y="3584248"/>
                  <a:pt x="10584904" y="3307052"/>
                </a:cubicBezTo>
                <a:cubicBezTo>
                  <a:pt x="10239882" y="3020580"/>
                  <a:pt x="9977814" y="2733475"/>
                  <a:pt x="9816862" y="2312726"/>
                </a:cubicBezTo>
                <a:cubicBezTo>
                  <a:pt x="9675602" y="1943553"/>
                  <a:pt x="9623900" y="1543256"/>
                  <a:pt x="9642828" y="1149440"/>
                </a:cubicBezTo>
                <a:cubicBezTo>
                  <a:pt x="9644860" y="1108152"/>
                  <a:pt x="9647528" y="1066737"/>
                  <a:pt x="9650958" y="1025323"/>
                </a:cubicBezTo>
                <a:cubicBezTo>
                  <a:pt x="9680048" y="671395"/>
                  <a:pt x="9743818" y="322422"/>
                  <a:pt x="9890670" y="381"/>
                </a:cubicBezTo>
                <a:close/>
                <a:moveTo>
                  <a:pt x="3795499" y="0"/>
                </a:moveTo>
                <a:lnTo>
                  <a:pt x="5652466" y="0"/>
                </a:lnTo>
                <a:lnTo>
                  <a:pt x="7765788" y="5731697"/>
                </a:lnTo>
                <a:lnTo>
                  <a:pt x="7330874" y="6911371"/>
                </a:lnTo>
                <a:lnTo>
                  <a:pt x="6343906" y="6911371"/>
                </a:lnTo>
                <a:close/>
                <a:moveTo>
                  <a:pt x="0" y="0"/>
                </a:moveTo>
                <a:lnTo>
                  <a:pt x="670994" y="0"/>
                </a:lnTo>
                <a:lnTo>
                  <a:pt x="2784316" y="5731697"/>
                </a:lnTo>
                <a:lnTo>
                  <a:pt x="2349354" y="6911498"/>
                </a:lnTo>
                <a:lnTo>
                  <a:pt x="1362308" y="6911498"/>
                </a:lnTo>
                <a:lnTo>
                  <a:pt x="0" y="3216806"/>
                </a:lnTo>
                <a:close/>
              </a:path>
            </a:pathLst>
          </a:custGeom>
          <a:solidFill>
            <a:srgbClr val="F9423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noProof="0" dirty="0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75FDD79E-5158-1071-6B1B-D6A734DBD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67565" y="3434139"/>
            <a:ext cx="5924436" cy="3423861"/>
          </a:xfrm>
          <a:custGeom>
            <a:avLst/>
            <a:gdLst>
              <a:gd name="connsiteX0" fmla="*/ 0 w 11848100"/>
              <a:gd name="connsiteY0" fmla="*/ 2085131 h 6847721"/>
              <a:gd name="connsiteX1" fmla="*/ 65605 w 11848100"/>
              <a:gd name="connsiteY1" fmla="*/ 2124432 h 6847721"/>
              <a:gd name="connsiteX2" fmla="*/ 1246201 w 11848100"/>
              <a:gd name="connsiteY2" fmla="*/ 2650644 h 6847721"/>
              <a:gd name="connsiteX3" fmla="*/ 2551466 w 11848100"/>
              <a:gd name="connsiteY3" fmla="*/ 3430403 h 6847721"/>
              <a:gd name="connsiteX4" fmla="*/ 3514760 w 11848100"/>
              <a:gd name="connsiteY4" fmla="*/ 5253016 h 6847721"/>
              <a:gd name="connsiteX5" fmla="*/ 3524540 w 11848100"/>
              <a:gd name="connsiteY5" fmla="*/ 5523225 h 6847721"/>
              <a:gd name="connsiteX6" fmla="*/ 3373517 w 11848100"/>
              <a:gd name="connsiteY6" fmla="*/ 6559057 h 6847721"/>
              <a:gd name="connsiteX7" fmla="*/ 3255597 w 11848100"/>
              <a:gd name="connsiteY7" fmla="*/ 6847721 h 6847721"/>
              <a:gd name="connsiteX8" fmla="*/ 1598282 w 11848100"/>
              <a:gd name="connsiteY8" fmla="*/ 6847721 h 6847721"/>
              <a:gd name="connsiteX9" fmla="*/ 1637461 w 11848100"/>
              <a:gd name="connsiteY9" fmla="*/ 6776019 h 6847721"/>
              <a:gd name="connsiteX10" fmla="*/ 1846814 w 11848100"/>
              <a:gd name="connsiteY10" fmla="*/ 5877661 h 6847721"/>
              <a:gd name="connsiteX11" fmla="*/ 180541 w 11848100"/>
              <a:gd name="connsiteY11" fmla="*/ 4293667 h 6847721"/>
              <a:gd name="connsiteX12" fmla="*/ 0 w 11848100"/>
              <a:gd name="connsiteY12" fmla="*/ 4212390 h 6847721"/>
              <a:gd name="connsiteX13" fmla="*/ 10297812 w 11848100"/>
              <a:gd name="connsiteY13" fmla="*/ 129 h 6847721"/>
              <a:gd name="connsiteX14" fmla="*/ 11848100 w 11848100"/>
              <a:gd name="connsiteY14" fmla="*/ 129 h 6847721"/>
              <a:gd name="connsiteX15" fmla="*/ 11848100 w 11848100"/>
              <a:gd name="connsiteY15" fmla="*/ 6847721 h 6847721"/>
              <a:gd name="connsiteX16" fmla="*/ 10325436 w 11848100"/>
              <a:gd name="connsiteY16" fmla="*/ 6847721 h 6847721"/>
              <a:gd name="connsiteX17" fmla="*/ 10422324 w 11848100"/>
              <a:gd name="connsiteY17" fmla="*/ 6731900 h 6847721"/>
              <a:gd name="connsiteX18" fmla="*/ 11516568 w 11848100"/>
              <a:gd name="connsiteY18" fmla="*/ 3442853 h 6847721"/>
              <a:gd name="connsiteX19" fmla="*/ 11516568 w 11848100"/>
              <a:gd name="connsiteY19" fmla="*/ 3438152 h 6847721"/>
              <a:gd name="connsiteX20" fmla="*/ 10297812 w 11848100"/>
              <a:gd name="connsiteY20" fmla="*/ 129 h 6847721"/>
              <a:gd name="connsiteX21" fmla="*/ 5789284 w 11848100"/>
              <a:gd name="connsiteY21" fmla="*/ 0 h 6847721"/>
              <a:gd name="connsiteX22" fmla="*/ 7559488 w 11848100"/>
              <a:gd name="connsiteY22" fmla="*/ 0 h 6847721"/>
              <a:gd name="connsiteX23" fmla="*/ 7559488 w 11848100"/>
              <a:gd name="connsiteY23" fmla="*/ 6847721 h 6847721"/>
              <a:gd name="connsiteX24" fmla="*/ 5789284 w 11848100"/>
              <a:gd name="connsiteY24" fmla="*/ 6847721 h 68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48100" h="6847721">
                <a:moveTo>
                  <a:pt x="0" y="2085131"/>
                </a:moveTo>
                <a:lnTo>
                  <a:pt x="65605" y="2124432"/>
                </a:lnTo>
                <a:cubicBezTo>
                  <a:pt x="440739" y="2333927"/>
                  <a:pt x="858496" y="2470013"/>
                  <a:pt x="1246201" y="2650644"/>
                </a:cubicBezTo>
                <a:cubicBezTo>
                  <a:pt x="1710634" y="2866990"/>
                  <a:pt x="2162999" y="3093118"/>
                  <a:pt x="2551466" y="3430403"/>
                </a:cubicBezTo>
                <a:cubicBezTo>
                  <a:pt x="3115874" y="3920516"/>
                  <a:pt x="3458864" y="4501841"/>
                  <a:pt x="3514760" y="5253016"/>
                </a:cubicBezTo>
                <a:cubicBezTo>
                  <a:pt x="3521492" y="5342831"/>
                  <a:pt x="3524540" y="5433029"/>
                  <a:pt x="3524540" y="5523225"/>
                </a:cubicBezTo>
                <a:cubicBezTo>
                  <a:pt x="3524540" y="5876042"/>
                  <a:pt x="3482952" y="6226714"/>
                  <a:pt x="3373517" y="6559057"/>
                </a:cubicBezTo>
                <a:lnTo>
                  <a:pt x="3255597" y="6847721"/>
                </a:lnTo>
                <a:lnTo>
                  <a:pt x="1598282" y="6847721"/>
                </a:lnTo>
                <a:lnTo>
                  <a:pt x="1637461" y="6776019"/>
                </a:lnTo>
                <a:cubicBezTo>
                  <a:pt x="1771299" y="6512319"/>
                  <a:pt x="1867266" y="6183902"/>
                  <a:pt x="1846814" y="5877661"/>
                </a:cubicBezTo>
                <a:cubicBezTo>
                  <a:pt x="1795795" y="5118785"/>
                  <a:pt x="978369" y="4660743"/>
                  <a:pt x="180541" y="4293667"/>
                </a:cubicBezTo>
                <a:lnTo>
                  <a:pt x="0" y="4212390"/>
                </a:lnTo>
                <a:close/>
                <a:moveTo>
                  <a:pt x="10297812" y="129"/>
                </a:moveTo>
                <a:lnTo>
                  <a:pt x="11848100" y="129"/>
                </a:lnTo>
                <a:lnTo>
                  <a:pt x="11848100" y="6847721"/>
                </a:lnTo>
                <a:lnTo>
                  <a:pt x="10325436" y="6847721"/>
                </a:lnTo>
                <a:lnTo>
                  <a:pt x="10422324" y="6731900"/>
                </a:lnTo>
                <a:cubicBezTo>
                  <a:pt x="11050988" y="5943926"/>
                  <a:pt x="11516568" y="4798904"/>
                  <a:pt x="11516568" y="3442853"/>
                </a:cubicBezTo>
                <a:lnTo>
                  <a:pt x="11516568" y="3438152"/>
                </a:lnTo>
                <a:cubicBezTo>
                  <a:pt x="11516568" y="1994113"/>
                  <a:pt x="10988620" y="789287"/>
                  <a:pt x="10297812" y="129"/>
                </a:cubicBezTo>
                <a:close/>
                <a:moveTo>
                  <a:pt x="5789284" y="0"/>
                </a:moveTo>
                <a:lnTo>
                  <a:pt x="7559488" y="0"/>
                </a:lnTo>
                <a:lnTo>
                  <a:pt x="7559488" y="6847721"/>
                </a:lnTo>
                <a:lnTo>
                  <a:pt x="5789284" y="6847721"/>
                </a:lnTo>
                <a:close/>
              </a:path>
            </a:pathLst>
          </a:custGeom>
          <a:solidFill>
            <a:srgbClr val="EFF1F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900" noProof="0" dirty="0"/>
          </a:p>
        </p:txBody>
      </p:sp>
    </p:spTree>
    <p:extLst>
      <p:ext uri="{BB962C8B-B14F-4D97-AF65-F5344CB8AC3E}">
        <p14:creationId xmlns:p14="http://schemas.microsoft.com/office/powerpoint/2010/main" val="3025875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2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7784C-DEBA-3468-B59B-5DAD73E6AE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30288"/>
            <a:ext cx="3947576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56565E-D28B-6BA5-8D1F-DD8A4381EE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01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5C224D8-52CC-92CA-83E8-7FD1E0C473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4187" y="1030288"/>
            <a:ext cx="3602563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C23AFCB-BF0A-06E9-AD94-1AB0286FF4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5777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2FA86A3-D1F8-CE2E-F4A5-36C5971922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42300" y="1030288"/>
            <a:ext cx="3949699" cy="445293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9E8C645-5B5A-8FDD-A499-22A85E9BCE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43353" y="5622925"/>
            <a:ext cx="2966609" cy="6842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cap="none" baseline="0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35000" indent="-135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WSP | Footer goes here | Date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164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C, Agenda_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C0DE16D-DC52-A715-4CD1-35A654E0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270000"/>
            <a:ext cx="11506199" cy="97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6428CDC-BECF-1700-FBD9-E47AAF6194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488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958EC97-F459-CB1F-30D6-AFA60418F2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9004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1649CBD-5A8E-F75F-2515-D628FF754B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488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5838D1A-0376-649E-6951-71776BD9A3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29004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E9694B7-988C-8322-B792-C88E24696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4488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106EED9-7707-B2B5-9D90-35A6C3CB80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29004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1DF0891E-4679-7763-96EE-40F0733C21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8486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468DD1D-CC96-EA9D-8593-A5CCB79BCE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8300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F1BBE91-B500-C88A-030A-07C10F026C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8486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8728887-AEF3-A659-B80D-509BBB6E925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8300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0B3DBA4-D1ED-3882-64B5-7E5E4B74ECB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98486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8CAF2DE-513E-2089-A70D-C29B34BB54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8300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818C9C3-7E55-04E0-B509-8FBD49EB9C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3936" y="2972491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FC3638C-643D-E0EA-EA80-B429D1F783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228452" y="3072369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984B1A0-2F2B-0F3A-447C-C7E6929C4B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43936" y="39908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31BA69D-AF3C-F86E-D8D8-9AF9DBAA71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28452" y="40906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1FDAF4-FD67-5B1E-FDBB-369372944F5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43936" y="5019500"/>
            <a:ext cx="748788" cy="596787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50" b="1" spc="-200" baseline="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None/>
              <a:defRPr b="1" spc="-200" baseline="0">
                <a:solidFill>
                  <a:schemeClr val="accent1"/>
                </a:solidFill>
              </a:defRPr>
            </a:lvl2pPr>
            <a:lvl3pPr marL="135000" indent="-13500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AU" noProof="0" dirty="0"/>
              <a:t>00</a:t>
            </a:r>
          </a:p>
          <a:p>
            <a:pPr lvl="1"/>
            <a:endParaRPr lang="en-AU" noProof="0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F02B847-83B2-C664-EE0A-AF493946A87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28452" y="5119378"/>
            <a:ext cx="2618572" cy="39703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12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" name="Guides">
            <a:extLst>
              <a:ext uri="{FF2B5EF4-FFF2-40B4-BE49-F238E27FC236}">
                <a16:creationId xmlns:a16="http://schemas.microsoft.com/office/drawing/2014/main" id="{C587CF81-528D-2F99-C085-E98AE20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00" noProof="0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64017-289F-ED30-7D75-9F9520F5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B41925-2FD8-BD23-1C7F-66FD22FA8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4" name="Guides">
            <a:extLst>
              <a:ext uri="{FF2B5EF4-FFF2-40B4-BE49-F238E27FC236}">
                <a16:creationId xmlns:a16="http://schemas.microsoft.com/office/drawing/2014/main" id="{464BE03C-3E4A-DD40-5848-0A2EF504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00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61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4CBC2F-A414-4B5F-54E9-D2466314B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5604" y="0"/>
            <a:ext cx="60963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0313EC-A53D-7D44-D5C1-2DBD631F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3188"/>
            <a:ext cx="5568949" cy="97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299"/>
            <a:ext cx="5581650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3C7740FC-52BA-B14F-A10F-3514CCF51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1100" y="2400300"/>
            <a:ext cx="5581650" cy="37687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7A9546-EE36-A217-2C28-76FB5FA4D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5604" y="0"/>
            <a:ext cx="60963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900" noProof="0" dirty="0"/>
          </a:p>
        </p:txBody>
      </p:sp>
    </p:spTree>
    <p:extLst>
      <p:ext uri="{BB962C8B-B14F-4D97-AF65-F5344CB8AC3E}">
        <p14:creationId xmlns:p14="http://schemas.microsoft.com/office/powerpoint/2010/main" val="2512344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160CEFA-1224-0A33-3297-149A3EF4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879" y="0"/>
            <a:ext cx="10042121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5EFCED-F030-8D48-F94E-5D083B514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714500"/>
            <a:ext cx="6567488" cy="97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743200"/>
            <a:ext cx="6567488" cy="34258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3DBE6E9-89CB-FE8C-9CE4-A0F5DC349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879" y="0"/>
            <a:ext cx="10042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9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6544-3139-DD05-E217-DF86B51D9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300"/>
            <a:ext cx="11506200" cy="376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62231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B6E1C04-2CBA-63B2-9544-5DF9DD17D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2D600C-D2E5-8336-F058-DF5E43A8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299"/>
            <a:ext cx="5581650" cy="3768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3C7740FC-52BA-B14F-A10F-3514CCF51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1100" y="2400299"/>
            <a:ext cx="5581650" cy="3768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 dirty="0"/>
              <a:t>WSP | Footer goes here | 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5527E6-00CA-D85C-AC9D-ED267B41A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40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Picture Placeholder 9">
            <a:extLst>
              <a:ext uri="{FF2B5EF4-FFF2-40B4-BE49-F238E27FC236}">
                <a16:creationId xmlns:a16="http://schemas.microsoft.com/office/drawing/2014/main" id="{32CED102-391F-C18F-B866-F380586C1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73183" y="652464"/>
            <a:ext cx="8245635" cy="5551486"/>
          </a:xfrm>
          <a:noFill/>
        </p:spPr>
        <p:txBody>
          <a:bodyPr bIns="1296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1A3D0-DF1C-BE39-1971-7A7206758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535" y="2899861"/>
            <a:ext cx="11986930" cy="1493230"/>
          </a:xfrm>
        </p:spPr>
        <p:txBody>
          <a:bodyPr anchor="ctr">
            <a:normAutofit/>
          </a:bodyPr>
          <a:lstStyle>
            <a:lvl1pPr algn="ctr">
              <a:lnSpc>
                <a:spcPct val="75000"/>
              </a:lnSpc>
              <a:defRPr sz="9500" cap="all" spc="-200" baseline="0"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E23171-B989-D4A0-B1B5-18D127AC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C353BD-CC69-6632-B411-4FC1E14B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35D256D3-13B9-7B74-9370-9E7942B02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 noProof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24167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A3D0-DF1C-BE39-1971-7A7206758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88" y="1577975"/>
            <a:ext cx="5578476" cy="4008438"/>
          </a:xfrm>
        </p:spPr>
        <p:txBody>
          <a:bodyPr anchor="ctr">
            <a:normAutofit/>
          </a:bodyPr>
          <a:lstStyle>
            <a:lvl1pPr algn="l">
              <a:lnSpc>
                <a:spcPct val="75000"/>
              </a:lnSpc>
              <a:defRPr sz="9600" cap="all" spc="-200" baseline="0"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Click title</a:t>
            </a:r>
          </a:p>
        </p:txBody>
      </p:sp>
      <p:sp>
        <p:nvSpPr>
          <p:cNvPr id="3" name="Background Picture Placeholder 9">
            <a:extLst>
              <a:ext uri="{FF2B5EF4-FFF2-40B4-BE49-F238E27FC236}">
                <a16:creationId xmlns:a16="http://schemas.microsoft.com/office/drawing/2014/main" id="{32CED102-391F-C18F-B866-F380586C1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noFill/>
        </p:spPr>
        <p:txBody>
          <a:bodyPr bIns="1296000"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E23171-B989-D4A0-B1B5-18D127AC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C353BD-CC69-6632-B411-4FC1E14B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50C20D14-B3C8-F8DE-86B3-3769E609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01" y="343694"/>
            <a:ext cx="1005966" cy="47226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 noProof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06501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646464"/>
          </p15:clr>
        </p15:guide>
        <p15:guide id="49" pos="7680" userDrawn="1">
          <p15:clr>
            <a:srgbClr val="646464"/>
          </p15:clr>
        </p15:guide>
        <p15:guide id="50" pos="217" userDrawn="1">
          <p15:clr>
            <a:srgbClr val="646464"/>
          </p15:clr>
        </p15:guide>
        <p15:guide id="51" pos="621" userDrawn="1">
          <p15:clr>
            <a:srgbClr val="646464"/>
          </p15:clr>
        </p15:guide>
        <p15:guide id="52" pos="839" userDrawn="1">
          <p15:clr>
            <a:srgbClr val="646464"/>
          </p15:clr>
        </p15:guide>
        <p15:guide id="53" pos="1243" userDrawn="1">
          <p15:clr>
            <a:srgbClr val="646464"/>
          </p15:clr>
        </p15:guide>
        <p15:guide id="54" pos="1461" userDrawn="1">
          <p15:clr>
            <a:srgbClr val="646464"/>
          </p15:clr>
        </p15:guide>
        <p15:guide id="55" pos="1865" userDrawn="1">
          <p15:clr>
            <a:srgbClr val="646464"/>
          </p15:clr>
        </p15:guide>
        <p15:guide id="56" pos="2083" userDrawn="1">
          <p15:clr>
            <a:srgbClr val="646464"/>
          </p15:clr>
        </p15:guide>
        <p15:guide id="57" pos="2487" userDrawn="1">
          <p15:clr>
            <a:srgbClr val="646464"/>
          </p15:clr>
        </p15:guide>
        <p15:guide id="58" pos="2705" userDrawn="1">
          <p15:clr>
            <a:srgbClr val="646464"/>
          </p15:clr>
        </p15:guide>
        <p15:guide id="59" pos="3109" userDrawn="1">
          <p15:clr>
            <a:srgbClr val="646464"/>
          </p15:clr>
        </p15:guide>
        <p15:guide id="60" pos="3326" userDrawn="1">
          <p15:clr>
            <a:srgbClr val="646464"/>
          </p15:clr>
        </p15:guide>
        <p15:guide id="61" pos="3731" userDrawn="1">
          <p15:clr>
            <a:srgbClr val="646464"/>
          </p15:clr>
        </p15:guide>
        <p15:guide id="62" pos="3948" userDrawn="1">
          <p15:clr>
            <a:srgbClr val="646464"/>
          </p15:clr>
        </p15:guide>
        <p15:guide id="63" pos="4353" userDrawn="1">
          <p15:clr>
            <a:srgbClr val="646464"/>
          </p15:clr>
        </p15:guide>
        <p15:guide id="64" pos="4570" userDrawn="1">
          <p15:clr>
            <a:srgbClr val="646464"/>
          </p15:clr>
        </p15:guide>
        <p15:guide id="65" pos="4974" userDrawn="1">
          <p15:clr>
            <a:srgbClr val="646464"/>
          </p15:clr>
        </p15:guide>
        <p15:guide id="66" pos="5192" userDrawn="1">
          <p15:clr>
            <a:srgbClr val="646464"/>
          </p15:clr>
        </p15:guide>
        <p15:guide id="67" pos="5596" userDrawn="1">
          <p15:clr>
            <a:srgbClr val="646464"/>
          </p15:clr>
        </p15:guide>
        <p15:guide id="68" pos="5814" userDrawn="1">
          <p15:clr>
            <a:srgbClr val="646464"/>
          </p15:clr>
        </p15:guide>
        <p15:guide id="69" pos="6218" userDrawn="1">
          <p15:clr>
            <a:srgbClr val="646464"/>
          </p15:clr>
        </p15:guide>
        <p15:guide id="70" pos="6436" userDrawn="1">
          <p15:clr>
            <a:srgbClr val="646464"/>
          </p15:clr>
        </p15:guide>
        <p15:guide id="71" pos="6840" userDrawn="1">
          <p15:clr>
            <a:srgbClr val="646464"/>
          </p15:clr>
        </p15:guide>
        <p15:guide id="72" pos="7058" userDrawn="1">
          <p15:clr>
            <a:srgbClr val="646464"/>
          </p15:clr>
        </p15:guide>
        <p15:guide id="73" pos="7462" userDrawn="1">
          <p15:clr>
            <a:srgbClr val="646464"/>
          </p15:clr>
        </p15:guide>
        <p15:guide id="74" orient="horz" userDrawn="1">
          <p15:clr>
            <a:srgbClr val="646464"/>
          </p15:clr>
        </p15:guide>
        <p15:guide id="75" orient="horz" pos="4320" userDrawn="1">
          <p15:clr>
            <a:srgbClr val="646464"/>
          </p15:clr>
        </p15:guide>
        <p15:guide id="76" orient="horz" pos="217" userDrawn="1">
          <p15:clr>
            <a:srgbClr val="646464"/>
          </p15:clr>
        </p15:guide>
        <p15:guide id="77" orient="horz" pos="433" userDrawn="1">
          <p15:clr>
            <a:srgbClr val="646464"/>
          </p15:clr>
        </p15:guide>
        <p15:guide id="78" orient="horz" pos="649" userDrawn="1">
          <p15:clr>
            <a:srgbClr val="646464"/>
          </p15:clr>
        </p15:guide>
        <p15:guide id="79" orient="horz" pos="865" userDrawn="1">
          <p15:clr>
            <a:srgbClr val="646464"/>
          </p15:clr>
        </p15:guide>
        <p15:guide id="80" orient="horz" pos="1080" userDrawn="1">
          <p15:clr>
            <a:srgbClr val="646464"/>
          </p15:clr>
        </p15:guide>
        <p15:guide id="81" orient="horz" pos="1296" userDrawn="1">
          <p15:clr>
            <a:srgbClr val="646464"/>
          </p15:clr>
        </p15:guide>
        <p15:guide id="82" orient="horz" pos="1512" userDrawn="1">
          <p15:clr>
            <a:srgbClr val="646464"/>
          </p15:clr>
        </p15:guide>
        <p15:guide id="83" orient="horz" pos="1728" userDrawn="1">
          <p15:clr>
            <a:srgbClr val="646464"/>
          </p15:clr>
        </p15:guide>
        <p15:guide id="84" orient="horz" pos="1944" userDrawn="1">
          <p15:clr>
            <a:srgbClr val="646464"/>
          </p15:clr>
        </p15:guide>
        <p15:guide id="85" orient="horz" pos="2160" userDrawn="1">
          <p15:clr>
            <a:srgbClr val="646464"/>
          </p15:clr>
        </p15:guide>
        <p15:guide id="86" orient="horz" pos="2375" userDrawn="1">
          <p15:clr>
            <a:srgbClr val="646464"/>
          </p15:clr>
        </p15:guide>
        <p15:guide id="87" orient="horz" pos="2591" userDrawn="1">
          <p15:clr>
            <a:srgbClr val="646464"/>
          </p15:clr>
        </p15:guide>
        <p15:guide id="88" orient="horz" pos="2807" userDrawn="1">
          <p15:clr>
            <a:srgbClr val="646464"/>
          </p15:clr>
        </p15:guide>
        <p15:guide id="89" orient="horz" pos="3023" userDrawn="1">
          <p15:clr>
            <a:srgbClr val="646464"/>
          </p15:clr>
        </p15:guide>
        <p15:guide id="90" orient="horz" pos="3239" userDrawn="1">
          <p15:clr>
            <a:srgbClr val="646464"/>
          </p15:clr>
        </p15:guide>
        <p15:guide id="91" orient="horz" pos="3454" userDrawn="1">
          <p15:clr>
            <a:srgbClr val="646464"/>
          </p15:clr>
        </p15:guide>
        <p15:guide id="92" orient="horz" pos="3670" userDrawn="1">
          <p15:clr>
            <a:srgbClr val="646464"/>
          </p15:clr>
        </p15:guide>
        <p15:guide id="93" orient="horz" pos="3886" userDrawn="1">
          <p15:clr>
            <a:srgbClr val="646464"/>
          </p15:clr>
        </p15:guide>
        <p15:guide id="94" orient="horz" pos="4102" userDrawn="1">
          <p15:clr>
            <a:srgbClr val="64646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37489D-067D-8C7D-7C99-8AC105A1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D66723-746C-D68A-DC72-FE661B1219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400300"/>
            <a:ext cx="5581650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3C7740FC-52BA-B14F-A10F-3514CCF51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00300"/>
            <a:ext cx="5581650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29C8-0B12-5C41-BF4B-DCC4A875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AB78-8D9C-0E2E-827A-42CC0FBB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3166804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84F25-0FBF-5253-9EF5-985C017AE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8276A0-4AE3-3D53-58E7-A8E5CB46F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900" y="2400300"/>
            <a:ext cx="3605213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7B7F741-53CE-FBAF-E825-D6A8278A51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2600" y="2400300"/>
            <a:ext cx="3605212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05DEABA2-AF10-F11F-FE17-BBEDB4599C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42300" y="2400300"/>
            <a:ext cx="3605213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WSP | Footer goes here | Date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5327" y="6420078"/>
            <a:ext cx="643773" cy="107722"/>
          </a:xfrm>
        </p:spPr>
        <p:txBody>
          <a:bodyPr/>
          <a:lstStyle/>
          <a:p>
            <a:fld id="{91D568E7-61F5-D04E-995D-81EF41C01A2A}" type="slidenum">
              <a:rPr lang="en-AU" noProof="0" smtClean="0"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3105446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19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FEC153-62BA-F754-A1BC-EFCE4322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0ADA7C-694A-1BDC-6220-3B2E96ED64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900" y="2400300"/>
            <a:ext cx="2617787" cy="376872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BA123FA-2A3A-2966-75C1-FAFE59CA58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02000" y="2400299"/>
            <a:ext cx="2622550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7563498-E7E0-B663-9071-27FF537D39E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3800" y="2400299"/>
            <a:ext cx="2622550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345F21B-27EA-D962-745A-3B27ACA6CB4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30253" y="2400299"/>
            <a:ext cx="2618847" cy="376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t>‹#›</a:t>
            </a:fld>
            <a:endParaRPr lang="en-AU" noProof="0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3089188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671648-2F46-25C5-D69B-9FE9BDF5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t>‹#›</a:t>
            </a:fld>
            <a:endParaRPr lang="en-AU" noProof="0" dirty="0"/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WSP | Footer goes here | Date</a:t>
            </a:r>
          </a:p>
        </p:txBody>
      </p:sp>
    </p:spTree>
    <p:extLst>
      <p:ext uri="{BB962C8B-B14F-4D97-AF65-F5344CB8AC3E}">
        <p14:creationId xmlns:p14="http://schemas.microsoft.com/office/powerpoint/2010/main" val="2153950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oter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71CD70-9217-C4C8-9DE5-2549369B8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noProof="0" dirty="0"/>
              <a:t>WSP | Footer goes here | 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3B901F-43E4-B89B-DCDE-1C8B2100B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319015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8" userDrawn="1">
          <p15:clr>
            <a:srgbClr val="E1E1E1"/>
          </p15:clr>
        </p15:guide>
        <p15:guide id="49" pos="7680" userDrawn="1">
          <p15:clr>
            <a:srgbClr val="E1E1E1"/>
          </p15:clr>
        </p15:guide>
        <p15:guide id="50" pos="217" userDrawn="1">
          <p15:clr>
            <a:srgbClr val="E1E1E1"/>
          </p15:clr>
        </p15:guide>
        <p15:guide id="51" pos="621" userDrawn="1">
          <p15:clr>
            <a:srgbClr val="E1E1E1"/>
          </p15:clr>
        </p15:guide>
        <p15:guide id="52" pos="839" userDrawn="1">
          <p15:clr>
            <a:srgbClr val="E1E1E1"/>
          </p15:clr>
        </p15:guide>
        <p15:guide id="53" pos="1243" userDrawn="1">
          <p15:clr>
            <a:srgbClr val="E1E1E1"/>
          </p15:clr>
        </p15:guide>
        <p15:guide id="54" pos="1461" userDrawn="1">
          <p15:clr>
            <a:srgbClr val="E1E1E1"/>
          </p15:clr>
        </p15:guide>
        <p15:guide id="55" pos="1865" userDrawn="1">
          <p15:clr>
            <a:srgbClr val="E1E1E1"/>
          </p15:clr>
        </p15:guide>
        <p15:guide id="56" pos="2083" userDrawn="1">
          <p15:clr>
            <a:srgbClr val="E1E1E1"/>
          </p15:clr>
        </p15:guide>
        <p15:guide id="57" pos="2487" userDrawn="1">
          <p15:clr>
            <a:srgbClr val="E1E1E1"/>
          </p15:clr>
        </p15:guide>
        <p15:guide id="58" pos="2705" userDrawn="1">
          <p15:clr>
            <a:srgbClr val="E1E1E1"/>
          </p15:clr>
        </p15:guide>
        <p15:guide id="59" pos="3109" userDrawn="1">
          <p15:clr>
            <a:srgbClr val="E1E1E1"/>
          </p15:clr>
        </p15:guide>
        <p15:guide id="60" pos="3326" userDrawn="1">
          <p15:clr>
            <a:srgbClr val="E1E1E1"/>
          </p15:clr>
        </p15:guide>
        <p15:guide id="61" pos="3731" userDrawn="1">
          <p15:clr>
            <a:srgbClr val="E1E1E1"/>
          </p15:clr>
        </p15:guide>
        <p15:guide id="62" pos="3948" userDrawn="1">
          <p15:clr>
            <a:srgbClr val="E1E1E1"/>
          </p15:clr>
        </p15:guide>
        <p15:guide id="63" pos="4353" userDrawn="1">
          <p15:clr>
            <a:srgbClr val="E1E1E1"/>
          </p15:clr>
        </p15:guide>
        <p15:guide id="64" pos="4570" userDrawn="1">
          <p15:clr>
            <a:srgbClr val="E1E1E1"/>
          </p15:clr>
        </p15:guide>
        <p15:guide id="65" pos="4974" userDrawn="1">
          <p15:clr>
            <a:srgbClr val="E1E1E1"/>
          </p15:clr>
        </p15:guide>
        <p15:guide id="66" pos="5192" userDrawn="1">
          <p15:clr>
            <a:srgbClr val="E1E1E1"/>
          </p15:clr>
        </p15:guide>
        <p15:guide id="67" pos="5596" userDrawn="1">
          <p15:clr>
            <a:srgbClr val="E1E1E1"/>
          </p15:clr>
        </p15:guide>
        <p15:guide id="68" pos="5814" userDrawn="1">
          <p15:clr>
            <a:srgbClr val="E1E1E1"/>
          </p15:clr>
        </p15:guide>
        <p15:guide id="69" pos="6218" userDrawn="1">
          <p15:clr>
            <a:srgbClr val="E1E1E1"/>
          </p15:clr>
        </p15:guide>
        <p15:guide id="70" pos="6436" userDrawn="1">
          <p15:clr>
            <a:srgbClr val="E1E1E1"/>
          </p15:clr>
        </p15:guide>
        <p15:guide id="71" pos="6840" userDrawn="1">
          <p15:clr>
            <a:srgbClr val="E1E1E1"/>
          </p15:clr>
        </p15:guide>
        <p15:guide id="72" pos="7058" userDrawn="1">
          <p15:clr>
            <a:srgbClr val="E1E1E1"/>
          </p15:clr>
        </p15:guide>
        <p15:guide id="73" pos="7462" userDrawn="1">
          <p15:clr>
            <a:srgbClr val="E1E1E1"/>
          </p15:clr>
        </p15:guide>
        <p15:guide id="74" orient="horz" userDrawn="1">
          <p15:clr>
            <a:srgbClr val="E1E1E1"/>
          </p15:clr>
        </p15:guide>
        <p15:guide id="75" orient="horz" pos="4320" userDrawn="1">
          <p15:clr>
            <a:srgbClr val="E1E1E1"/>
          </p15:clr>
        </p15:guide>
        <p15:guide id="76" orient="horz" pos="217" userDrawn="1">
          <p15:clr>
            <a:srgbClr val="E1E1E1"/>
          </p15:clr>
        </p15:guide>
        <p15:guide id="77" orient="horz" pos="433" userDrawn="1">
          <p15:clr>
            <a:srgbClr val="E1E1E1"/>
          </p15:clr>
        </p15:guide>
        <p15:guide id="78" orient="horz" pos="649" userDrawn="1">
          <p15:clr>
            <a:srgbClr val="E1E1E1"/>
          </p15:clr>
        </p15:guide>
        <p15:guide id="79" orient="horz" pos="865" userDrawn="1">
          <p15:clr>
            <a:srgbClr val="E1E1E1"/>
          </p15:clr>
        </p15:guide>
        <p15:guide id="80" orient="horz" pos="1080" userDrawn="1">
          <p15:clr>
            <a:srgbClr val="E1E1E1"/>
          </p15:clr>
        </p15:guide>
        <p15:guide id="81" orient="horz" pos="1296" userDrawn="1">
          <p15:clr>
            <a:srgbClr val="E1E1E1"/>
          </p15:clr>
        </p15:guide>
        <p15:guide id="82" orient="horz" pos="1512" userDrawn="1">
          <p15:clr>
            <a:srgbClr val="E1E1E1"/>
          </p15:clr>
        </p15:guide>
        <p15:guide id="83" orient="horz" pos="1728" userDrawn="1">
          <p15:clr>
            <a:srgbClr val="E1E1E1"/>
          </p15:clr>
        </p15:guide>
        <p15:guide id="84" orient="horz" pos="1944" userDrawn="1">
          <p15:clr>
            <a:srgbClr val="E1E1E1"/>
          </p15:clr>
        </p15:guide>
        <p15:guide id="85" orient="horz" pos="2160" userDrawn="1">
          <p15:clr>
            <a:srgbClr val="E1E1E1"/>
          </p15:clr>
        </p15:guide>
        <p15:guide id="86" orient="horz" pos="2375" userDrawn="1">
          <p15:clr>
            <a:srgbClr val="E1E1E1"/>
          </p15:clr>
        </p15:guide>
        <p15:guide id="87" orient="horz" pos="2591" userDrawn="1">
          <p15:clr>
            <a:srgbClr val="E1E1E1"/>
          </p15:clr>
        </p15:guide>
        <p15:guide id="88" orient="horz" pos="2807" userDrawn="1">
          <p15:clr>
            <a:srgbClr val="E1E1E1"/>
          </p15:clr>
        </p15:guide>
        <p15:guide id="89" orient="horz" pos="3023" userDrawn="1">
          <p15:clr>
            <a:srgbClr val="E1E1E1"/>
          </p15:clr>
        </p15:guide>
        <p15:guide id="90" orient="horz" pos="3239" userDrawn="1">
          <p15:clr>
            <a:srgbClr val="E1E1E1"/>
          </p15:clr>
        </p15:guide>
        <p15:guide id="91" orient="horz" pos="3454" userDrawn="1">
          <p15:clr>
            <a:srgbClr val="E1E1E1"/>
          </p15:clr>
        </p15:guide>
        <p15:guide id="92" orient="horz" pos="3670" userDrawn="1">
          <p15:clr>
            <a:srgbClr val="E1E1E1"/>
          </p15:clr>
        </p15:guide>
        <p15:guide id="93" orient="horz" pos="3886" userDrawn="1">
          <p15:clr>
            <a:srgbClr val="E1E1E1"/>
          </p15:clr>
        </p15:guide>
        <p15:guide id="94" orient="horz" pos="4102" userDrawn="1">
          <p15:clr>
            <a:srgbClr val="E1E1E1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ags" Target="../tags/tag5.xml"/><Relationship Id="rId50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4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44"/>
            </p:custDataLst>
          </p:nvPr>
        </p:nvSpPr>
        <p:spPr>
          <a:xfrm>
            <a:off x="342900" y="1373188"/>
            <a:ext cx="11506199" cy="97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noProof="0" dirty="0"/>
              <a:t>Click to edit </a:t>
            </a:r>
            <a:br>
              <a:rPr lang="en-AU" noProof="0" dirty="0"/>
            </a:br>
            <a:r>
              <a:rPr lang="en-AU" noProof="0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899" y="2409969"/>
            <a:ext cx="11503025" cy="37590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3B27F34-009B-3805-6523-280C718CB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45"/>
            </p:custDataLst>
          </p:nvPr>
        </p:nvSpPr>
        <p:spPr>
          <a:xfrm>
            <a:off x="342900" y="6407378"/>
            <a:ext cx="5732298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WSP | Footer goes here | Date</a:t>
            </a:r>
          </a:p>
        </p:txBody>
      </p:sp>
      <p:sp>
        <p:nvSpPr>
          <p:cNvPr id="7" name="Guides">
            <a:extLst>
              <a:ext uri="{FF2B5EF4-FFF2-40B4-BE49-F238E27FC236}">
                <a16:creationId xmlns:a16="http://schemas.microsoft.com/office/drawing/2014/main" id="{0351398B-E694-40B0-EEF0-24B40643B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00" noProof="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5327" y="6407378"/>
            <a:ext cx="643773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7456B72-9832-F4E9-89DC-E295D1896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344401" y="343694"/>
            <a:ext cx="1004465" cy="476665"/>
          </a:xfrm>
          <a:prstGeom prst="rect">
            <a:avLst/>
          </a:prstGeom>
        </p:spPr>
      </p:pic>
      <p:sp>
        <p:nvSpPr>
          <p:cNvPr id="9" name="Guides">
            <a:extLst>
              <a:ext uri="{FF2B5EF4-FFF2-40B4-BE49-F238E27FC236}">
                <a16:creationId xmlns:a16="http://schemas.microsoft.com/office/drawing/2014/main" id="{91AC4D8F-CEED-09F5-54CC-E86A0C6A8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00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8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77" r:id="rId10"/>
    <p:sldLayoutId id="2147483778" r:id="rId11"/>
    <p:sldLayoutId id="2147483795" r:id="rId12"/>
    <p:sldLayoutId id="2147483782" r:id="rId13"/>
    <p:sldLayoutId id="2147483783" r:id="rId14"/>
    <p:sldLayoutId id="2147483785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9" r:id="rId27"/>
    <p:sldLayoutId id="2147483780" r:id="rId28"/>
    <p:sldLayoutId id="2147483781" r:id="rId29"/>
    <p:sldLayoutId id="2147483796" r:id="rId30"/>
    <p:sldLayoutId id="2147483784" r:id="rId31"/>
    <p:sldLayoutId id="2147483786" r:id="rId32"/>
    <p:sldLayoutId id="2147483797" r:id="rId33"/>
    <p:sldLayoutId id="2147483798" r:id="rId34"/>
    <p:sldLayoutId id="2147483800" r:id="rId35"/>
    <p:sldLayoutId id="2147483799" r:id="rId36"/>
    <p:sldLayoutId id="2147483792" r:id="rId37"/>
    <p:sldLayoutId id="2147483774" r:id="rId38"/>
    <p:sldLayoutId id="2147483775" r:id="rId39"/>
    <p:sldLayoutId id="2147483776" r:id="rId40"/>
    <p:sldLayoutId id="2147483793" r:id="rId41"/>
    <p:sldLayoutId id="2147483794" r:id="rId42"/>
  </p:sldLayoutIdLst>
  <p:hf hdr="0" dt="0"/>
  <p:txStyles>
    <p:titleStyle>
      <a:lvl1pPr algn="l" defTabSz="914355" rtl="0" eaLnBrk="1" latinLnBrk="0" hangingPunct="1">
        <a:lnSpc>
          <a:spcPct val="88000"/>
        </a:lnSpc>
        <a:spcBef>
          <a:spcPct val="0"/>
        </a:spcBef>
        <a:buNone/>
        <a:defRPr sz="35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5" rtl="0" eaLnBrk="1" latinLnBrk="0" hangingPunct="1">
        <a:lnSpc>
          <a:spcPct val="108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268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536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072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340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608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876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14400" indent="-226800" algn="l" defTabSz="914355" rtl="0" eaLnBrk="1" latinLnBrk="0" hangingPunct="1">
        <a:lnSpc>
          <a:spcPct val="112000"/>
        </a:lnSpc>
        <a:spcBef>
          <a:spcPts val="0"/>
        </a:spcBef>
        <a:spcAft>
          <a:spcPts val="700"/>
        </a:spcAft>
        <a:buSzPct val="95000"/>
        <a:buFont typeface="Wingdings" panose="05000000000000000000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0.jp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25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customXml" Target="../ink/ink5.xml"/><Relationship Id="rId5" Type="http://schemas.openxmlformats.org/officeDocument/2006/relationships/image" Target="../media/image29.png"/><Relationship Id="rId4" Type="http://schemas.openxmlformats.org/officeDocument/2006/relationships/customXml" Target="../ink/ink4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customXml" Target="../ink/ink2.xml"/><Relationship Id="rId5" Type="http://schemas.openxmlformats.org/officeDocument/2006/relationships/image" Target="../media/image14.png"/><Relationship Id="rId4" Type="http://schemas.openxmlformats.org/officeDocument/2006/relationships/customXml" Target="../ink/ink1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8C4D0-CE24-FA9A-2C51-25D0C271F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9D21D-4CD0-9641-F123-E62E46CEB187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40283" y="2886513"/>
            <a:ext cx="5476695" cy="1248291"/>
          </a:xfrm>
        </p:spPr>
        <p:txBody>
          <a:bodyPr anchor="ctr">
            <a:normAutofit fontScale="90000"/>
          </a:bodyPr>
          <a:lstStyle/>
          <a:p>
            <a:r>
              <a:rPr lang="en-AU" dirty="0"/>
              <a:t>DAMAR – Case Study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r>
              <a:rPr lang="en-AU" sz="1800" dirty="0"/>
              <a:t>Russ Fraze – WSP</a:t>
            </a:r>
            <a:br>
              <a:rPr lang="en-AU" sz="1800" dirty="0"/>
            </a:br>
            <a:r>
              <a:rPr lang="en-AU" sz="1800" dirty="0"/>
              <a:t>Gerald Pouncey – Morris, Manning &amp; Martin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17BEA7-3580-08A0-EB7A-6548171DA0A2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>
          <a:xfrm>
            <a:off x="344489" y="5827712"/>
            <a:ext cx="5472490" cy="3240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AU" dirty="0"/>
              <a:t>RCRA – </a:t>
            </a:r>
            <a:r>
              <a:rPr lang="en-AU" dirty="0" err="1"/>
              <a:t>BrOWNFIELD</a:t>
            </a:r>
            <a:r>
              <a:rPr lang="en-AU" dirty="0"/>
              <a:t> – RETIREMENT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45E0C3-CBD4-18DF-9B9A-A8BC229895DC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32345" y="6191100"/>
            <a:ext cx="5484634" cy="3240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en-AU" dirty="0"/>
              <a:t>Georgia Brownfields  |  April 2025</a:t>
            </a:r>
          </a:p>
        </p:txBody>
      </p:sp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F01CD57B-48AB-F8C2-B7CE-7125D223F530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4"/>
            </p:custDataLst>
          </p:nvPr>
        </p:nvPicPr>
        <p:blipFill>
          <a:blip r:embed="rId7"/>
          <a:stretch/>
        </p:blipFill>
        <p:spPr>
          <a:xfrm>
            <a:off x="6096000" y="982980"/>
            <a:ext cx="6096000" cy="4892040"/>
          </a:xfrm>
          <a:noFill/>
        </p:spPr>
      </p:pic>
    </p:spTree>
    <p:extLst>
      <p:ext uri="{BB962C8B-B14F-4D97-AF65-F5344CB8AC3E}">
        <p14:creationId xmlns:p14="http://schemas.microsoft.com/office/powerpoint/2010/main" val="1955023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4A995-14A0-D834-51DB-ACC8971FA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Clean Closure of RCRA Unit</a:t>
            </a:r>
          </a:p>
        </p:txBody>
      </p:sp>
      <p:pic>
        <p:nvPicPr>
          <p:cNvPr id="8" name="Content Placeholder 7" descr="A large pile of dirt&#10;&#10;AI-generated content may be incorrect.">
            <a:extLst>
              <a:ext uri="{FF2B5EF4-FFF2-40B4-BE49-F238E27FC236}">
                <a16:creationId xmlns:a16="http://schemas.microsoft.com/office/drawing/2014/main" id="{F236CB75-9238-C7D0-B37B-5A49884418F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27592" y="2400300"/>
            <a:ext cx="5024966" cy="3768725"/>
          </a:xfrm>
        </p:spPr>
      </p:pic>
      <p:pic>
        <p:nvPicPr>
          <p:cNvPr id="10" name="Content Placeholder 9" descr="A close-up of a hole in the ground&#10;&#10;AI-generated content may be incorrect.">
            <a:extLst>
              <a:ext uri="{FF2B5EF4-FFF2-40B4-BE49-F238E27FC236}">
                <a16:creationId xmlns:a16="http://schemas.microsoft.com/office/drawing/2014/main" id="{F2B204FB-597B-6F60-5CF3-4EAC598E6AE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6545792" y="2400300"/>
            <a:ext cx="5024966" cy="37687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75DE3-871C-3131-8ADD-177A0A4BE1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D568E7-61F5-D04E-995D-81EF41C01A2A}" type="slidenum">
              <a:rPr lang="en-AU" noProof="0" smtClean="0"/>
              <a:pPr/>
              <a:t>10</a:t>
            </a:fld>
            <a:endParaRPr lang="en-AU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911EA-1E74-1110-7225-261BD0D31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83490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324A3-39FF-E939-B19A-F1EC04B20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3CB7555-7B8A-E3AC-77F8-A10E3650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3188"/>
            <a:ext cx="11506199" cy="972000"/>
          </a:xfrm>
        </p:spPr>
        <p:txBody>
          <a:bodyPr anchor="t">
            <a:normAutofit/>
          </a:bodyPr>
          <a:lstStyle/>
          <a:p>
            <a:pPr algn="ctr"/>
            <a:r>
              <a:rPr lang="en-AU" dirty="0"/>
              <a:t>Potassium Permanganate Injections </a:t>
            </a:r>
          </a:p>
        </p:txBody>
      </p:sp>
      <p:pic>
        <p:nvPicPr>
          <p:cNvPr id="7" name="Content Placeholder 6" descr="A white machine with red wheels&#10;&#10;AI-generated content may be incorrect.">
            <a:extLst>
              <a:ext uri="{FF2B5EF4-FFF2-40B4-BE49-F238E27FC236}">
                <a16:creationId xmlns:a16="http://schemas.microsoft.com/office/drawing/2014/main" id="{9C2941C9-7949-4CC1-CF35-086BEAFE1C3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t="4566" r="-1" b="-1"/>
          <a:stretch/>
        </p:blipFill>
        <p:spPr>
          <a:xfrm>
            <a:off x="349250" y="2400299"/>
            <a:ext cx="5581650" cy="3768725"/>
          </a:xfrm>
          <a:noFill/>
        </p:spPr>
      </p:pic>
      <p:pic>
        <p:nvPicPr>
          <p:cNvPr id="3" name="Content Placeholder 2" descr="A person standing on a trailer&#10;&#10;AI-generated content may be incorrect.">
            <a:extLst>
              <a:ext uri="{FF2B5EF4-FFF2-40B4-BE49-F238E27FC236}">
                <a16:creationId xmlns:a16="http://schemas.microsoft.com/office/drawing/2014/main" id="{D0352F7A-14BD-90AC-4962-6F0F564286D7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/>
          <a:srcRect t="1789" r="-1" b="-1"/>
          <a:stretch/>
        </p:blipFill>
        <p:spPr>
          <a:xfrm>
            <a:off x="6267450" y="2400299"/>
            <a:ext cx="5581650" cy="3768725"/>
          </a:xfr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69952-41F6-D211-2DF2-8325B75A33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11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22D2-D982-7A35-1882-71F85E837D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2900" y="6407378"/>
            <a:ext cx="5732298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2299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E64AF-5C1E-CBBB-252A-13081959C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E618A59-FF84-AAFE-D315-34E253EE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3188"/>
            <a:ext cx="11506199" cy="972000"/>
          </a:xfrm>
        </p:spPr>
        <p:txBody>
          <a:bodyPr anchor="t">
            <a:normAutofit/>
          </a:bodyPr>
          <a:lstStyle/>
          <a:p>
            <a:pPr algn="ctr"/>
            <a:r>
              <a:rPr lang="en-AU" dirty="0"/>
              <a:t>Potassium Permanganate Soil Mixing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C220F4-0589-EDBF-9CAE-ACCBA6F6B76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1066" r="11066"/>
          <a:stretch/>
        </p:blipFill>
        <p:spPr>
          <a:xfrm>
            <a:off x="349250" y="2400299"/>
            <a:ext cx="5581650" cy="3768725"/>
          </a:xfrm>
          <a:noFill/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257850F-C192-70D3-4CF6-5B80739BE01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/>
          <a:srcRect l="9849" r="9849"/>
          <a:stretch/>
        </p:blipFill>
        <p:spPr>
          <a:xfrm>
            <a:off x="6267450" y="2400299"/>
            <a:ext cx="5581650" cy="3768725"/>
          </a:xfr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A34A4-D03C-A9AF-A8A3-7813515B9F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12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32FC8-4BCD-000A-052B-80B1D6729B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2900" y="6407378"/>
            <a:ext cx="5732298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1436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64F3A-3F4A-8305-3F07-4BE0BD935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CCBF5F9-497C-B362-7E73-6A5AD983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373188"/>
            <a:ext cx="4938714" cy="972000"/>
          </a:xfrm>
        </p:spPr>
        <p:txBody>
          <a:bodyPr anchor="t">
            <a:normAutofit/>
          </a:bodyPr>
          <a:lstStyle/>
          <a:p>
            <a:r>
              <a:rPr lang="en-AU" sz="2200"/>
              <a:t>Groundwater Recovery and Treatment – 3 Years Post Remediation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F677410-1FE6-0EAF-CC64-46B9F49E05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2400299"/>
            <a:ext cx="4938714" cy="376872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Monthly discharge reports to POTW</a:t>
            </a:r>
          </a:p>
          <a:p>
            <a:r>
              <a:rPr lang="en-US" dirty="0"/>
              <a:t>POTW requested that KMNO4 not be removed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126F1-9781-6784-D0A6-5FE6FA9B38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900" y="6407378"/>
            <a:ext cx="5732298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A6DFB-0F4B-6710-2C29-402BB25ADE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13</a:t>
            </a:fld>
            <a:endParaRPr lang="en-AU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DA10C7-0AC4-20BD-4173-C2BFEE40BC7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81" r="2081"/>
          <a:stretch/>
        </p:blipFill>
        <p:spPr>
          <a:xfrm>
            <a:off x="6096000" y="34"/>
            <a:ext cx="6096000" cy="6857932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52139CC-1E8D-68BA-D80C-FDCF6ACA246B}"/>
                  </a:ext>
                </a:extLst>
              </p14:cNvPr>
              <p14:cNvContentPartPr/>
              <p14:nvPr/>
            </p14:nvContentPartPr>
            <p14:xfrm>
              <a:off x="7975583" y="3910744"/>
              <a:ext cx="45720" cy="715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52139CC-1E8D-68BA-D80C-FDCF6ACA2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39583" y="3838744"/>
                <a:ext cx="117360" cy="85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8782B03-7099-0A76-8578-F3C5679F97F3}"/>
                  </a:ext>
                </a:extLst>
              </p14:cNvPr>
              <p14:cNvContentPartPr/>
              <p14:nvPr/>
            </p14:nvContentPartPr>
            <p14:xfrm>
              <a:off x="8953703" y="2860624"/>
              <a:ext cx="353160" cy="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8782B03-7099-0A76-8578-F3C5679F97F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17703" y="2716624"/>
                <a:ext cx="4248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E821289-117B-A4C8-75C8-D0A4D749B08F}"/>
                  </a:ext>
                </a:extLst>
              </p14:cNvPr>
              <p14:cNvContentPartPr/>
              <p14:nvPr/>
            </p14:nvContentPartPr>
            <p14:xfrm>
              <a:off x="8962703" y="3005344"/>
              <a:ext cx="3351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E821289-117B-A4C8-75C8-D0A4D749B0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26703" y="2933344"/>
                <a:ext cx="40680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9522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5FBB5-15A2-9612-241B-261D5DD31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EF52B6D-C460-6961-0592-CDC99571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373188"/>
            <a:ext cx="4938714" cy="972000"/>
          </a:xfrm>
        </p:spPr>
        <p:txBody>
          <a:bodyPr anchor="t">
            <a:normAutofit/>
          </a:bodyPr>
          <a:lstStyle/>
          <a:p>
            <a:r>
              <a:rPr lang="en-AU" sz="2200" dirty="0"/>
              <a:t>Groundwater Monitoring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F80D79F-42A5-C374-5748-F5D3CE206C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2400299"/>
            <a:ext cx="4938714" cy="37687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2 wells (A&amp;B) downgradient of former disposal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 years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6D444-9067-68D8-3A3E-9D0C1310A6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900" y="6407378"/>
            <a:ext cx="5732298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C84D6-074E-0561-CD14-F5B9E396021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14</a:t>
            </a:fld>
            <a:endParaRPr lang="en-AU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276AE6-CC67-6EA0-3763-9FC07A2E51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3603" b="13603"/>
          <a:stretch/>
        </p:blipFill>
        <p:spPr>
          <a:xfrm>
            <a:off x="6096000" y="34"/>
            <a:ext cx="6096000" cy="6857932"/>
          </a:xfrm>
          <a:noFill/>
        </p:spPr>
      </p:pic>
    </p:spTree>
    <p:extLst>
      <p:ext uri="{BB962C8B-B14F-4D97-AF65-F5344CB8AC3E}">
        <p14:creationId xmlns:p14="http://schemas.microsoft.com/office/powerpoint/2010/main" val="3697444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7439CF6-E429-E683-8279-A00724058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3188"/>
            <a:ext cx="11506199" cy="972000"/>
          </a:xfrm>
        </p:spPr>
        <p:txBody>
          <a:bodyPr/>
          <a:lstStyle/>
          <a:p>
            <a:pPr algn="ctr"/>
            <a:r>
              <a:rPr lang="en-US" dirty="0"/>
              <a:t>Groundwater Monitoring – 17 Years Post Remediation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D5338-200A-1235-30C5-04CCB51CF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noProof="0" smtClean="0"/>
              <a:pPr>
                <a:spcAft>
                  <a:spcPts val="600"/>
                </a:spcAft>
              </a:pPr>
              <a:t>15</a:t>
            </a:fld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F7CB4-3983-1B9D-ED19-8BDCA5F36E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2900" y="6407378"/>
            <a:ext cx="5732298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endParaRPr lang="en-AU" noProof="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AEB0BD3-C416-34EA-6545-BD7046903393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507189178"/>
              </p:ext>
            </p:extLst>
          </p:nvPr>
        </p:nvGraphicFramePr>
        <p:xfrm>
          <a:off x="342900" y="2738238"/>
          <a:ext cx="11506201" cy="3092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0775">
                  <a:extLst>
                    <a:ext uri="{9D8B030D-6E8A-4147-A177-3AD203B41FA5}">
                      <a16:colId xmlns:a16="http://schemas.microsoft.com/office/drawing/2014/main" val="1193874279"/>
                    </a:ext>
                  </a:extLst>
                </a:gridCol>
                <a:gridCol w="3426175">
                  <a:extLst>
                    <a:ext uri="{9D8B030D-6E8A-4147-A177-3AD203B41FA5}">
                      <a16:colId xmlns:a16="http://schemas.microsoft.com/office/drawing/2014/main" val="922850884"/>
                    </a:ext>
                  </a:extLst>
                </a:gridCol>
                <a:gridCol w="3426175">
                  <a:extLst>
                    <a:ext uri="{9D8B030D-6E8A-4147-A177-3AD203B41FA5}">
                      <a16:colId xmlns:a16="http://schemas.microsoft.com/office/drawing/2014/main" val="212859808"/>
                    </a:ext>
                  </a:extLst>
                </a:gridCol>
                <a:gridCol w="2273076">
                  <a:extLst>
                    <a:ext uri="{9D8B030D-6E8A-4147-A177-3AD203B41FA5}">
                      <a16:colId xmlns:a16="http://schemas.microsoft.com/office/drawing/2014/main" val="2113544407"/>
                    </a:ext>
                  </a:extLst>
                </a:gridCol>
              </a:tblGrid>
              <a:tr h="3866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Monitoring Well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2003 PCE Concentration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2024 PCE Concentration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Decrease %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extLst>
                  <a:ext uri="{0D108BD9-81ED-4DB2-BD59-A6C34878D82A}">
                    <a16:rowId xmlns:a16="http://schemas.microsoft.com/office/drawing/2014/main" val="2033420223"/>
                  </a:ext>
                </a:extLst>
              </a:tr>
              <a:tr h="386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MW-17R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7200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43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99.4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extLst>
                  <a:ext uri="{0D108BD9-81ED-4DB2-BD59-A6C34878D82A}">
                    <a16:rowId xmlns:a16="http://schemas.microsoft.com/office/drawing/2014/main" val="472959756"/>
                  </a:ext>
                </a:extLst>
              </a:tr>
              <a:tr h="386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MW-21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2200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61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97.2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extLst>
                  <a:ext uri="{0D108BD9-81ED-4DB2-BD59-A6C34878D82A}">
                    <a16:rowId xmlns:a16="http://schemas.microsoft.com/office/drawing/2014/main" val="505521704"/>
                  </a:ext>
                </a:extLst>
              </a:tr>
              <a:tr h="386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MW-22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3200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5.4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99.8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extLst>
                  <a:ext uri="{0D108BD9-81ED-4DB2-BD59-A6C34878D82A}">
                    <a16:rowId xmlns:a16="http://schemas.microsoft.com/office/drawing/2014/main" val="4044506788"/>
                  </a:ext>
                </a:extLst>
              </a:tr>
              <a:tr h="386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MW-23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&lt;5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&lt;5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NA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extLst>
                  <a:ext uri="{0D108BD9-81ED-4DB2-BD59-A6C34878D82A}">
                    <a16:rowId xmlns:a16="http://schemas.microsoft.com/office/drawing/2014/main" val="526241912"/>
                  </a:ext>
                </a:extLst>
              </a:tr>
              <a:tr h="386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P-5R**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270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22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91.9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extLst>
                  <a:ext uri="{0D108BD9-81ED-4DB2-BD59-A6C34878D82A}">
                    <a16:rowId xmlns:a16="http://schemas.microsoft.com/office/drawing/2014/main" val="2029197616"/>
                  </a:ext>
                </a:extLst>
              </a:tr>
              <a:tr h="386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MW-A**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1700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320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88.24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extLst>
                  <a:ext uri="{0D108BD9-81ED-4DB2-BD59-A6C34878D82A}">
                    <a16:rowId xmlns:a16="http://schemas.microsoft.com/office/drawing/2014/main" val="512200640"/>
                  </a:ext>
                </a:extLst>
              </a:tr>
              <a:tr h="386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MW-B**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780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580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25.6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0235" marR="130235" marT="0" marB="0"/>
                </a:tc>
                <a:extLst>
                  <a:ext uri="{0D108BD9-81ED-4DB2-BD59-A6C34878D82A}">
                    <a16:rowId xmlns:a16="http://schemas.microsoft.com/office/drawing/2014/main" val="3728244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472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94E5F-3B0E-633A-672F-8B80108F9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373188"/>
            <a:ext cx="4938714" cy="972000"/>
          </a:xfrm>
        </p:spPr>
        <p:txBody>
          <a:bodyPr anchor="t">
            <a:normAutofit/>
          </a:bodyPr>
          <a:lstStyle/>
          <a:p>
            <a:r>
              <a:rPr lang="en-AU" dirty="0"/>
              <a:t>Site Closure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936D5CF-8165-6FB4-7710-4DAF5556C4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2400299"/>
            <a:ext cx="4938714" cy="3768725"/>
          </a:xfrm>
        </p:spPr>
        <p:txBody>
          <a:bodyPr/>
          <a:lstStyle/>
          <a:p>
            <a:r>
              <a:rPr lang="en-US" dirty="0"/>
              <a:t>Well Abandonment</a:t>
            </a:r>
          </a:p>
          <a:p>
            <a:r>
              <a:rPr lang="en-US" dirty="0"/>
              <a:t>Site Restoration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8CD61-8B52-CE1A-491C-47F4B27C8F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900" y="6407378"/>
            <a:ext cx="5732298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EC3BA-9662-92F6-A490-A569B884D35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16</a:t>
            </a:fld>
            <a:endParaRPr lang="en-AU"/>
          </a:p>
        </p:txBody>
      </p:sp>
      <p:pic>
        <p:nvPicPr>
          <p:cNvPr id="8" name="Content Placeholder 7" descr="A group of men in safety vests pouring water into a hole&#10;&#10;AI-generated content may be incorrect.">
            <a:extLst>
              <a:ext uri="{FF2B5EF4-FFF2-40B4-BE49-F238E27FC236}">
                <a16:creationId xmlns:a16="http://schemas.microsoft.com/office/drawing/2014/main" id="{9ED8E563-C65E-7636-BABD-FE5798BF611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/>
        </p:blipFill>
        <p:spPr>
          <a:xfrm>
            <a:off x="6096000" y="1143000"/>
            <a:ext cx="6096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14528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86652-D586-584A-C4E8-D9E23A10E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D47E-107E-A707-264D-14A912505A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40283" y="2886513"/>
            <a:ext cx="5476695" cy="1248291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AU" b="1" kern="1200" cap="all" spc="0" baseline="0">
                <a:latin typeface="+mj-lt"/>
                <a:ea typeface="+mj-ea"/>
                <a:cs typeface="+mj-cs"/>
              </a:rPr>
              <a:t>Questions</a:t>
            </a:r>
            <a:endParaRPr lang="en-AU" b="1" kern="1200" cap="all" spc="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AA298F7-9169-70F3-6E27-B6FBC952B0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489" y="5827712"/>
            <a:ext cx="5472490" cy="324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9">
            <a:extLst>
              <a:ext uri="{FF2B5EF4-FFF2-40B4-BE49-F238E27FC236}">
                <a16:creationId xmlns:a16="http://schemas.microsoft.com/office/drawing/2014/main" id="{6143D829-614F-7D51-5CE9-CFD991DDC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32345" y="6191100"/>
            <a:ext cx="5484634" cy="324000"/>
          </a:xfrm>
          <a:prstGeom prst="rect">
            <a:avLst/>
          </a:prstGeom>
          <a:noFill/>
        </p:spPr>
        <p:txBody>
          <a:bodyPr vert="horz" wrap="square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ct val="108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268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36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72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340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608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76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14400" indent="-226800" algn="l" defTabSz="914355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700"/>
              </a:spcAft>
              <a:buSzPct val="95000"/>
              <a:buFont typeface="Wingdings" panose="05000000000000000000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wsp.com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00B90A2-DB77-3B2E-8202-D26287868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tretch/>
        </p:blipFill>
        <p:spPr>
          <a:xfrm>
            <a:off x="6096000" y="1043940"/>
            <a:ext cx="6096000" cy="4770120"/>
          </a:xfr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904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638E71A-B9C8-6DDD-45C3-74F241214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283" y="2886513"/>
            <a:ext cx="5476695" cy="1248291"/>
          </a:xfrm>
        </p:spPr>
        <p:txBody>
          <a:bodyPr/>
          <a:lstStyle/>
          <a:p>
            <a:r>
              <a:rPr lang="en-US" sz="4800" dirty="0" err="1"/>
              <a:t>ENVIRONMENTAl</a:t>
            </a:r>
            <a:r>
              <a:rPr lang="en-US" sz="4800" dirty="0"/>
              <a:t> problem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6B9E150-92D3-B7F8-FA2C-C4AF48CD8C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489" y="5827712"/>
            <a:ext cx="5472490" cy="324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5722B61-0AC4-1508-DC91-1D1D67E55C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2345" y="6191100"/>
            <a:ext cx="5484634" cy="324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E4704A8-219D-30CA-D059-07837C7BA4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370" r="20370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629384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586F3-FDCF-8178-143A-5CB462D37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A7A18EC-9B33-C759-7E93-5B8A7E7A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373188"/>
            <a:ext cx="4938714" cy="972000"/>
          </a:xfrm>
        </p:spPr>
        <p:txBody>
          <a:bodyPr anchor="t">
            <a:normAutofit/>
          </a:bodyPr>
          <a:lstStyle/>
          <a:p>
            <a:r>
              <a:rPr lang="en-US" dirty="0"/>
              <a:t>Operating and Waste History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7DA9A30-0787-6C80-37F0-E4F1869843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2400299"/>
            <a:ext cx="4938714" cy="3768725"/>
          </a:xfrm>
        </p:spPr>
        <p:txBody>
          <a:bodyPr wrap="square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1956 – 2000	Sheet Metal Fabrication 			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1956 – 1972 	All wastes burned on site in pit.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1972		Discontinued On-site Disposal 		of Solid Wastes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1972 – 1984	Continued On-site Disposal of 		Liquid Wastes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 1984	All Wastes Disposed Off-Site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A8047-C40B-889B-51A1-187963241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900" y="6407378"/>
            <a:ext cx="5732298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EA1EC-2016-0354-FAA6-CA60C30D7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3</a:t>
            </a:fld>
            <a:endParaRPr lang="en-AU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72B271-FF26-4CD6-6D8D-B888AE4410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7" r="1666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10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197FB-FDB1-B18A-E09A-2442EBCFC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283ACEC-39D0-99A1-0CA5-D4A74CD4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373188"/>
            <a:ext cx="4938714" cy="972000"/>
          </a:xfrm>
        </p:spPr>
        <p:txBody>
          <a:bodyPr anchor="t">
            <a:normAutofit fontScale="90000"/>
          </a:bodyPr>
          <a:lstStyle/>
          <a:p>
            <a:r>
              <a:rPr lang="en-US" sz="2700" dirty="0"/>
              <a:t>Post Closure Care Permit - Environmental Investigation &amp; Corrective Action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C9D2084-EB43-6295-E620-94B9CCC9C7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2400299"/>
            <a:ext cx="4938714" cy="3768725"/>
          </a:xfrm>
        </p:spPr>
        <p:txBody>
          <a:bodyPr wrap="square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Subsurface Investigations Identify Chlorinated Contamination in Soil and Groundwater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Groundwater Recovery Systems Installed (On-Site &amp; Adjacent Property) – Split GW Plume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GW and SVE System installed at Former Landfill (5,000# recovery in 2 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Vapor Intrusion Study demonstrates no exposure risk at </a:t>
            </a:r>
            <a:r>
              <a:rPr lang="en-US"/>
              <a:t>adjacent property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7124B-A662-47AB-DC16-A81464C18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900" y="6407378"/>
            <a:ext cx="5732298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C306B-4359-144E-D421-79B049758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4</a:t>
            </a:fld>
            <a:endParaRPr lang="en-AU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C46AB2-D8D6-2620-3008-C5B9D56F35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" r="222"/>
          <a:stretch/>
        </p:blipFill>
        <p:spPr>
          <a:xfrm>
            <a:off x="5753100" y="1373188"/>
            <a:ext cx="6096000" cy="4117843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0287D83-EE2A-4907-064A-4DD786055BE4}"/>
                  </a:ext>
                </a:extLst>
              </p14:cNvPr>
              <p14:cNvContentPartPr/>
              <p14:nvPr/>
            </p14:nvContentPartPr>
            <p14:xfrm>
              <a:off x="9234143" y="4272904"/>
              <a:ext cx="471240" cy="9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0287D83-EE2A-4907-064A-4DD786055B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98143" y="4200904"/>
                <a:ext cx="54288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0B58EC0-1DF3-6935-79B2-EB3172E24F1F}"/>
                  </a:ext>
                </a:extLst>
              </p14:cNvPr>
              <p14:cNvContentPartPr/>
              <p14:nvPr/>
            </p14:nvContentPartPr>
            <p14:xfrm>
              <a:off x="8111663" y="3720664"/>
              <a:ext cx="308520" cy="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0B58EC0-1DF3-6935-79B2-EB3172E24F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75663" y="3576664"/>
                <a:ext cx="38016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859CECB-A04A-314B-0CD2-638319D1801C}"/>
                  </a:ext>
                </a:extLst>
              </p14:cNvPr>
              <p14:cNvContentPartPr/>
              <p14:nvPr/>
            </p14:nvContentPartPr>
            <p14:xfrm>
              <a:off x="8066303" y="3820024"/>
              <a:ext cx="37152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859CECB-A04A-314B-0CD2-638319D1801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30303" y="3748024"/>
                <a:ext cx="44316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619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F817E-725B-4941-4A4D-5AA196C6A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4EEED98-5CC4-E782-B0FE-B8052A895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373188"/>
            <a:ext cx="4938714" cy="972000"/>
          </a:xfrm>
        </p:spPr>
        <p:txBody>
          <a:bodyPr anchor="t">
            <a:normAutofit/>
          </a:bodyPr>
          <a:lstStyle/>
          <a:p>
            <a:r>
              <a:rPr lang="en-US" dirty="0"/>
              <a:t>Regulatory History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FB9B5C5-43A8-EBF1-6054-54D4B2F7CA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2400299"/>
            <a:ext cx="4938714" cy="3768725"/>
          </a:xfrm>
        </p:spPr>
        <p:txBody>
          <a:bodyPr wrap="square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1988		Disposal Area Closed in Place 		with concrete cover and 			identified as RCRA Unit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1993		GA EPD issued HW Post 			Closure Care Permit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2006		Adjacent Property owner 			negotiates purchase of the 			Damar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2006		Condition of Property Purchase 		is termination of RCRA Permit 		with Acceptance and 			Remediation under the Georgia 		Brownfield Program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B6FAF-C8F5-020A-8E1D-F702FBFFC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900" y="6407378"/>
            <a:ext cx="5732298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E60E4-7810-8A6A-E51A-EA6C7D8A9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5</a:t>
            </a:fld>
            <a:endParaRPr lang="en-AU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7B1E24-79A2-15A0-FF9A-E52C64D6E4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7" r="1666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732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944E119-4DDF-C7A6-7F65-8ED0DF667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074" y="2743200"/>
            <a:ext cx="3608911" cy="1444358"/>
          </a:xfrm>
        </p:spPr>
        <p:txBody>
          <a:bodyPr anchor="b">
            <a:normAutofit/>
          </a:bodyPr>
          <a:lstStyle/>
          <a:p>
            <a:r>
              <a:rPr lang="en-US" dirty="0"/>
              <a:t>TRANSACTION ISSUE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4611CB6-2473-2D30-2C47-441C3C1DAC4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8074" y="4352926"/>
            <a:ext cx="3611026" cy="1851024"/>
          </a:xfrm>
        </p:spPr>
        <p:txBody>
          <a:bodyPr/>
          <a:lstStyle/>
          <a:p>
            <a:r>
              <a:rPr lang="en-US" dirty="0"/>
              <a:t>How to take a RCRA Site and put into Brownfield Program</a:t>
            </a:r>
          </a:p>
        </p:txBody>
      </p:sp>
      <p:pic>
        <p:nvPicPr>
          <p:cNvPr id="19" name="Picture 18" descr="Black jigsaw puzzle pieces">
            <a:extLst>
              <a:ext uri="{FF2B5EF4-FFF2-40B4-BE49-F238E27FC236}">
                <a16:creationId xmlns:a16="http://schemas.microsoft.com/office/drawing/2014/main" id="{060EE5C1-5CFB-E04B-F5BE-89D73FFDB6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60" r="10860"/>
          <a:stretch/>
        </p:blipFill>
        <p:spPr>
          <a:xfrm>
            <a:off x="-2112" y="188914"/>
            <a:ext cx="7830861" cy="6669089"/>
          </a:xfrm>
          <a:custGeom>
            <a:avLst/>
            <a:gdLst>
              <a:gd name="connsiteX0" fmla="*/ 3564861 w 7830861"/>
              <a:gd name="connsiteY0" fmla="*/ 0 h 6669089"/>
              <a:gd name="connsiteX1" fmla="*/ 7830861 w 7830861"/>
              <a:gd name="connsiteY1" fmla="*/ 4266000 h 6669089"/>
              <a:gd name="connsiteX2" fmla="*/ 7102295 w 7830861"/>
              <a:gd name="connsiteY2" fmla="*/ 6651162 h 6669089"/>
              <a:gd name="connsiteX3" fmla="*/ 7088889 w 7830861"/>
              <a:gd name="connsiteY3" fmla="*/ 6669089 h 6669089"/>
              <a:gd name="connsiteX4" fmla="*/ 1333500 w 7830861"/>
              <a:gd name="connsiteY4" fmla="*/ 6669089 h 6669089"/>
              <a:gd name="connsiteX5" fmla="*/ 40338 w 7830861"/>
              <a:gd name="connsiteY5" fmla="*/ 6669089 h 6669089"/>
              <a:gd name="connsiteX6" fmla="*/ 0 w 7830861"/>
              <a:gd name="connsiteY6" fmla="*/ 6669089 h 6669089"/>
              <a:gd name="connsiteX7" fmla="*/ 0 w 7830861"/>
              <a:gd name="connsiteY7" fmla="*/ 6608380 h 6669089"/>
              <a:gd name="connsiteX8" fmla="*/ 0 w 7830861"/>
              <a:gd name="connsiteY8" fmla="*/ 5335589 h 6669089"/>
              <a:gd name="connsiteX9" fmla="*/ 0 w 7830861"/>
              <a:gd name="connsiteY9" fmla="*/ 1923620 h 6669089"/>
              <a:gd name="connsiteX10" fmla="*/ 27427 w 7830861"/>
              <a:gd name="connsiteY10" fmla="*/ 1880839 h 6669089"/>
              <a:gd name="connsiteX11" fmla="*/ 3564861 w 7830861"/>
              <a:gd name="connsiteY11" fmla="*/ 0 h 666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61" h="6669089">
                <a:moveTo>
                  <a:pt x="3564861" y="0"/>
                </a:moveTo>
                <a:cubicBezTo>
                  <a:pt x="5920908" y="0"/>
                  <a:pt x="7830861" y="1909953"/>
                  <a:pt x="7830861" y="4266000"/>
                </a:cubicBezTo>
                <a:cubicBezTo>
                  <a:pt x="7830861" y="5149518"/>
                  <a:pt x="7562274" y="5970304"/>
                  <a:pt x="7102295" y="6651162"/>
                </a:cubicBezTo>
                <a:lnTo>
                  <a:pt x="7088889" y="6669089"/>
                </a:lnTo>
                <a:lnTo>
                  <a:pt x="1333500" y="6669089"/>
                </a:lnTo>
                <a:lnTo>
                  <a:pt x="40338" y="6669089"/>
                </a:lnTo>
                <a:lnTo>
                  <a:pt x="0" y="6669089"/>
                </a:lnTo>
                <a:lnTo>
                  <a:pt x="0" y="6608380"/>
                </a:lnTo>
                <a:lnTo>
                  <a:pt x="0" y="5335589"/>
                </a:lnTo>
                <a:lnTo>
                  <a:pt x="0" y="1923620"/>
                </a:lnTo>
                <a:lnTo>
                  <a:pt x="27427" y="1880839"/>
                </a:lnTo>
                <a:cubicBezTo>
                  <a:pt x="794058" y="746076"/>
                  <a:pt x="2092332" y="0"/>
                  <a:pt x="3564861" y="0"/>
                </a:cubicBezTo>
                <a:close/>
              </a:path>
            </a:pathLst>
          </a:cu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B4109-5CC1-A7EE-452F-D47F9C5BBF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B5FB8-ADEE-CEFF-0A40-1C82C0F874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2900" y="6407378"/>
            <a:ext cx="5732298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1237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0C2CE-0C48-AE61-BBE5-0786CE43A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CC986CD-A4B4-83B1-8CE5-61EC962EC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373188"/>
            <a:ext cx="4938714" cy="972000"/>
          </a:xfrm>
        </p:spPr>
        <p:txBody>
          <a:bodyPr anchor="t">
            <a:normAutofit/>
          </a:bodyPr>
          <a:lstStyle/>
          <a:p>
            <a:r>
              <a:rPr lang="en-US" dirty="0"/>
              <a:t>ENVIRONMENTAL STRATEGY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3645572-857F-5758-5FF9-51069A836B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2400299"/>
            <a:ext cx="4938714" cy="3768725"/>
          </a:xfrm>
        </p:spPr>
        <p:txBody>
          <a:bodyPr wrap="square"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Never Been Done or Attempted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Termination of RCRA Permit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Brownfield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Residential Risk Reduction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Remediation per RCRA Corrective Action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Dual Application for Early RCRA Termination and Prospective Purchaser Compliance </a:t>
            </a:r>
            <a:r>
              <a:rPr lang="en-US" sz="1600">
                <a:solidFill>
                  <a:schemeClr val="accent1"/>
                </a:solidFill>
              </a:rPr>
              <a:t>Status Report</a:t>
            </a:r>
            <a:endParaRPr lang="en-US" sz="16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DAMAR Consent Order</a:t>
            </a:r>
          </a:p>
          <a:p>
            <a:pPr marL="5125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EPD Concurrence of Remedial Actions </a:t>
            </a:r>
          </a:p>
          <a:p>
            <a:pPr marL="5125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Trust Fund for Post Closure GW Recovery and Monitoring</a:t>
            </a:r>
          </a:p>
          <a:p>
            <a:pPr marL="5125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899DE-5052-044A-EACC-CB6318FA2C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900" y="6407378"/>
            <a:ext cx="5732298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C7E8E-98CB-8CAB-A7BD-9268FA9F5B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7</a:t>
            </a:fld>
            <a:endParaRPr lang="en-AU"/>
          </a:p>
        </p:txBody>
      </p:sp>
      <p:pic>
        <p:nvPicPr>
          <p:cNvPr id="19" name="Picture 18" descr="White arrows going to the red target">
            <a:extLst>
              <a:ext uri="{FF2B5EF4-FFF2-40B4-BE49-F238E27FC236}">
                <a16:creationId xmlns:a16="http://schemas.microsoft.com/office/drawing/2014/main" id="{711553CE-C838-4D21-D391-99C9D19F7A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70" r="20370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9705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50996-FA07-D497-E501-E2C6A4733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6A317E3-DE5B-F1D7-C1BD-D192552A0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8" y="1577975"/>
            <a:ext cx="5578476" cy="4008438"/>
          </a:xfrm>
        </p:spPr>
        <p:txBody>
          <a:bodyPr anchor="ctr">
            <a:normAutofit/>
          </a:bodyPr>
          <a:lstStyle/>
          <a:p>
            <a:r>
              <a:rPr lang="en-US" sz="5300"/>
              <a:t>REMEDIATION AND DEVELOPEMENT</a:t>
            </a:r>
            <a:br>
              <a:rPr lang="en-US" sz="5300"/>
            </a:br>
            <a:r>
              <a:rPr lang="en-US" sz="5300"/>
              <a:t> </a:t>
            </a:r>
          </a:p>
        </p:txBody>
      </p:sp>
      <p:pic>
        <p:nvPicPr>
          <p:cNvPr id="19" name="Picture 18" descr="Two businessmen looking at plan on table">
            <a:extLst>
              <a:ext uri="{FF2B5EF4-FFF2-40B4-BE49-F238E27FC236}">
                <a16:creationId xmlns:a16="http://schemas.microsoft.com/office/drawing/2014/main" id="{9C9215D0-5F1E-0829-4839-4C588868CF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34" r="2033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F8B06-EB22-30C0-8549-58FB40DF06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AB2AE-DC2A-A19F-F9FE-8081B187D8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2900" y="6407378"/>
            <a:ext cx="5732298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endParaRPr lang="en-AU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D4FC9594-5AA6-9D8D-6885-2A52F473D4C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4401" y="343694"/>
            <a:ext cx="1005966" cy="4722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07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02013-65BF-1C4B-9DFC-9A8E2A252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F64E4-4974-2CA5-4433-B51EB68AD9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5327" y="6407378"/>
            <a:ext cx="643773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AU" smtClean="0"/>
              <a:pPr>
                <a:spcAft>
                  <a:spcPts val="600"/>
                </a:spcAft>
              </a:pPr>
              <a:t>9</a:t>
            </a:fld>
            <a:endParaRPr lang="en-AU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DBD0306-7502-19CB-FC5F-2A155DDEC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714500"/>
            <a:ext cx="6567488" cy="972000"/>
          </a:xfrm>
        </p:spPr>
        <p:txBody>
          <a:bodyPr anchor="t">
            <a:normAutofit/>
          </a:bodyPr>
          <a:lstStyle/>
          <a:p>
            <a:r>
              <a:rPr lang="en-AU"/>
              <a:t>Facility Demolition</a:t>
            </a:r>
          </a:p>
        </p:txBody>
      </p:sp>
      <p:pic>
        <p:nvPicPr>
          <p:cNvPr id="7" name="Content Placeholder 6" descr="A construction site with a pile of debris&#10;&#10;AI-generated content may be incorrect.">
            <a:extLst>
              <a:ext uri="{FF2B5EF4-FFF2-40B4-BE49-F238E27FC236}">
                <a16:creationId xmlns:a16="http://schemas.microsoft.com/office/drawing/2014/main" id="{172C00E4-BFF4-4476-6CD6-611A9FCE803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/>
        </p:blipFill>
        <p:spPr>
          <a:xfrm>
            <a:off x="342900" y="2781403"/>
            <a:ext cx="6567488" cy="3349418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46A64-9717-3D77-D025-E635B0292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2900" y="6407378"/>
            <a:ext cx="5732298" cy="107722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740129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LEFTMARGIN" val="36.36"/>
  <p:tag name="MASTERRIGHTMARGIN" val="36.36"/>
  <p:tag name="MASTERTOPMARGIN" val="122"/>
  <p:tag name="MASTERBOTTOMMARGIN" val="122"/>
  <p:tag name="CUSTMASTERLEFTMARGIN" val="36.36"/>
  <p:tag name="CUSTMASTERRIGHTMARGIN" val="36.36"/>
  <p:tag name="CUSTMASTERTOPMARGIN" val="122"/>
  <p:tag name="CUSTMASTERBOTTOMMARGIN" val="122"/>
  <p:tag name="GUIDESAPPLIEDTO" val="2"/>
  <p:tag name="TITLETOPMARGIN" val="105.8957"/>
  <p:tag name="TITLEBOTTOMMARGIN" val="180.5376"/>
  <p:tag name="FOOTERTOPMARGIN" val="506.393"/>
  <p:tag name="FOOTERBOTTOMMARGIN" val="514.8751"/>
  <p:tag name="MAXCOLS" val="9"/>
  <p:tag name="MAXROWS" val="6"/>
  <p:tag name="MAXGUTTERROW" val="1 cm"/>
  <p:tag name="MAXGUTTERCOL" val="1 cm"/>
  <p:tag name="GUIDEMETRICUNIT" val="c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21.8898"/>
  <p:tag name="MASTERLEFTMARGIN" val="36.2835"/>
  <p:tag name="MASTERRIGHTMARGIN" val="36.2835"/>
  <p:tag name="MASTERBOTTOMMARGIN" val="121.8898"/>
  <p:tag name="CUSTMASTERTOPMARGIN" val="121.8898"/>
  <p:tag name="CUSTMASTERLEFTMARGIN" val="36.2835"/>
  <p:tag name="CUSTMASTERRIGHTMARGIN" val="36.2835"/>
  <p:tag name="CUSTMASTERBOTTOMMARGIN" val="121.88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431.2358"/>
  <p:tag name="ORIGINAL_HEIGHT" val="98.290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430.9047"/>
  <p:tag name="ORIGINAL_HEIGHT" val="25.511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431.8609"/>
  <p:tag name="ORIGINAL_HEIGHT" val="25.511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480"/>
  <p:tag name="ORIGINAL_HEIGHT" val="54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AYOUTNAME" val="Divider"/>
  <p:tag name="SLIDEAUTOMATIONTYPE" val="Divider"/>
  <p:tag name="AUTOMATIONTAG" val="Section Divider"/>
  <p:tag name="SLIDETOCOUTLINE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HEIGHT" val="315.625"/>
  <p:tag name="ORIGINAL_WIDTH" val="439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905.7551"/>
  <p:tag name="ORIGINAL_HEIGHT" val="74.64189"/>
  <p:tag name="GUIDESTITLE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FOOTERSHAP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APPLIEDTO" val="2"/>
  <p:tag name="GUIDECOLS" val="1"/>
  <p:tag name="GUIDEROWS" val="1"/>
  <p:tag name="GUTTERCOL" val="0.6"/>
  <p:tag name="GUTTERROW" val="0.6"/>
  <p:tag name="MASTERTOPMARGIN" val="121.8898"/>
  <p:tag name="MASTERLEFTMARGIN" val="36.2835"/>
  <p:tag name="MASTERRIGHTMARGIN" val="36.2835"/>
  <p:tag name="MASTERBOTTOMMARGIN" val="121.889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APPLIEDTO" val="2"/>
  <p:tag name="GUIDECOLS" val="1"/>
  <p:tag name="GUIDEROWS" val="1"/>
  <p:tag name="GUTTERCOL" val="0.6"/>
  <p:tag name="GUTTERROW" val="0.6"/>
  <p:tag name="MASTERTOPMARGIN" val="121.8898"/>
  <p:tag name="MASTERLEFTMARGIN" val="36.2835"/>
  <p:tag name="MASTERRIGHTMARGIN" val="36.2835"/>
  <p:tag name="MASTERBOTTOMMARGIN" val="121.889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WIDTH" val="379.4155"/>
  <p:tag name="ORIGINAL_HEIGHT" val="95.564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21.8898"/>
  <p:tag name="MASTERLEFTMARGIN" val="36.2835"/>
  <p:tag name="MASTERRIGHTMARGIN" val="36.2835"/>
  <p:tag name="MASTERBOTTOMMARGIN" val="121.8898"/>
  <p:tag name="CUSTMASTERTOPMARGIN" val="121.8898"/>
  <p:tag name="CUSTMASTERLEFTMARGIN" val="36.2835"/>
  <p:tag name="CUSTMASTERRIGHTMARGIN" val="36.2835"/>
  <p:tag name="CUSTMASTERBOTTOMMARGIN" val="121.889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21.8898"/>
  <p:tag name="MASTERLEFTMARGIN" val="36.2835"/>
  <p:tag name="MASTERRIGHTMARGIN" val="36.2835"/>
  <p:tag name="MASTERBOTTOMMARGIN" val="121.8898"/>
  <p:tag name="CUSTMASTERTOPMARGIN" val="121.8898"/>
  <p:tag name="CUSTMASTERLEFTMARGIN" val="36.2835"/>
  <p:tag name="CUSTMASTERRIGHTMARGIN" val="36.2835"/>
  <p:tag name="CUSTMASTERBOTTOMMARGIN" val="121.889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21.8898"/>
  <p:tag name="MASTERLEFTMARGIN" val="36.2835"/>
  <p:tag name="MASTERRIGHTMARGIN" val="36.2835"/>
  <p:tag name="MASTERBOTTOMMARGIN" val="121.8898"/>
  <p:tag name="CUSTMASTERTOPMARGIN" val="121.8898"/>
  <p:tag name="CUSTMASTERLEFTMARGIN" val="36.2835"/>
  <p:tag name="CUSTMASTERRIGHTMARGIN" val="36.2835"/>
  <p:tag name="CUSTMASTERBOTTOMMARGIN" val="121.8898"/>
</p:tagLst>
</file>

<file path=ppt/theme/theme1.xml><?xml version="1.0" encoding="utf-8"?>
<a:theme xmlns:a="http://schemas.openxmlformats.org/drawingml/2006/main" name="Office Theme">
  <a:themeElements>
    <a:clrScheme name="__WSP">
      <a:dk1>
        <a:srgbClr val="000000"/>
      </a:dk1>
      <a:lt1>
        <a:srgbClr val="FFFFFF"/>
      </a:lt1>
      <a:dk2>
        <a:srgbClr val="404040"/>
      </a:dk2>
      <a:lt2>
        <a:srgbClr val="CCCCCC"/>
      </a:lt2>
      <a:accent1>
        <a:srgbClr val="FF372F"/>
      </a:accent1>
      <a:accent2>
        <a:srgbClr val="CC2126"/>
      </a:accent2>
      <a:accent3>
        <a:srgbClr val="680005"/>
      </a:accent3>
      <a:accent4>
        <a:srgbClr val="9A9A9A"/>
      </a:accent4>
      <a:accent5>
        <a:srgbClr val="CCCCCC"/>
      </a:accent5>
      <a:accent6>
        <a:srgbClr val="E1E1E1"/>
      </a:accent6>
      <a:hlink>
        <a:srgbClr val="000000"/>
      </a:hlink>
      <a:folHlink>
        <a:srgbClr val="40404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Blue 1">
      <a:srgbClr val="1594FD"/>
    </a:custClr>
    <a:custClr name="Blue 2">
      <a:srgbClr val="162E76"/>
    </a:custClr>
    <a:custClr name="Orange 1">
      <a:srgbClr val="F35B05"/>
    </a:custClr>
    <a:custClr name="Custom Color 4">
      <a:srgbClr val="C33900"/>
    </a:custClr>
    <a:custClr name="Yellow 1">
      <a:srgbClr val="FFD10A"/>
    </a:custClr>
    <a:custClr name="Yellow 2">
      <a:srgbClr val="FEA513"/>
    </a:custClr>
    <a:custClr name="Green 1">
      <a:srgbClr val="496C1A"/>
    </a:custClr>
    <a:custClr name="Green 2">
      <a:srgbClr val="224807"/>
    </a:custClr>
    <a:custClr name="Brown 1">
      <a:srgbClr val="B16F4F"/>
    </a:custClr>
    <a:custClr name="Brown 2">
      <a:srgbClr val="4C2C00"/>
    </a:custClr>
  </a:custClrLst>
  <a:extLst>
    <a:ext uri="{05A4C25C-085E-4340-85A3-A5531E510DB2}">
      <thm15:themeFamily xmlns:thm15="http://schemas.microsoft.com/office/thememl/2012/main" name="en-au_Presentation_Complete.potx" id="{5A8A3CD4-CA2E-4B48-8F0F-463A1C4A7247}" vid="{D3D15064-C8D1-41B2-91F5-6D4BA56CFE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D1DC5BB991A147B21F5A5840902837" ma:contentTypeVersion="10" ma:contentTypeDescription="Create a new document." ma:contentTypeScope="" ma:versionID="dd378c096069f4c51ebc607fe419d994">
  <xsd:schema xmlns:xsd="http://www.w3.org/2001/XMLSchema" xmlns:xs="http://www.w3.org/2001/XMLSchema" xmlns:p="http://schemas.microsoft.com/office/2006/metadata/properties" xmlns:ns2="2bd5cd04-9a3b-4337-9b62-815b277d08f0" targetNamespace="http://schemas.microsoft.com/office/2006/metadata/properties" ma:root="true" ma:fieldsID="f666f6f9f5eb38280eff8d070fafdeaf" ns2:_="">
    <xsd:import namespace="2bd5cd04-9a3b-4337-9b62-815b277d08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d5cd04-9a3b-4337-9b62-815b277d08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5d298e1-810f-4711-8be9-ef4702f2a3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BCA434-83C1-4F7B-88E6-6B32AA74F4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d5cd04-9a3b-4337-9b62-815b277d08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4D3C02-1A70-4CED-95F6-0E0E411A802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9096ad9-8b60-446a-90b7-017dbb9421a3}" enabled="1" method="Standard" siteId="{3d234255-e20f-4205-88a5-9658a402999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en-au_PowerPoint_Presentation_Complete (1)</Template>
  <TotalTime>596</TotalTime>
  <Words>444</Words>
  <Application>Microsoft Office PowerPoint</Application>
  <PresentationFormat>Widescreen</PresentationFormat>
  <Paragraphs>110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Wingdings</vt:lpstr>
      <vt:lpstr>Office Theme</vt:lpstr>
      <vt:lpstr>DAMAR – Case Study   Russ Fraze – WSP Gerald Pouncey – Morris, Manning &amp; Martin</vt:lpstr>
      <vt:lpstr>ENVIRONMENTAl problem</vt:lpstr>
      <vt:lpstr>Operating and Waste History</vt:lpstr>
      <vt:lpstr>Post Closure Care Permit - Environmental Investigation &amp; Corrective Action</vt:lpstr>
      <vt:lpstr>Regulatory History</vt:lpstr>
      <vt:lpstr>TRANSACTION ISSUE</vt:lpstr>
      <vt:lpstr>ENVIRONMENTAL STRATEGY</vt:lpstr>
      <vt:lpstr>REMEDIATION AND DEVELOPEMENT  </vt:lpstr>
      <vt:lpstr>Facility Demolition</vt:lpstr>
      <vt:lpstr>Clean Closure of RCRA Unit</vt:lpstr>
      <vt:lpstr>Potassium Permanganate Injections </vt:lpstr>
      <vt:lpstr>Potassium Permanganate Soil Mixing </vt:lpstr>
      <vt:lpstr>Groundwater Recovery and Treatment – 3 Years Post Remediation </vt:lpstr>
      <vt:lpstr>Groundwater Monitoring</vt:lpstr>
      <vt:lpstr>Groundwater Monitoring – 17 Years Post Remediation </vt:lpstr>
      <vt:lpstr>Site Closure</vt:lpstr>
      <vt:lpstr>Questions</vt:lpstr>
    </vt:vector>
  </TitlesOfParts>
  <Company>WSP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Fraze, Russell</dc:creator>
  <cp:keywords>en_gb_v1_0</cp:keywords>
  <cp:lastModifiedBy>Fraze, Russell</cp:lastModifiedBy>
  <cp:revision>1</cp:revision>
  <dcterms:created xsi:type="dcterms:W3CDTF">2025-03-18T11:16:14Z</dcterms:created>
  <dcterms:modified xsi:type="dcterms:W3CDTF">2025-04-10T20:05:37Z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 Version">
    <vt:lpwstr>1.0.1</vt:lpwstr>
  </property>
</Properties>
</file>